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2822" r:id="rId3"/>
    <p:sldId id="2905" r:id="rId5"/>
    <p:sldId id="2906" r:id="rId6"/>
    <p:sldId id="2907" r:id="rId7"/>
    <p:sldId id="2908" r:id="rId8"/>
    <p:sldId id="2909" r:id="rId9"/>
    <p:sldId id="2910" r:id="rId10"/>
    <p:sldId id="2911" r:id="rId11"/>
    <p:sldId id="2912" r:id="rId12"/>
    <p:sldId id="2913" r:id="rId13"/>
    <p:sldId id="2914" r:id="rId14"/>
    <p:sldId id="2915" r:id="rId15"/>
    <p:sldId id="2916" r:id="rId16"/>
    <p:sldId id="2917" r:id="rId17"/>
    <p:sldId id="2918" r:id="rId18"/>
    <p:sldId id="2919" r:id="rId19"/>
    <p:sldId id="2920" r:id="rId20"/>
    <p:sldId id="2921" r:id="rId21"/>
    <p:sldId id="2922" r:id="rId22"/>
    <p:sldId id="2923" r:id="rId23"/>
    <p:sldId id="2924" r:id="rId24"/>
    <p:sldId id="2925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002B"/>
    <a:srgbClr val="0C2744"/>
    <a:srgbClr val="ADDEC4"/>
    <a:srgbClr val="AFDFC7"/>
    <a:srgbClr val="FFFFFF"/>
    <a:srgbClr val="F89171"/>
    <a:srgbClr val="3869FE"/>
    <a:srgbClr val="1A3083"/>
    <a:srgbClr val="0E1A46"/>
    <a:srgbClr val="A35B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7" autoAdjust="0"/>
    <p:restoredTop sz="95317" autoAdjust="0"/>
  </p:normalViewPr>
  <p:slideViewPr>
    <p:cSldViewPr>
      <p:cViewPr varScale="1">
        <p:scale>
          <a:sx n="66" d="100"/>
          <a:sy n="66" d="100"/>
        </p:scale>
        <p:origin x="66" y="684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6</c:v>
                </c:pt>
                <c:pt idx="3">
                  <c:v>12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-20"/>
        <c:axId val="982964176"/>
        <c:axId val="982964736"/>
      </c:barChart>
      <c:catAx>
        <c:axId val="9829641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</a:p>
        </c:txPr>
        <c:crossAx val="982964736"/>
        <c:crosses val="autoZero"/>
        <c:auto val="1"/>
        <c:lblAlgn val="ctr"/>
        <c:lblOffset val="100"/>
        <c:noMultiLvlLbl val="0"/>
      </c:catAx>
      <c:valAx>
        <c:axId val="9829647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</a:p>
        </c:txPr>
        <c:crossAx val="9829641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1.4</c:v>
                </c:pt>
                <c:pt idx="2">
                  <c:v>2</c:v>
                </c:pt>
                <c:pt idx="3">
                  <c:v>0.7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6"/>
        <c:overlap val="-20"/>
        <c:axId val="975316160"/>
        <c:axId val="975319520"/>
      </c:barChart>
      <c:catAx>
        <c:axId val="975316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</a:p>
        </c:txPr>
        <c:crossAx val="975319520"/>
        <c:crosses val="autoZero"/>
        <c:auto val="1"/>
        <c:lblAlgn val="ctr"/>
        <c:lblOffset val="100"/>
        <c:noMultiLvlLbl val="0"/>
      </c:catAx>
      <c:valAx>
        <c:axId val="9753195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</a:p>
        </c:txPr>
        <c:crossAx val="9753161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3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1.3</c:v>
                </c:pt>
                <c:pt idx="3">
                  <c:v>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-20"/>
        <c:axId val="719234272"/>
        <c:axId val="719235392"/>
      </c:barChart>
      <c:catAx>
        <c:axId val="719234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</a:p>
        </c:txPr>
        <c:crossAx val="719235392"/>
        <c:crosses val="autoZero"/>
        <c:auto val="1"/>
        <c:lblAlgn val="ctr"/>
        <c:lblOffset val="100"/>
        <c:noMultiLvlLbl val="0"/>
      </c:catAx>
      <c:valAx>
        <c:axId val="7192353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</a:p>
        </c:txPr>
        <c:crossAx val="7192342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0.5</c:v>
                </c:pt>
                <c:pt idx="2">
                  <c:v>6</c:v>
                </c:pt>
                <c:pt idx="3">
                  <c:v>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numCache>
                      <c:formatCode>General</c:formatCode>
                      <c:ptCount val="4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overlap val="-20"/>
        <c:axId val="719235952"/>
        <c:axId val="975083968"/>
      </c:barChart>
      <c:catAx>
        <c:axId val="7192359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</a:p>
        </c:txPr>
        <c:crossAx val="975083968"/>
        <c:crosses val="autoZero"/>
        <c:auto val="1"/>
        <c:lblAlgn val="ctr"/>
        <c:lblOffset val="100"/>
        <c:noMultiLvlLbl val="0"/>
      </c:catAx>
      <c:valAx>
        <c:axId val="9750839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</a:p>
        </c:txPr>
        <c:crossAx val="7192359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880098FE-C805-4532-821B-05992FEE3077}" type="slidenum">
              <a:rPr lang="zh-CN" altLang="en-US" smtClean="0">
                <a:latin typeface="Calibri" panose="020F0502020204030204" pitchFamily="34" charset="0"/>
              </a:rPr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63930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3930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99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6" Type="http://schemas.openxmlformats.org/officeDocument/2006/relationships/notesSlide" Target="../notesSlides/notesSlide2.xml"/><Relationship Id="rId25" Type="http://schemas.openxmlformats.org/officeDocument/2006/relationships/slideLayout" Target="../slideLayouts/slideLayout1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33.xml"/><Relationship Id="rId10" Type="http://schemas.openxmlformats.org/officeDocument/2006/relationships/tags" Target="../tags/tag3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3" Type="http://schemas.openxmlformats.org/officeDocument/2006/relationships/notesSlide" Target="../notesSlides/notesSlide8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3" Type="http://schemas.openxmlformats.org/officeDocument/2006/relationships/notesSlide" Target="../notesSlides/notesSlide13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53.xml"/><Relationship Id="rId10" Type="http://schemas.openxmlformats.org/officeDocument/2006/relationships/tags" Target="../tags/tag52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61.xml"/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3" Type="http://schemas.openxmlformats.org/officeDocument/2006/relationships/notesSlide" Target="../notesSlides/notesSlide18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63.xml"/><Relationship Id="rId10" Type="http://schemas.openxmlformats.org/officeDocument/2006/relationships/tags" Target="../tags/tag62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0"/>
            <a:ext cx="12858749" cy="7232649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9903" t="-10731" r="-275" b="-138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5987032" y="2167409"/>
            <a:ext cx="635736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4000" b="1" cap="all" dirty="0">
                <a:solidFill>
                  <a:schemeClr val="accent3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传媒</a:t>
            </a:r>
            <a:r>
              <a:rPr lang="zh-CN" altLang="en-US" sz="4000" b="1" cap="all" dirty="0">
                <a:solidFill>
                  <a:schemeClr val="accent4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影视年度汇报</a:t>
            </a:r>
            <a:r>
              <a:rPr lang="en-US" altLang="zh-CN" sz="4000" b="1" cap="all" dirty="0">
                <a:solidFill>
                  <a:schemeClr val="accent5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PPT</a:t>
            </a:r>
            <a:endParaRPr lang="zh-CN" altLang="en-US" sz="4000" b="1" cap="all" dirty="0">
              <a:solidFill>
                <a:schemeClr val="accent5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6347072" y="3061208"/>
            <a:ext cx="599732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18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The film and television, film and television media PPT</a:t>
            </a:r>
            <a:endParaRPr lang="zh-CN" altLang="en-US" sz="1800" dirty="0">
              <a:solidFill>
                <a:schemeClr val="accent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7285083" y="4090812"/>
            <a:ext cx="1488514" cy="25527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2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汇报人：</a:t>
            </a:r>
            <a:endParaRPr lang="zh-CN" altLang="en-US" sz="1200" dirty="0">
              <a:solidFill>
                <a:schemeClr val="accent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9443417" y="4106126"/>
            <a:ext cx="1876154" cy="24003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1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Report Person:</a:t>
            </a:r>
            <a:endParaRPr lang="zh-CN" altLang="en-US" sz="1100" dirty="0">
              <a:solidFill>
                <a:schemeClr val="accent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pic>
        <p:nvPicPr>
          <p:cNvPr id="3" name="Daydrea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fade in="5000.000000" out="5000.000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2711" y="23194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15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animBg="1"/>
      <p:bldP spid="9" grpId="0"/>
      <p:bldP spid="9" grpId="1"/>
      <p:bldP spid="10" grpId="0"/>
      <p:bldP spid="10" grpId="1"/>
      <p:bldP spid="11" grpId="0" bldLvl="0" animBg="1"/>
      <p:bldP spid="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MH_Other_1"/>
          <p:cNvSpPr/>
          <p:nvPr>
            <p:custDataLst>
              <p:tags r:id="rId2"/>
            </p:custDataLst>
          </p:nvPr>
        </p:nvSpPr>
        <p:spPr>
          <a:xfrm flipV="1">
            <a:off x="7616758" y="2861250"/>
            <a:ext cx="117196" cy="10715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MH_Other_2"/>
          <p:cNvSpPr/>
          <p:nvPr>
            <p:custDataLst>
              <p:tags r:id="rId3"/>
            </p:custDataLst>
          </p:nvPr>
        </p:nvSpPr>
        <p:spPr>
          <a:xfrm>
            <a:off x="7616758" y="2276946"/>
            <a:ext cx="117196" cy="10715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MH_Other_3"/>
          <p:cNvSpPr/>
          <p:nvPr>
            <p:custDataLst>
              <p:tags r:id="rId4"/>
            </p:custDataLst>
          </p:nvPr>
        </p:nvSpPr>
        <p:spPr>
          <a:xfrm flipV="1">
            <a:off x="7616758" y="3838998"/>
            <a:ext cx="117196" cy="10715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MH_Other_4"/>
          <p:cNvSpPr/>
          <p:nvPr>
            <p:custDataLst>
              <p:tags r:id="rId5"/>
            </p:custDataLst>
          </p:nvPr>
        </p:nvSpPr>
        <p:spPr>
          <a:xfrm>
            <a:off x="7616758" y="3254693"/>
            <a:ext cx="117196" cy="10715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MH_Other_5"/>
          <p:cNvSpPr/>
          <p:nvPr>
            <p:custDataLst>
              <p:tags r:id="rId6"/>
            </p:custDataLst>
          </p:nvPr>
        </p:nvSpPr>
        <p:spPr>
          <a:xfrm flipV="1">
            <a:off x="7616758" y="4815070"/>
            <a:ext cx="117196" cy="10715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MH_Other_6"/>
          <p:cNvSpPr/>
          <p:nvPr>
            <p:custDataLst>
              <p:tags r:id="rId7"/>
            </p:custDataLst>
          </p:nvPr>
        </p:nvSpPr>
        <p:spPr>
          <a:xfrm>
            <a:off x="7616758" y="4232440"/>
            <a:ext cx="117196" cy="105477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MH_Other_7"/>
          <p:cNvSpPr/>
          <p:nvPr>
            <p:custDataLst>
              <p:tags r:id="rId8"/>
            </p:custDataLst>
          </p:nvPr>
        </p:nvSpPr>
        <p:spPr>
          <a:xfrm flipV="1">
            <a:off x="7616758" y="5792817"/>
            <a:ext cx="117196" cy="10715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MH_Other_8"/>
          <p:cNvSpPr/>
          <p:nvPr>
            <p:custDataLst>
              <p:tags r:id="rId9"/>
            </p:custDataLst>
          </p:nvPr>
        </p:nvSpPr>
        <p:spPr>
          <a:xfrm>
            <a:off x="7616758" y="5208513"/>
            <a:ext cx="117196" cy="10715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MH_Other_9"/>
          <p:cNvSpPr/>
          <p:nvPr>
            <p:custDataLst>
              <p:tags r:id="rId10"/>
            </p:custDataLst>
          </p:nvPr>
        </p:nvSpPr>
        <p:spPr>
          <a:xfrm>
            <a:off x="6732767" y="2276946"/>
            <a:ext cx="2223370" cy="691455"/>
          </a:xfrm>
          <a:prstGeom prst="rightArrow">
            <a:avLst>
              <a:gd name="adj1" fmla="val 72581"/>
              <a:gd name="adj2" fmla="val 46774"/>
            </a:avLst>
          </a:prstGeom>
          <a:solidFill>
            <a:srgbClr val="ECECEC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MH_Other_10"/>
          <p:cNvSpPr/>
          <p:nvPr>
            <p:custDataLst>
              <p:tags r:id="rId11"/>
            </p:custDataLst>
          </p:nvPr>
        </p:nvSpPr>
        <p:spPr>
          <a:xfrm>
            <a:off x="6732767" y="3254693"/>
            <a:ext cx="2223370" cy="691455"/>
          </a:xfrm>
          <a:prstGeom prst="rightArrow">
            <a:avLst>
              <a:gd name="adj1" fmla="val 72581"/>
              <a:gd name="adj2" fmla="val 46774"/>
            </a:avLst>
          </a:prstGeom>
          <a:solidFill>
            <a:srgbClr val="ECECEC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MH_Other_11"/>
          <p:cNvSpPr/>
          <p:nvPr>
            <p:custDataLst>
              <p:tags r:id="rId12"/>
            </p:custDataLst>
          </p:nvPr>
        </p:nvSpPr>
        <p:spPr>
          <a:xfrm>
            <a:off x="6732767" y="4232439"/>
            <a:ext cx="2223370" cy="689781"/>
          </a:xfrm>
          <a:prstGeom prst="rightArrow">
            <a:avLst>
              <a:gd name="adj1" fmla="val 72581"/>
              <a:gd name="adj2" fmla="val 46774"/>
            </a:avLst>
          </a:prstGeom>
          <a:solidFill>
            <a:srgbClr val="ECECEC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MH_Other_12"/>
          <p:cNvSpPr/>
          <p:nvPr>
            <p:custDataLst>
              <p:tags r:id="rId13"/>
            </p:custDataLst>
          </p:nvPr>
        </p:nvSpPr>
        <p:spPr>
          <a:xfrm>
            <a:off x="6732767" y="5208514"/>
            <a:ext cx="2223370" cy="691454"/>
          </a:xfrm>
          <a:prstGeom prst="rightArrow">
            <a:avLst>
              <a:gd name="adj1" fmla="val 72581"/>
              <a:gd name="adj2" fmla="val 46774"/>
            </a:avLst>
          </a:prstGeom>
          <a:solidFill>
            <a:srgbClr val="ECECEC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MH_SubTitle_1"/>
          <p:cNvSpPr/>
          <p:nvPr>
            <p:custDataLst>
              <p:tags r:id="rId14"/>
            </p:custDataLst>
          </p:nvPr>
        </p:nvSpPr>
        <p:spPr>
          <a:xfrm>
            <a:off x="5634476" y="2276946"/>
            <a:ext cx="1982282" cy="691455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211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zh-CN" altLang="en-US" sz="211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MH_SubTitle_2"/>
          <p:cNvSpPr/>
          <p:nvPr>
            <p:custDataLst>
              <p:tags r:id="rId15"/>
            </p:custDataLst>
          </p:nvPr>
        </p:nvSpPr>
        <p:spPr>
          <a:xfrm>
            <a:off x="5634476" y="3254693"/>
            <a:ext cx="1982282" cy="691455"/>
          </a:xfrm>
          <a:prstGeom prst="rect">
            <a:avLst/>
          </a:prstGeom>
          <a:solidFill>
            <a:schemeClr val="accent2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211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zh-CN" altLang="en-US" sz="211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MH_SubTitle_3"/>
          <p:cNvSpPr/>
          <p:nvPr>
            <p:custDataLst>
              <p:tags r:id="rId16"/>
            </p:custDataLst>
          </p:nvPr>
        </p:nvSpPr>
        <p:spPr>
          <a:xfrm>
            <a:off x="5634476" y="4232439"/>
            <a:ext cx="1982282" cy="689781"/>
          </a:xfrm>
          <a:prstGeom prst="rect">
            <a:avLst/>
          </a:prstGeom>
          <a:solidFill>
            <a:schemeClr val="accent3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211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zh-CN" altLang="en-US" sz="211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MH_SubTitle_4"/>
          <p:cNvSpPr/>
          <p:nvPr>
            <p:custDataLst>
              <p:tags r:id="rId17"/>
            </p:custDataLst>
          </p:nvPr>
        </p:nvSpPr>
        <p:spPr>
          <a:xfrm>
            <a:off x="5634476" y="5208514"/>
            <a:ext cx="1982282" cy="691454"/>
          </a:xfrm>
          <a:prstGeom prst="rect">
            <a:avLst/>
          </a:prstGeom>
          <a:solidFill>
            <a:schemeClr val="accent4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211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zh-CN" altLang="en-US" sz="211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MH_Entry_1"/>
          <p:cNvSpPr/>
          <p:nvPr>
            <p:custDataLst>
              <p:tags r:id="rId18"/>
            </p:custDataLst>
          </p:nvPr>
        </p:nvSpPr>
        <p:spPr>
          <a:xfrm>
            <a:off x="9059841" y="2322641"/>
            <a:ext cx="2466542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ANNUAL WORK SUMMARY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MH_Entry_2"/>
          <p:cNvSpPr/>
          <p:nvPr>
            <p:custDataLst>
              <p:tags r:id="rId19"/>
            </p:custDataLst>
          </p:nvPr>
        </p:nvSpPr>
        <p:spPr>
          <a:xfrm>
            <a:off x="9059841" y="3279064"/>
            <a:ext cx="2466542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工作完成情况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COMPLETION OF WORK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MH_Entry_3"/>
          <p:cNvSpPr/>
          <p:nvPr>
            <p:custDataLst>
              <p:tags r:id="rId20"/>
            </p:custDataLst>
          </p:nvPr>
        </p:nvSpPr>
        <p:spPr>
          <a:xfrm>
            <a:off x="9059841" y="4235487"/>
            <a:ext cx="2466542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成功项目展示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SUCCESSFUL PROJECT 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MH_Entry_4"/>
          <p:cNvSpPr/>
          <p:nvPr>
            <p:custDataLst>
              <p:tags r:id="rId21"/>
            </p:custDataLst>
          </p:nvPr>
        </p:nvSpPr>
        <p:spPr>
          <a:xfrm>
            <a:off x="9059841" y="5191911"/>
            <a:ext cx="2466542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明年工作计划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lvl="0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NEXT YEAR WORK PLAN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MH_Others_1"/>
          <p:cNvSpPr txBox="1"/>
          <p:nvPr>
            <p:custDataLst>
              <p:tags r:id="rId22"/>
            </p:custDataLst>
          </p:nvPr>
        </p:nvSpPr>
        <p:spPr>
          <a:xfrm>
            <a:off x="1792962" y="2629961"/>
            <a:ext cx="3078072" cy="176971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目录</a:t>
            </a:r>
            <a:endParaRPr lang="zh-CN" altLang="en-US" sz="115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MH_Others_2"/>
          <p:cNvSpPr txBox="1"/>
          <p:nvPr>
            <p:custDataLst>
              <p:tags r:id="rId23"/>
            </p:custDataLst>
          </p:nvPr>
        </p:nvSpPr>
        <p:spPr>
          <a:xfrm>
            <a:off x="1682350" y="4486130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CONTENTS</a:t>
            </a:r>
            <a:endParaRPr lang="zh-CN" altLang="en-US" sz="44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2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33" grpId="0"/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1748853" y="2893282"/>
            <a:ext cx="11109897" cy="1417462"/>
            <a:chOff x="3536590" y="3256285"/>
            <a:chExt cx="5419547" cy="691455"/>
          </a:xfrm>
        </p:grpSpPr>
        <p:sp>
          <p:nvSpPr>
            <p:cNvPr id="8" name="MH_Other_1"/>
            <p:cNvSpPr/>
            <p:nvPr>
              <p:custDataLst>
                <p:tags r:id="rId2"/>
              </p:custDataLst>
            </p:nvPr>
          </p:nvSpPr>
          <p:spPr>
            <a:xfrm flipV="1">
              <a:off x="7616758" y="3840589"/>
              <a:ext cx="117196" cy="10715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MH_Other_2"/>
            <p:cNvSpPr/>
            <p:nvPr>
              <p:custDataLst>
                <p:tags r:id="rId3"/>
              </p:custDataLst>
            </p:nvPr>
          </p:nvSpPr>
          <p:spPr>
            <a:xfrm>
              <a:off x="7616758" y="3256285"/>
              <a:ext cx="117196" cy="10715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MH_Other_9"/>
            <p:cNvSpPr/>
            <p:nvPr>
              <p:custDataLst>
                <p:tags r:id="rId4"/>
              </p:custDataLst>
            </p:nvPr>
          </p:nvSpPr>
          <p:spPr>
            <a:xfrm>
              <a:off x="6732767" y="3256285"/>
              <a:ext cx="2223370" cy="691455"/>
            </a:xfrm>
            <a:prstGeom prst="rightArrow">
              <a:avLst>
                <a:gd name="adj1" fmla="val 72581"/>
                <a:gd name="adj2" fmla="val 46774"/>
              </a:avLst>
            </a:prstGeom>
            <a:solidFill>
              <a:srgbClr val="ECECEC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MH_SubTitle_1"/>
            <p:cNvSpPr/>
            <p:nvPr>
              <p:custDataLst>
                <p:tags r:id="rId5"/>
              </p:custDataLst>
            </p:nvPr>
          </p:nvSpPr>
          <p:spPr>
            <a:xfrm>
              <a:off x="3536590" y="3256285"/>
              <a:ext cx="4080167" cy="691455"/>
            </a:xfrm>
            <a:prstGeom prst="rect">
              <a:avLst/>
            </a:prstGeom>
            <a:solidFill>
              <a:schemeClr val="accent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211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5070452" y="3438343"/>
            <a:ext cx="989951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</a:t>
            </a:r>
            <a:r>
              <a:rPr lang="en-US" altLang="zh-CN" sz="42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art</a:t>
            </a:r>
            <a:endParaRPr lang="zh-CN" altLang="en-US" sz="1213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207510" y="3267571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章 节</a:t>
            </a:r>
            <a:endParaRPr lang="zh-CN" altLang="en-US" sz="221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162092" y="2790417"/>
            <a:ext cx="152285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zh-CN" altLang="en-US" sz="101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标题 5"/>
          <p:cNvSpPr txBox="1"/>
          <p:nvPr>
            <p:custDataLst>
              <p:tags r:id="rId9"/>
            </p:custDataLst>
          </p:nvPr>
        </p:nvSpPr>
        <p:spPr>
          <a:xfrm>
            <a:off x="8219527" y="3218380"/>
            <a:ext cx="3686398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占位符 6"/>
          <p:cNvSpPr txBox="1"/>
          <p:nvPr>
            <p:custDataLst>
              <p:tags r:id="rId10"/>
            </p:custDataLst>
          </p:nvPr>
        </p:nvSpPr>
        <p:spPr>
          <a:xfrm>
            <a:off x="8219527" y="3795585"/>
            <a:ext cx="3686398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1"/>
    </p:custDataLst>
  </p:cSld>
  <p:clrMapOvr>
    <a:masterClrMapping/>
  </p:clrMapOvr>
  <p:transition spd="slow" advTm="0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67754" y="2211128"/>
            <a:ext cx="3211809" cy="2391302"/>
            <a:chOff x="559210" y="1561513"/>
            <a:chExt cx="3506819" cy="2610948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12770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80295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47820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15344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82869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1127704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27704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27704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27704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27704" y="3235566"/>
              <a:ext cx="1871003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27705" y="2715063"/>
              <a:ext cx="82999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27705" y="2194561"/>
              <a:ext cx="151931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27704" y="1674058"/>
              <a:ext cx="2461846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1383" y="3868619"/>
              <a:ext cx="292641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11127" y="3868619"/>
              <a:ext cx="383653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91363" y="3868619"/>
              <a:ext cx="474666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16116" y="3868619"/>
              <a:ext cx="474666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40866" y="3868619"/>
              <a:ext cx="474666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59210" y="1700407"/>
              <a:ext cx="565680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59210" y="3261915"/>
              <a:ext cx="565680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59210" y="2741412"/>
              <a:ext cx="565680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59210" y="2220908"/>
              <a:ext cx="565680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265338" y="2211128"/>
            <a:ext cx="3211809" cy="2391302"/>
            <a:chOff x="8184908" y="1561513"/>
            <a:chExt cx="3506819" cy="2610948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75340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942865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010389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77914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145439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8753402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753402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753402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753402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753402" y="3235566"/>
              <a:ext cx="1615953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753403" y="2715063"/>
              <a:ext cx="2290320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753403" y="2194561"/>
              <a:ext cx="1615952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53402" y="1674058"/>
              <a:ext cx="2025744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607081" y="3868619"/>
              <a:ext cx="292641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236825" y="3868619"/>
              <a:ext cx="383653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217061" y="3868619"/>
              <a:ext cx="474666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541814" y="3868619"/>
              <a:ext cx="474666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866564" y="3868619"/>
              <a:ext cx="474666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184908" y="1700407"/>
              <a:ext cx="565680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184908" y="3261915"/>
              <a:ext cx="565680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184908" y="2741412"/>
              <a:ext cx="565680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184908" y="2220908"/>
              <a:ext cx="565680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879642" y="2211128"/>
            <a:ext cx="3211809" cy="2391302"/>
            <a:chOff x="4376484" y="1561513"/>
            <a:chExt cx="3506819" cy="2610948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494497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62022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29547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97072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64597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4944978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44978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978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44978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44979" y="3235566"/>
              <a:ext cx="1195754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944978" y="2715063"/>
              <a:ext cx="2180485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944978" y="2194561"/>
              <a:ext cx="1856929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944978" y="1674058"/>
              <a:ext cx="1615953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798657" y="3868619"/>
              <a:ext cx="292641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428401" y="3868619"/>
              <a:ext cx="383653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408637" y="3868619"/>
              <a:ext cx="474666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33390" y="3868619"/>
              <a:ext cx="474666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058140" y="3868619"/>
              <a:ext cx="474666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376484" y="1700407"/>
              <a:ext cx="565680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376484" y="3261915"/>
              <a:ext cx="565680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376484" y="2741412"/>
              <a:ext cx="565680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76484" y="2220908"/>
              <a:ext cx="565680" cy="303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2096671" y="5022448"/>
            <a:ext cx="1663440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408559" y="5022448"/>
            <a:ext cx="1663440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794256" y="5022448"/>
            <a:ext cx="1663440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096671" y="5314849"/>
            <a:ext cx="2436496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408559" y="5314849"/>
            <a:ext cx="2436496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794256" y="5314849"/>
            <a:ext cx="2436496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3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4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909726" y="2690064"/>
            <a:ext cx="3039299" cy="3154639"/>
            <a:chOff x="1365" y="-412"/>
            <a:chExt cx="4954" cy="5142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998" y="-412"/>
              <a:ext cx="1878" cy="51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1365" y="-412"/>
              <a:ext cx="2572" cy="514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3225" y="1447"/>
              <a:ext cx="3094" cy="1462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3225" y="2159"/>
              <a:ext cx="3094" cy="2381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3937" y="-34"/>
              <a:ext cx="2193" cy="2399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3937" y="-34"/>
              <a:ext cx="1928" cy="2399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3566" y="253"/>
              <a:ext cx="1902" cy="2277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23109" y="4852970"/>
            <a:ext cx="796944" cy="796944"/>
            <a:chOff x="7891737" y="4601650"/>
            <a:chExt cx="755703" cy="755703"/>
          </a:xfrm>
        </p:grpSpPr>
        <p:sp>
          <p:nvSpPr>
            <p:cNvPr id="21" name="Oval 20"/>
            <p:cNvSpPr/>
            <p:nvPr/>
          </p:nvSpPr>
          <p:spPr>
            <a:xfrm>
              <a:off x="7891737" y="4601650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8099876" y="4820373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38698" y="4852970"/>
            <a:ext cx="796944" cy="796944"/>
            <a:chOff x="3544559" y="4601650"/>
            <a:chExt cx="755703" cy="755703"/>
          </a:xfrm>
        </p:grpSpPr>
        <p:sp>
          <p:nvSpPr>
            <p:cNvPr id="23" name="Oval 22"/>
            <p:cNvSpPr/>
            <p:nvPr/>
          </p:nvSpPr>
          <p:spPr>
            <a:xfrm flipH="1">
              <a:off x="3544559" y="4601650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3753526" y="4820373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323109" y="2408208"/>
            <a:ext cx="796944" cy="796944"/>
            <a:chOff x="7891737" y="2283399"/>
            <a:chExt cx="755703" cy="755703"/>
          </a:xfrm>
        </p:grpSpPr>
        <p:sp>
          <p:nvSpPr>
            <p:cNvPr id="20" name="Oval 19"/>
            <p:cNvSpPr/>
            <p:nvPr/>
          </p:nvSpPr>
          <p:spPr>
            <a:xfrm>
              <a:off x="7891737" y="2283399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8111199" y="2469466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38698" y="2408208"/>
            <a:ext cx="796944" cy="796944"/>
            <a:chOff x="3544559" y="2283399"/>
            <a:chExt cx="755703" cy="755703"/>
          </a:xfrm>
        </p:grpSpPr>
        <p:sp>
          <p:nvSpPr>
            <p:cNvPr id="22" name="Oval 21"/>
            <p:cNvSpPr/>
            <p:nvPr/>
          </p:nvSpPr>
          <p:spPr>
            <a:xfrm flipH="1">
              <a:off x="3544559" y="2283399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3784059" y="2442750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092442" y="2201045"/>
            <a:ext cx="2267184" cy="870456"/>
            <a:chOff x="8590924" y="2306010"/>
            <a:chExt cx="3046760" cy="825410"/>
          </a:xfrm>
        </p:grpSpPr>
        <p:sp>
          <p:nvSpPr>
            <p:cNvPr id="29" name="Rectangle 28"/>
            <p:cNvSpPr/>
            <p:nvPr/>
          </p:nvSpPr>
          <p:spPr>
            <a:xfrm>
              <a:off x="8647438" y="2623603"/>
              <a:ext cx="2990246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90924" y="2306010"/>
              <a:ext cx="193705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092442" y="4650453"/>
            <a:ext cx="2267184" cy="870456"/>
            <a:chOff x="8590924" y="2306010"/>
            <a:chExt cx="3046760" cy="825411"/>
          </a:xfrm>
        </p:grpSpPr>
        <p:sp>
          <p:nvSpPr>
            <p:cNvPr id="33" name="Rectangle 32"/>
            <p:cNvSpPr/>
            <p:nvPr/>
          </p:nvSpPr>
          <p:spPr>
            <a:xfrm>
              <a:off x="8647438" y="2623603"/>
              <a:ext cx="2990246" cy="507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90924" y="2306010"/>
              <a:ext cx="193705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1453014" y="4650455"/>
            <a:ext cx="2267180" cy="870456"/>
            <a:chOff x="8590926" y="2306010"/>
            <a:chExt cx="3046758" cy="825410"/>
          </a:xfrm>
        </p:grpSpPr>
        <p:sp>
          <p:nvSpPr>
            <p:cNvPr id="36" name="Rectangle 35"/>
            <p:cNvSpPr/>
            <p:nvPr/>
          </p:nvSpPr>
          <p:spPr>
            <a:xfrm>
              <a:off x="8647438" y="2623603"/>
              <a:ext cx="2990246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90926" y="2306010"/>
              <a:ext cx="1937057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1453013" y="2201045"/>
            <a:ext cx="2225128" cy="870456"/>
            <a:chOff x="8647438" y="2306010"/>
            <a:chExt cx="2990246" cy="825410"/>
          </a:xfrm>
        </p:grpSpPr>
        <p:sp>
          <p:nvSpPr>
            <p:cNvPr id="39" name="Rectangle 38"/>
            <p:cNvSpPr/>
            <p:nvPr/>
          </p:nvSpPr>
          <p:spPr>
            <a:xfrm>
              <a:off x="8647438" y="2623603"/>
              <a:ext cx="2990246" cy="5078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679751" y="2306010"/>
              <a:ext cx="1937057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41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5" name="Group 5"/>
          <p:cNvGrpSpPr/>
          <p:nvPr/>
        </p:nvGrpSpPr>
        <p:grpSpPr bwMode="auto">
          <a:xfrm>
            <a:off x="4694215" y="2259670"/>
            <a:ext cx="3462814" cy="3375906"/>
            <a:chOff x="0" y="0"/>
            <a:chExt cx="7716441" cy="7523163"/>
          </a:xfrm>
        </p:grpSpPr>
        <p:sp>
          <p:nvSpPr>
            <p:cNvPr id="30726" name="AutoShape 6"/>
            <p:cNvSpPr/>
            <p:nvPr/>
          </p:nvSpPr>
          <p:spPr bwMode="auto">
            <a:xfrm>
              <a:off x="3855839" y="0"/>
              <a:ext cx="3117690" cy="2341563"/>
            </a:xfrm>
            <a:custGeom>
              <a:avLst/>
              <a:gdLst>
                <a:gd name="T0" fmla="*/ 1558845 w 21600"/>
                <a:gd name="T1" fmla="*/ 1170782 h 21600"/>
                <a:gd name="T2" fmla="*/ 1558845 w 21600"/>
                <a:gd name="T3" fmla="*/ 1170782 h 21600"/>
                <a:gd name="T4" fmla="*/ 1558845 w 21600"/>
                <a:gd name="T5" fmla="*/ 1170782 h 21600"/>
                <a:gd name="T6" fmla="*/ 1558845 w 21600"/>
                <a:gd name="T7" fmla="*/ 11707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" y="0"/>
                  </a:moveTo>
                  <a:lnTo>
                    <a:pt x="0" y="10"/>
                  </a:lnTo>
                  <a:lnTo>
                    <a:pt x="181" y="11854"/>
                  </a:lnTo>
                  <a:lnTo>
                    <a:pt x="14811" y="21599"/>
                  </a:lnTo>
                  <a:lnTo>
                    <a:pt x="21599" y="1389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727" name="AutoShape 7"/>
            <p:cNvSpPr/>
            <p:nvPr/>
          </p:nvSpPr>
          <p:spPr bwMode="auto">
            <a:xfrm>
              <a:off x="5994092" y="1504950"/>
              <a:ext cx="1719174" cy="3317875"/>
            </a:xfrm>
            <a:custGeom>
              <a:avLst/>
              <a:gdLst>
                <a:gd name="T0" fmla="*/ 859587 w 21600"/>
                <a:gd name="T1" fmla="*/ 1658938 h 21600"/>
                <a:gd name="T2" fmla="*/ 859587 w 21600"/>
                <a:gd name="T3" fmla="*/ 1658938 h 21600"/>
                <a:gd name="T4" fmla="*/ 859587 w 21600"/>
                <a:gd name="T5" fmla="*/ 1658938 h 21600"/>
                <a:gd name="T6" fmla="*/ 859587 w 21600"/>
                <a:gd name="T7" fmla="*/ 16589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159" y="0"/>
                  </a:moveTo>
                  <a:lnTo>
                    <a:pt x="0" y="5438"/>
                  </a:lnTo>
                  <a:lnTo>
                    <a:pt x="6423" y="20020"/>
                  </a:lnTo>
                  <a:lnTo>
                    <a:pt x="6234" y="20144"/>
                  </a:lnTo>
                  <a:lnTo>
                    <a:pt x="21600" y="21599"/>
                  </a:lnTo>
                  <a:lnTo>
                    <a:pt x="121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728" name="AutoShape 8"/>
            <p:cNvSpPr/>
            <p:nvPr/>
          </p:nvSpPr>
          <p:spPr bwMode="auto">
            <a:xfrm>
              <a:off x="5049578" y="4598988"/>
              <a:ext cx="2666863" cy="2924175"/>
            </a:xfrm>
            <a:custGeom>
              <a:avLst/>
              <a:gdLst>
                <a:gd name="T0" fmla="*/ 1333432 w 21600"/>
                <a:gd name="T1" fmla="*/ 1462088 h 21600"/>
                <a:gd name="T2" fmla="*/ 1333432 w 21600"/>
                <a:gd name="T3" fmla="*/ 1462088 h 21600"/>
                <a:gd name="T4" fmla="*/ 1333432 w 21600"/>
                <a:gd name="T5" fmla="*/ 1462088 h 21600"/>
                <a:gd name="T6" fmla="*/ 1333432 w 21600"/>
                <a:gd name="T7" fmla="*/ 14620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664" y="0"/>
                  </a:moveTo>
                  <a:lnTo>
                    <a:pt x="0" y="13332"/>
                  </a:lnTo>
                  <a:lnTo>
                    <a:pt x="4256" y="21599"/>
                  </a:lnTo>
                  <a:lnTo>
                    <a:pt x="21599" y="1770"/>
                  </a:lnTo>
                  <a:lnTo>
                    <a:pt x="21571" y="1650"/>
                  </a:lnTo>
                  <a:lnTo>
                    <a:pt x="116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729" name="AutoShape 9"/>
            <p:cNvSpPr/>
            <p:nvPr/>
          </p:nvSpPr>
          <p:spPr bwMode="auto">
            <a:xfrm>
              <a:off x="2128728" y="6403975"/>
              <a:ext cx="3446286" cy="1119188"/>
            </a:xfrm>
            <a:custGeom>
              <a:avLst/>
              <a:gdLst>
                <a:gd name="T0" fmla="*/ 1723143 w 21600"/>
                <a:gd name="T1" fmla="*/ 559594 h 21600"/>
                <a:gd name="T2" fmla="*/ 1723143 w 21600"/>
                <a:gd name="T3" fmla="*/ 559594 h 21600"/>
                <a:gd name="T4" fmla="*/ 1723143 w 21600"/>
                <a:gd name="T5" fmla="*/ 559594 h 21600"/>
                <a:gd name="T6" fmla="*/ 1723143 w 21600"/>
                <a:gd name="T7" fmla="*/ 5595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306" y="0"/>
                  </a:moveTo>
                  <a:lnTo>
                    <a:pt x="18276" y="122"/>
                  </a:lnTo>
                  <a:lnTo>
                    <a:pt x="3798" y="122"/>
                  </a:lnTo>
                  <a:lnTo>
                    <a:pt x="0" y="21316"/>
                  </a:lnTo>
                  <a:lnTo>
                    <a:pt x="74" y="21600"/>
                  </a:lnTo>
                  <a:lnTo>
                    <a:pt x="21597" y="21600"/>
                  </a:lnTo>
                  <a:lnTo>
                    <a:pt x="21600" y="21592"/>
                  </a:lnTo>
                  <a:lnTo>
                    <a:pt x="183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730" name="AutoShape 10"/>
            <p:cNvSpPr/>
            <p:nvPr/>
          </p:nvSpPr>
          <p:spPr bwMode="auto">
            <a:xfrm>
              <a:off x="0" y="4597400"/>
              <a:ext cx="2735122" cy="2911475"/>
            </a:xfrm>
            <a:custGeom>
              <a:avLst/>
              <a:gdLst>
                <a:gd name="T0" fmla="*/ 1367561 w 21600"/>
                <a:gd name="T1" fmla="*/ 1455738 h 21600"/>
                <a:gd name="T2" fmla="*/ 1367561 w 21600"/>
                <a:gd name="T3" fmla="*/ 1455738 h 21600"/>
                <a:gd name="T4" fmla="*/ 1367561 w 21600"/>
                <a:gd name="T5" fmla="*/ 1455738 h 21600"/>
                <a:gd name="T6" fmla="*/ 1367561 w 21600"/>
                <a:gd name="T7" fmla="*/ 14557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941" y="0"/>
                  </a:moveTo>
                  <a:lnTo>
                    <a:pt x="3" y="1781"/>
                  </a:lnTo>
                  <a:lnTo>
                    <a:pt x="0" y="1790"/>
                  </a:lnTo>
                  <a:lnTo>
                    <a:pt x="16814" y="21599"/>
                  </a:lnTo>
                  <a:lnTo>
                    <a:pt x="21600" y="13449"/>
                  </a:lnTo>
                  <a:lnTo>
                    <a:pt x="21358" y="13449"/>
                  </a:lnTo>
                  <a:lnTo>
                    <a:pt x="99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731" name="AutoShape 11"/>
            <p:cNvSpPr/>
            <p:nvPr/>
          </p:nvSpPr>
          <p:spPr bwMode="auto">
            <a:xfrm>
              <a:off x="0" y="1477963"/>
              <a:ext cx="1776321" cy="3359150"/>
            </a:xfrm>
            <a:custGeom>
              <a:avLst/>
              <a:gdLst>
                <a:gd name="T0" fmla="*/ 888161 w 21600"/>
                <a:gd name="T1" fmla="*/ 1679575 h 21600"/>
                <a:gd name="T2" fmla="*/ 888161 w 21600"/>
                <a:gd name="T3" fmla="*/ 1679575 h 21600"/>
                <a:gd name="T4" fmla="*/ 888161 w 21600"/>
                <a:gd name="T5" fmla="*/ 1679575 h 21600"/>
                <a:gd name="T6" fmla="*/ 888161 w 21600"/>
                <a:gd name="T7" fmla="*/ 16795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445" y="0"/>
                  </a:moveTo>
                  <a:lnTo>
                    <a:pt x="0" y="21600"/>
                  </a:lnTo>
                  <a:lnTo>
                    <a:pt x="15312" y="20056"/>
                  </a:lnTo>
                  <a:lnTo>
                    <a:pt x="15143" y="19943"/>
                  </a:lnTo>
                  <a:lnTo>
                    <a:pt x="21484" y="5269"/>
                  </a:lnTo>
                  <a:lnTo>
                    <a:pt x="21599" y="5238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732" name="AutoShape 12"/>
            <p:cNvSpPr/>
            <p:nvPr/>
          </p:nvSpPr>
          <p:spPr bwMode="auto">
            <a:xfrm>
              <a:off x="769897" y="1588"/>
              <a:ext cx="3122453" cy="2292350"/>
            </a:xfrm>
            <a:custGeom>
              <a:avLst/>
              <a:gdLst>
                <a:gd name="T0" fmla="*/ 1561227 w 21600"/>
                <a:gd name="T1" fmla="*/ 1146175 h 21600"/>
                <a:gd name="T2" fmla="*/ 1561227 w 21600"/>
                <a:gd name="T3" fmla="*/ 1146175 h 21600"/>
                <a:gd name="T4" fmla="*/ 1561227 w 21600"/>
                <a:gd name="T5" fmla="*/ 1146175 h 21600"/>
                <a:gd name="T6" fmla="*/ 1561227 w 21600"/>
                <a:gd name="T7" fmla="*/ 11461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41" y="0"/>
                  </a:moveTo>
                  <a:lnTo>
                    <a:pt x="0" y="13938"/>
                  </a:lnTo>
                  <a:lnTo>
                    <a:pt x="6966" y="21599"/>
                  </a:lnTo>
                  <a:lnTo>
                    <a:pt x="21599" y="12067"/>
                  </a:lnTo>
                  <a:lnTo>
                    <a:pt x="21523" y="12033"/>
                  </a:lnTo>
                  <a:lnTo>
                    <a:pt x="213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0749" name="AutoShape 29"/>
          <p:cNvSpPr/>
          <p:nvPr/>
        </p:nvSpPr>
        <p:spPr bwMode="auto">
          <a:xfrm>
            <a:off x="7265739" y="4818638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es-E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50" name="AutoShape 30"/>
          <p:cNvSpPr/>
          <p:nvPr/>
        </p:nvSpPr>
        <p:spPr bwMode="auto">
          <a:xfrm>
            <a:off x="5633368" y="2651128"/>
            <a:ext cx="311406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01</a:t>
            </a:r>
            <a:endParaRPr lang="es-E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51" name="AutoShape 31"/>
          <p:cNvSpPr/>
          <p:nvPr/>
        </p:nvSpPr>
        <p:spPr bwMode="auto">
          <a:xfrm>
            <a:off x="6936602" y="2650845"/>
            <a:ext cx="330659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es-E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52" name="AutoShape 32"/>
          <p:cNvSpPr/>
          <p:nvPr/>
        </p:nvSpPr>
        <p:spPr bwMode="auto">
          <a:xfrm>
            <a:off x="5256543" y="4746646"/>
            <a:ext cx="311406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06</a:t>
            </a:r>
            <a:endParaRPr lang="es-E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53" name="AutoShape 33"/>
          <p:cNvSpPr/>
          <p:nvPr/>
        </p:nvSpPr>
        <p:spPr bwMode="auto">
          <a:xfrm>
            <a:off x="6208391" y="5263982"/>
            <a:ext cx="476317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05</a:t>
            </a:r>
            <a:endParaRPr lang="es-E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54" name="AutoShape 34"/>
          <p:cNvSpPr/>
          <p:nvPr/>
        </p:nvSpPr>
        <p:spPr bwMode="auto">
          <a:xfrm>
            <a:off x="7560403" y="3531997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es-E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55" name="AutoShape 35"/>
          <p:cNvSpPr/>
          <p:nvPr/>
        </p:nvSpPr>
        <p:spPr bwMode="auto">
          <a:xfrm>
            <a:off x="4906630" y="3511906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07</a:t>
            </a:r>
            <a:endParaRPr lang="es-E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56" name="AutoShape 36"/>
          <p:cNvSpPr/>
          <p:nvPr/>
        </p:nvSpPr>
        <p:spPr bwMode="auto">
          <a:xfrm>
            <a:off x="2251238" y="2702418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57" name="AutoShape 37"/>
          <p:cNvSpPr/>
          <p:nvPr/>
        </p:nvSpPr>
        <p:spPr bwMode="auto">
          <a:xfrm>
            <a:off x="2700733" y="2402732"/>
            <a:ext cx="1391198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58" name="AutoShape 38"/>
          <p:cNvSpPr/>
          <p:nvPr/>
        </p:nvSpPr>
        <p:spPr bwMode="auto">
          <a:xfrm>
            <a:off x="4202429" y="2445425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307975">
              <a:lnSpc>
                <a:spcPct val="120000"/>
              </a:lnSpc>
              <a:defRPr/>
            </a:pPr>
            <a:endParaRPr lang="es-ES" sz="211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  <a:sym typeface="微软雅黑" panose="020B0503020204020204" pitchFamily="34" charset="-122"/>
            </a:endParaRPr>
          </a:p>
        </p:txBody>
      </p:sp>
      <p:sp>
        <p:nvSpPr>
          <p:cNvPr id="30759" name="AutoShape 39"/>
          <p:cNvSpPr/>
          <p:nvPr/>
        </p:nvSpPr>
        <p:spPr bwMode="auto">
          <a:xfrm>
            <a:off x="8773510" y="2702418"/>
            <a:ext cx="1789519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60" name="AutoShape 40"/>
          <p:cNvSpPr/>
          <p:nvPr/>
        </p:nvSpPr>
        <p:spPr bwMode="auto">
          <a:xfrm>
            <a:off x="8766814" y="2402732"/>
            <a:ext cx="1429865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61" name="AutoShape 41"/>
          <p:cNvSpPr/>
          <p:nvPr/>
        </p:nvSpPr>
        <p:spPr bwMode="auto">
          <a:xfrm>
            <a:off x="8480521" y="2445425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307975">
              <a:lnSpc>
                <a:spcPct val="120000"/>
              </a:lnSpc>
              <a:defRPr/>
            </a:pPr>
            <a:endParaRPr lang="es-ES" sz="211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  <a:sym typeface="微软雅黑" panose="020B0503020204020204" pitchFamily="34" charset="-122"/>
            </a:endParaRPr>
          </a:p>
        </p:txBody>
      </p:sp>
      <p:sp>
        <p:nvSpPr>
          <p:cNvPr id="30762" name="AutoShape 42"/>
          <p:cNvSpPr/>
          <p:nvPr/>
        </p:nvSpPr>
        <p:spPr bwMode="auto">
          <a:xfrm>
            <a:off x="2252912" y="3943856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63" name="AutoShape 43"/>
          <p:cNvSpPr/>
          <p:nvPr/>
        </p:nvSpPr>
        <p:spPr bwMode="auto">
          <a:xfrm>
            <a:off x="2704577" y="3644170"/>
            <a:ext cx="1394049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64" name="AutoShape 44"/>
          <p:cNvSpPr/>
          <p:nvPr/>
        </p:nvSpPr>
        <p:spPr bwMode="auto">
          <a:xfrm>
            <a:off x="4204103" y="3686862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307975">
              <a:lnSpc>
                <a:spcPct val="120000"/>
              </a:lnSpc>
              <a:defRPr/>
            </a:pPr>
            <a:endParaRPr lang="es-ES" sz="211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  <a:sym typeface="微软雅黑" panose="020B0503020204020204" pitchFamily="34" charset="-122"/>
            </a:endParaRPr>
          </a:p>
        </p:txBody>
      </p:sp>
      <p:sp>
        <p:nvSpPr>
          <p:cNvPr id="30765" name="AutoShape 45"/>
          <p:cNvSpPr/>
          <p:nvPr/>
        </p:nvSpPr>
        <p:spPr bwMode="auto">
          <a:xfrm>
            <a:off x="8745049" y="3943856"/>
            <a:ext cx="1788782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66" name="AutoShape 46"/>
          <p:cNvSpPr/>
          <p:nvPr/>
        </p:nvSpPr>
        <p:spPr bwMode="auto">
          <a:xfrm>
            <a:off x="8737515" y="3644170"/>
            <a:ext cx="1429864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67" name="AutoShape 47"/>
          <p:cNvSpPr/>
          <p:nvPr/>
        </p:nvSpPr>
        <p:spPr bwMode="auto">
          <a:xfrm>
            <a:off x="8451222" y="3686862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307975">
              <a:lnSpc>
                <a:spcPct val="120000"/>
              </a:lnSpc>
              <a:defRPr/>
            </a:pPr>
            <a:endParaRPr lang="es-ES" sz="211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  <a:sym typeface="微软雅黑" panose="020B0503020204020204" pitchFamily="34" charset="-122"/>
            </a:endParaRPr>
          </a:p>
        </p:txBody>
      </p:sp>
      <p:sp>
        <p:nvSpPr>
          <p:cNvPr id="30768" name="AutoShape 48"/>
          <p:cNvSpPr/>
          <p:nvPr/>
        </p:nvSpPr>
        <p:spPr bwMode="auto">
          <a:xfrm>
            <a:off x="2252912" y="5175247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69" name="AutoShape 49"/>
          <p:cNvSpPr/>
          <p:nvPr/>
        </p:nvSpPr>
        <p:spPr bwMode="auto">
          <a:xfrm>
            <a:off x="2702444" y="4876399"/>
            <a:ext cx="1389486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70" name="AutoShape 50"/>
          <p:cNvSpPr/>
          <p:nvPr/>
        </p:nvSpPr>
        <p:spPr bwMode="auto">
          <a:xfrm>
            <a:off x="4204103" y="4918254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307975">
              <a:lnSpc>
                <a:spcPct val="120000"/>
              </a:lnSpc>
              <a:defRPr/>
            </a:pPr>
            <a:endParaRPr lang="es-ES" sz="211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  <a:sym typeface="微软雅黑" panose="020B0503020204020204" pitchFamily="34" charset="-122"/>
            </a:endParaRPr>
          </a:p>
        </p:txBody>
      </p:sp>
      <p:sp>
        <p:nvSpPr>
          <p:cNvPr id="30771" name="AutoShape 51"/>
          <p:cNvSpPr/>
          <p:nvPr/>
        </p:nvSpPr>
        <p:spPr bwMode="auto">
          <a:xfrm>
            <a:off x="8745049" y="5175247"/>
            <a:ext cx="1788782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72" name="AutoShape 52"/>
          <p:cNvSpPr/>
          <p:nvPr/>
        </p:nvSpPr>
        <p:spPr bwMode="auto">
          <a:xfrm>
            <a:off x="8737515" y="4876399"/>
            <a:ext cx="1429864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773" name="AutoShape 53"/>
          <p:cNvSpPr/>
          <p:nvPr/>
        </p:nvSpPr>
        <p:spPr bwMode="auto">
          <a:xfrm>
            <a:off x="8451222" y="4918254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307975">
              <a:lnSpc>
                <a:spcPct val="120000"/>
              </a:lnSpc>
              <a:defRPr/>
            </a:pPr>
            <a:endParaRPr lang="es-ES" sz="211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  <a:sym typeface="微软雅黑" panose="020B0503020204020204" pitchFamily="34" charset="-122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8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4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6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2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8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4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0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6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2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0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8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4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6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2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800"/>
                            </p:stCondLst>
                            <p:childTnLst>
                              <p:par>
                                <p:cTn id="10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400"/>
                            </p:stCondLst>
                            <p:childTnLst>
                              <p:par>
                                <p:cTn id="10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4600"/>
                            </p:stCondLst>
                            <p:childTnLst>
                              <p:par>
                                <p:cTn id="11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9" grpId="0" autoUpdateAnimBg="0"/>
      <p:bldP spid="30750" grpId="0" autoUpdateAnimBg="0"/>
      <p:bldP spid="30751" grpId="0" autoUpdateAnimBg="0"/>
      <p:bldP spid="30752" grpId="0" autoUpdateAnimBg="0"/>
      <p:bldP spid="30753" grpId="0" autoUpdateAnimBg="0"/>
      <p:bldP spid="30754" grpId="0" autoUpdateAnimBg="0"/>
      <p:bldP spid="30755" grpId="0" autoUpdateAnimBg="0"/>
      <p:bldP spid="30756" grpId="0" autoUpdateAnimBg="0"/>
      <p:bldP spid="30757" grpId="0" autoUpdateAnimBg="0"/>
      <p:bldP spid="30759" grpId="0" autoUpdateAnimBg="0"/>
      <p:bldP spid="30760" grpId="0" autoUpdateAnimBg="0"/>
      <p:bldP spid="30762" grpId="0" autoUpdateAnimBg="0"/>
      <p:bldP spid="30763" grpId="0" autoUpdateAnimBg="0"/>
      <p:bldP spid="30765" grpId="0" autoUpdateAnimBg="0"/>
      <p:bldP spid="30766" grpId="0" autoUpdateAnimBg="0"/>
      <p:bldP spid="30768" grpId="0" autoUpdateAnimBg="0"/>
      <p:bldP spid="30769" grpId="0" autoUpdateAnimBg="0"/>
      <p:bldP spid="30771" grpId="0" autoUpdateAnimBg="0"/>
      <p:bldP spid="3077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4831267" y="2391054"/>
          <a:ext cx="1543470" cy="2847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44165" y="5290010"/>
            <a:ext cx="1317668" cy="205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1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r>
              <a:rPr lang="en-US" sz="121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01</a:t>
            </a:r>
            <a:endParaRPr lang="en-US" sz="121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6507814" y="2391054"/>
          <a:ext cx="1543470" cy="2847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620713" y="5290010"/>
            <a:ext cx="1317668" cy="205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1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r>
              <a:rPr lang="en-US" sz="121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02</a:t>
            </a:r>
            <a:endParaRPr lang="en-US" sz="121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9" name="Chart 8"/>
          <p:cNvGraphicFramePr/>
          <p:nvPr/>
        </p:nvGraphicFramePr>
        <p:xfrm>
          <a:off x="8173768" y="2391054"/>
          <a:ext cx="1543470" cy="2847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286667" y="5290010"/>
            <a:ext cx="1317668" cy="205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1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r>
              <a:rPr lang="en-US" sz="121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03</a:t>
            </a:r>
            <a:endParaRPr lang="en-US" sz="121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aphicFrame>
        <p:nvGraphicFramePr>
          <p:cNvPr id="11" name="Chart 10"/>
          <p:cNvGraphicFramePr/>
          <p:nvPr/>
        </p:nvGraphicFramePr>
        <p:xfrm>
          <a:off x="9844981" y="2391054"/>
          <a:ext cx="1543470" cy="2847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9957881" y="5290010"/>
            <a:ext cx="1317668" cy="2053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1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r>
              <a:rPr lang="en-US" sz="121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04</a:t>
            </a:r>
            <a:endParaRPr lang="en-US" sz="1215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677212" y="2704858"/>
            <a:ext cx="2938673" cy="2542678"/>
            <a:chOff x="1023776" y="1932475"/>
            <a:chExt cx="2781691" cy="2776225"/>
          </a:xfrm>
        </p:grpSpPr>
        <p:sp>
          <p:nvSpPr>
            <p:cNvPr id="14" name="Text Placeholder 32"/>
            <p:cNvSpPr txBox="1"/>
            <p:nvPr/>
          </p:nvSpPr>
          <p:spPr>
            <a:xfrm>
              <a:off x="1023776" y="3879576"/>
              <a:ext cx="2781691" cy="82912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Please replace text, click add relevant headline, modify the text content, also can copy your content to this </a:t>
              </a:r>
              <a:r>
                <a:rPr lang="en-US" altLang="zh-CN" sz="695" dirty="0" err="1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directly.Please</a:t>
              </a: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replace text, click add relevant headline, modify the text content, also can copy your content to this </a:t>
              </a:r>
              <a:r>
                <a:rPr lang="en-US" altLang="zh-CN" sz="695" dirty="0" err="1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directly.Please</a:t>
              </a: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replace text, click add relevant headline, modify the text content, also can copy your content to this directly.</a:t>
              </a:r>
              <a:endParaRPr lang="en-AU" altLang="zh-CN" sz="69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Text Placeholder 33"/>
            <p:cNvSpPr txBox="1"/>
            <p:nvPr/>
          </p:nvSpPr>
          <p:spPr>
            <a:xfrm>
              <a:off x="1023778" y="2329688"/>
              <a:ext cx="2781689" cy="82912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Please replace text, click add relevant headline, modify the text content, also can copy your content to this </a:t>
              </a:r>
              <a:r>
                <a:rPr lang="en-US" altLang="zh-CN" sz="695" dirty="0" err="1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directly.Please</a:t>
              </a: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replace text, click add relevant headline, modify the text content, also can copy your content to this </a:t>
              </a:r>
              <a:r>
                <a:rPr lang="en-US" altLang="zh-CN" sz="695" dirty="0" err="1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directly.Please</a:t>
              </a: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replace text, click add relevant headline, modify the text content, also can copy your content to this directly.</a:t>
              </a:r>
              <a:endParaRPr lang="en-AU" altLang="zh-CN" sz="69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23777" y="1932475"/>
              <a:ext cx="2420840" cy="33170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7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/>
      <p:bldGraphic spid="7" grpId="0">
        <p:bldAsOne/>
      </p:bldGraphic>
      <p:bldP spid="8" grpId="0"/>
      <p:bldGraphic spid="9" grpId="0">
        <p:bldAsOne/>
      </p:bldGraphic>
      <p:bldP spid="10" grpId="0"/>
      <p:bldGraphic spid="11" grpId="0">
        <p:bldAsOne/>
      </p:bldGraphic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1748853" y="2893282"/>
            <a:ext cx="11109897" cy="1417462"/>
            <a:chOff x="3536590" y="3256285"/>
            <a:chExt cx="5419547" cy="691455"/>
          </a:xfrm>
        </p:grpSpPr>
        <p:sp>
          <p:nvSpPr>
            <p:cNvPr id="8" name="MH_Other_1"/>
            <p:cNvSpPr/>
            <p:nvPr>
              <p:custDataLst>
                <p:tags r:id="rId2"/>
              </p:custDataLst>
            </p:nvPr>
          </p:nvSpPr>
          <p:spPr>
            <a:xfrm flipV="1">
              <a:off x="7616758" y="3840589"/>
              <a:ext cx="117196" cy="10715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MH_Other_2"/>
            <p:cNvSpPr/>
            <p:nvPr>
              <p:custDataLst>
                <p:tags r:id="rId3"/>
              </p:custDataLst>
            </p:nvPr>
          </p:nvSpPr>
          <p:spPr>
            <a:xfrm>
              <a:off x="7616758" y="3256285"/>
              <a:ext cx="117196" cy="10715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MH_Other_9"/>
            <p:cNvSpPr/>
            <p:nvPr>
              <p:custDataLst>
                <p:tags r:id="rId4"/>
              </p:custDataLst>
            </p:nvPr>
          </p:nvSpPr>
          <p:spPr>
            <a:xfrm>
              <a:off x="6732767" y="3256285"/>
              <a:ext cx="2223370" cy="691455"/>
            </a:xfrm>
            <a:prstGeom prst="rightArrow">
              <a:avLst>
                <a:gd name="adj1" fmla="val 72581"/>
                <a:gd name="adj2" fmla="val 46774"/>
              </a:avLst>
            </a:prstGeom>
            <a:solidFill>
              <a:srgbClr val="ECECEC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MH_SubTitle_1"/>
            <p:cNvSpPr/>
            <p:nvPr>
              <p:custDataLst>
                <p:tags r:id="rId5"/>
              </p:custDataLst>
            </p:nvPr>
          </p:nvSpPr>
          <p:spPr>
            <a:xfrm>
              <a:off x="3536590" y="3256285"/>
              <a:ext cx="4080167" cy="691455"/>
            </a:xfrm>
            <a:prstGeom prst="rect">
              <a:avLst/>
            </a:prstGeom>
            <a:solidFill>
              <a:schemeClr val="accent2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211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5070452" y="3438343"/>
            <a:ext cx="989951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</a:t>
            </a:r>
            <a:r>
              <a:rPr lang="en-US" altLang="zh-CN" sz="42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art</a:t>
            </a:r>
            <a:endParaRPr lang="zh-CN" altLang="en-US" sz="1213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207510" y="3267571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章 节</a:t>
            </a:r>
            <a:endParaRPr lang="zh-CN" altLang="en-US" sz="221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162092" y="2790417"/>
            <a:ext cx="152285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02</a:t>
            </a:r>
            <a:endParaRPr lang="zh-CN" altLang="en-US" sz="101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标题 5"/>
          <p:cNvSpPr txBox="1"/>
          <p:nvPr>
            <p:custDataLst>
              <p:tags r:id="rId9"/>
            </p:custDataLst>
          </p:nvPr>
        </p:nvSpPr>
        <p:spPr>
          <a:xfrm>
            <a:off x="8219527" y="3218380"/>
            <a:ext cx="3686398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占位符 6"/>
          <p:cNvSpPr txBox="1"/>
          <p:nvPr>
            <p:custDataLst>
              <p:tags r:id="rId10"/>
            </p:custDataLst>
          </p:nvPr>
        </p:nvSpPr>
        <p:spPr>
          <a:xfrm>
            <a:off x="8219527" y="3795585"/>
            <a:ext cx="3686398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1"/>
    </p:custDataLst>
  </p:cSld>
  <p:clrMapOvr>
    <a:masterClrMapping/>
  </p:clrMapOvr>
  <p:transition spd="slow" advTm="0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>
            <a:off x="4995689" y="3958767"/>
            <a:ext cx="1399652" cy="1997350"/>
          </a:xfrm>
          <a:custGeom>
            <a:avLst/>
            <a:gdLst>
              <a:gd name="T0" fmla="*/ 542 w 588"/>
              <a:gd name="T1" fmla="*/ 636 h 840"/>
              <a:gd name="T2" fmla="*/ 384 w 588"/>
              <a:gd name="T3" fmla="*/ 624 h 840"/>
              <a:gd name="T4" fmla="*/ 382 w 588"/>
              <a:gd name="T5" fmla="*/ 469 h 840"/>
              <a:gd name="T6" fmla="*/ 541 w 588"/>
              <a:gd name="T7" fmla="*/ 455 h 840"/>
              <a:gd name="T8" fmla="*/ 583 w 588"/>
              <a:gd name="T9" fmla="*/ 476 h 840"/>
              <a:gd name="T10" fmla="*/ 585 w 588"/>
              <a:gd name="T11" fmla="*/ 449 h 840"/>
              <a:gd name="T12" fmla="*/ 585 w 588"/>
              <a:gd name="T13" fmla="*/ 327 h 840"/>
              <a:gd name="T14" fmla="*/ 494 w 588"/>
              <a:gd name="T15" fmla="*/ 239 h 840"/>
              <a:gd name="T16" fmla="*/ 322 w 588"/>
              <a:gd name="T17" fmla="*/ 239 h 840"/>
              <a:gd name="T18" fmla="*/ 354 w 588"/>
              <a:gd name="T19" fmla="*/ 159 h 840"/>
              <a:gd name="T20" fmla="*/ 342 w 588"/>
              <a:gd name="T21" fmla="*/ 31 h 840"/>
              <a:gd name="T22" fmla="*/ 213 w 588"/>
              <a:gd name="T23" fmla="*/ 34 h 840"/>
              <a:gd name="T24" fmla="*/ 205 w 588"/>
              <a:gd name="T25" fmla="*/ 163 h 840"/>
              <a:gd name="T26" fmla="*/ 234 w 588"/>
              <a:gd name="T27" fmla="*/ 239 h 840"/>
              <a:gd name="T28" fmla="*/ 75 w 588"/>
              <a:gd name="T29" fmla="*/ 239 h 840"/>
              <a:gd name="T30" fmla="*/ 0 w 588"/>
              <a:gd name="T31" fmla="*/ 259 h 840"/>
              <a:gd name="T32" fmla="*/ 8 w 588"/>
              <a:gd name="T33" fmla="*/ 338 h 840"/>
              <a:gd name="T34" fmla="*/ 552 w 588"/>
              <a:gd name="T35" fmla="*/ 840 h 840"/>
              <a:gd name="T36" fmla="*/ 584 w 588"/>
              <a:gd name="T37" fmla="*/ 786 h 840"/>
              <a:gd name="T38" fmla="*/ 585 w 588"/>
              <a:gd name="T39" fmla="*/ 613 h 840"/>
              <a:gd name="T40" fmla="*/ 542 w 588"/>
              <a:gd name="T41" fmla="*/ 636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88" h="840">
                <a:moveTo>
                  <a:pt x="542" y="636"/>
                </a:moveTo>
                <a:cubicBezTo>
                  <a:pt x="487" y="672"/>
                  <a:pt x="423" y="668"/>
                  <a:pt x="384" y="624"/>
                </a:cubicBezTo>
                <a:cubicBezTo>
                  <a:pt x="344" y="580"/>
                  <a:pt x="343" y="514"/>
                  <a:pt x="382" y="469"/>
                </a:cubicBezTo>
                <a:cubicBezTo>
                  <a:pt x="420" y="425"/>
                  <a:pt x="486" y="420"/>
                  <a:pt x="541" y="455"/>
                </a:cubicBezTo>
                <a:cubicBezTo>
                  <a:pt x="553" y="463"/>
                  <a:pt x="567" y="468"/>
                  <a:pt x="583" y="476"/>
                </a:cubicBezTo>
                <a:cubicBezTo>
                  <a:pt x="584" y="461"/>
                  <a:pt x="585" y="455"/>
                  <a:pt x="585" y="449"/>
                </a:cubicBezTo>
                <a:cubicBezTo>
                  <a:pt x="586" y="408"/>
                  <a:pt x="586" y="368"/>
                  <a:pt x="585" y="327"/>
                </a:cubicBezTo>
                <a:cubicBezTo>
                  <a:pt x="584" y="267"/>
                  <a:pt x="556" y="240"/>
                  <a:pt x="494" y="239"/>
                </a:cubicBezTo>
                <a:cubicBezTo>
                  <a:pt x="441" y="239"/>
                  <a:pt x="388" y="239"/>
                  <a:pt x="322" y="239"/>
                </a:cubicBezTo>
                <a:cubicBezTo>
                  <a:pt x="335" y="206"/>
                  <a:pt x="341" y="181"/>
                  <a:pt x="354" y="159"/>
                </a:cubicBezTo>
                <a:cubicBezTo>
                  <a:pt x="381" y="115"/>
                  <a:pt x="377" y="63"/>
                  <a:pt x="342" y="31"/>
                </a:cubicBezTo>
                <a:cubicBezTo>
                  <a:pt x="306" y="0"/>
                  <a:pt x="248" y="1"/>
                  <a:pt x="213" y="34"/>
                </a:cubicBezTo>
                <a:cubicBezTo>
                  <a:pt x="179" y="67"/>
                  <a:pt x="178" y="120"/>
                  <a:pt x="205" y="163"/>
                </a:cubicBezTo>
                <a:cubicBezTo>
                  <a:pt x="218" y="184"/>
                  <a:pt x="223" y="209"/>
                  <a:pt x="234" y="239"/>
                </a:cubicBezTo>
                <a:cubicBezTo>
                  <a:pt x="172" y="239"/>
                  <a:pt x="124" y="242"/>
                  <a:pt x="75" y="239"/>
                </a:cubicBezTo>
                <a:cubicBezTo>
                  <a:pt x="45" y="237"/>
                  <a:pt x="21" y="243"/>
                  <a:pt x="0" y="259"/>
                </a:cubicBezTo>
                <a:cubicBezTo>
                  <a:pt x="1" y="285"/>
                  <a:pt x="3" y="311"/>
                  <a:pt x="8" y="338"/>
                </a:cubicBezTo>
                <a:cubicBezTo>
                  <a:pt x="51" y="614"/>
                  <a:pt x="285" y="817"/>
                  <a:pt x="552" y="840"/>
                </a:cubicBezTo>
                <a:cubicBezTo>
                  <a:pt x="570" y="830"/>
                  <a:pt x="581" y="811"/>
                  <a:pt x="584" y="786"/>
                </a:cubicBezTo>
                <a:cubicBezTo>
                  <a:pt x="588" y="732"/>
                  <a:pt x="585" y="677"/>
                  <a:pt x="585" y="613"/>
                </a:cubicBezTo>
                <a:cubicBezTo>
                  <a:pt x="566" y="623"/>
                  <a:pt x="554" y="628"/>
                  <a:pt x="542" y="63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>
              <a:lnSpc>
                <a:spcPct val="120000"/>
              </a:lnSpc>
            </a:pPr>
            <a:endParaRPr lang="en-IN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6430500" y="3019527"/>
            <a:ext cx="1429788" cy="2030835"/>
          </a:xfrm>
          <a:custGeom>
            <a:avLst/>
            <a:gdLst>
              <a:gd name="T0" fmla="*/ 562 w 601"/>
              <a:gd name="T1" fmla="*/ 417 h 854"/>
              <a:gd name="T2" fmla="*/ 244 w 601"/>
              <a:gd name="T3" fmla="*/ 82 h 854"/>
              <a:gd name="T4" fmla="*/ 222 w 601"/>
              <a:gd name="T5" fmla="*/ 50 h 854"/>
              <a:gd name="T6" fmla="*/ 223 w 601"/>
              <a:gd name="T7" fmla="*/ 0 h 854"/>
              <a:gd name="T8" fmla="*/ 79 w 601"/>
              <a:gd name="T9" fmla="*/ 0 h 854"/>
              <a:gd name="T10" fmla="*/ 4 w 601"/>
              <a:gd name="T11" fmla="*/ 69 h 854"/>
              <a:gd name="T12" fmla="*/ 3 w 601"/>
              <a:gd name="T13" fmla="*/ 267 h 854"/>
              <a:gd name="T14" fmla="*/ 87 w 601"/>
              <a:gd name="T15" fmla="*/ 230 h 854"/>
              <a:gd name="T16" fmla="*/ 214 w 601"/>
              <a:gd name="T17" fmla="*/ 249 h 854"/>
              <a:gd name="T18" fmla="*/ 208 w 601"/>
              <a:gd name="T19" fmla="*/ 373 h 854"/>
              <a:gd name="T20" fmla="*/ 84 w 601"/>
              <a:gd name="T21" fmla="*/ 384 h 854"/>
              <a:gd name="T22" fmla="*/ 3 w 601"/>
              <a:gd name="T23" fmla="*/ 352 h 854"/>
              <a:gd name="T24" fmla="*/ 3 w 601"/>
              <a:gd name="T25" fmla="*/ 522 h 854"/>
              <a:gd name="T26" fmla="*/ 94 w 601"/>
              <a:gd name="T27" fmla="*/ 614 h 854"/>
              <a:gd name="T28" fmla="*/ 266 w 601"/>
              <a:gd name="T29" fmla="*/ 614 h 854"/>
              <a:gd name="T30" fmla="*/ 233 w 601"/>
              <a:gd name="T31" fmla="*/ 694 h 854"/>
              <a:gd name="T32" fmla="*/ 247 w 601"/>
              <a:gd name="T33" fmla="*/ 822 h 854"/>
              <a:gd name="T34" fmla="*/ 371 w 601"/>
              <a:gd name="T35" fmla="*/ 822 h 854"/>
              <a:gd name="T36" fmla="*/ 385 w 601"/>
              <a:gd name="T37" fmla="*/ 695 h 854"/>
              <a:gd name="T38" fmla="*/ 351 w 601"/>
              <a:gd name="T39" fmla="*/ 614 h 854"/>
              <a:gd name="T40" fmla="*/ 533 w 601"/>
              <a:gd name="T41" fmla="*/ 614 h 854"/>
              <a:gd name="T42" fmla="*/ 601 w 601"/>
              <a:gd name="T43" fmla="*/ 585 h 854"/>
              <a:gd name="T44" fmla="*/ 562 w 601"/>
              <a:gd name="T45" fmla="*/ 417 h 8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01" h="854">
                <a:moveTo>
                  <a:pt x="562" y="417"/>
                </a:moveTo>
                <a:cubicBezTo>
                  <a:pt x="503" y="262"/>
                  <a:pt x="395" y="151"/>
                  <a:pt x="244" y="82"/>
                </a:cubicBezTo>
                <a:cubicBezTo>
                  <a:pt x="228" y="75"/>
                  <a:pt x="221" y="67"/>
                  <a:pt x="222" y="50"/>
                </a:cubicBezTo>
                <a:cubicBezTo>
                  <a:pt x="223" y="33"/>
                  <a:pt x="223" y="16"/>
                  <a:pt x="223" y="0"/>
                </a:cubicBezTo>
                <a:cubicBezTo>
                  <a:pt x="175" y="0"/>
                  <a:pt x="127" y="0"/>
                  <a:pt x="79" y="0"/>
                </a:cubicBezTo>
                <a:cubicBezTo>
                  <a:pt x="36" y="1"/>
                  <a:pt x="7" y="27"/>
                  <a:pt x="4" y="69"/>
                </a:cubicBezTo>
                <a:cubicBezTo>
                  <a:pt x="0" y="130"/>
                  <a:pt x="3" y="191"/>
                  <a:pt x="3" y="267"/>
                </a:cubicBezTo>
                <a:cubicBezTo>
                  <a:pt x="38" y="252"/>
                  <a:pt x="64" y="243"/>
                  <a:pt x="87" y="230"/>
                </a:cubicBezTo>
                <a:cubicBezTo>
                  <a:pt x="131" y="204"/>
                  <a:pt x="184" y="211"/>
                  <a:pt x="214" y="249"/>
                </a:cubicBezTo>
                <a:cubicBezTo>
                  <a:pt x="244" y="286"/>
                  <a:pt x="242" y="338"/>
                  <a:pt x="208" y="373"/>
                </a:cubicBezTo>
                <a:cubicBezTo>
                  <a:pt x="176" y="407"/>
                  <a:pt x="125" y="409"/>
                  <a:pt x="84" y="384"/>
                </a:cubicBezTo>
                <a:cubicBezTo>
                  <a:pt x="62" y="370"/>
                  <a:pt x="35" y="364"/>
                  <a:pt x="3" y="352"/>
                </a:cubicBezTo>
                <a:cubicBezTo>
                  <a:pt x="3" y="418"/>
                  <a:pt x="2" y="470"/>
                  <a:pt x="3" y="522"/>
                </a:cubicBezTo>
                <a:cubicBezTo>
                  <a:pt x="3" y="586"/>
                  <a:pt x="30" y="613"/>
                  <a:pt x="94" y="614"/>
                </a:cubicBezTo>
                <a:cubicBezTo>
                  <a:pt x="147" y="615"/>
                  <a:pt x="200" y="614"/>
                  <a:pt x="266" y="614"/>
                </a:cubicBezTo>
                <a:cubicBezTo>
                  <a:pt x="253" y="647"/>
                  <a:pt x="246" y="672"/>
                  <a:pt x="233" y="694"/>
                </a:cubicBezTo>
                <a:cubicBezTo>
                  <a:pt x="206" y="738"/>
                  <a:pt x="210" y="790"/>
                  <a:pt x="247" y="822"/>
                </a:cubicBezTo>
                <a:cubicBezTo>
                  <a:pt x="283" y="854"/>
                  <a:pt x="334" y="854"/>
                  <a:pt x="371" y="822"/>
                </a:cubicBezTo>
                <a:cubicBezTo>
                  <a:pt x="408" y="791"/>
                  <a:pt x="412" y="738"/>
                  <a:pt x="385" y="695"/>
                </a:cubicBezTo>
                <a:cubicBezTo>
                  <a:pt x="372" y="673"/>
                  <a:pt x="365" y="648"/>
                  <a:pt x="351" y="614"/>
                </a:cubicBezTo>
                <a:cubicBezTo>
                  <a:pt x="423" y="614"/>
                  <a:pt x="478" y="615"/>
                  <a:pt x="533" y="614"/>
                </a:cubicBezTo>
                <a:cubicBezTo>
                  <a:pt x="564" y="613"/>
                  <a:pt x="587" y="603"/>
                  <a:pt x="601" y="585"/>
                </a:cubicBezTo>
                <a:cubicBezTo>
                  <a:pt x="596" y="529"/>
                  <a:pt x="584" y="473"/>
                  <a:pt x="562" y="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>
              <a:lnSpc>
                <a:spcPct val="120000"/>
              </a:lnSpc>
            </a:pPr>
            <a:endParaRPr lang="en-IN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5866286" y="4524654"/>
            <a:ext cx="1995676" cy="1434811"/>
          </a:xfrm>
          <a:custGeom>
            <a:avLst/>
            <a:gdLst>
              <a:gd name="T0" fmla="*/ 839 w 839"/>
              <a:gd name="T1" fmla="*/ 33 h 603"/>
              <a:gd name="T2" fmla="*/ 778 w 839"/>
              <a:gd name="T3" fmla="*/ 2 h 603"/>
              <a:gd name="T4" fmla="*/ 622 w 839"/>
              <a:gd name="T5" fmla="*/ 2 h 603"/>
              <a:gd name="T6" fmla="*/ 620 w 839"/>
              <a:gd name="T7" fmla="*/ 18 h 603"/>
              <a:gd name="T8" fmla="*/ 638 w 839"/>
              <a:gd name="T9" fmla="*/ 47 h 603"/>
              <a:gd name="T10" fmla="*/ 622 w 839"/>
              <a:gd name="T11" fmla="*/ 205 h 603"/>
              <a:gd name="T12" fmla="*/ 471 w 839"/>
              <a:gd name="T13" fmla="*/ 206 h 603"/>
              <a:gd name="T14" fmla="*/ 454 w 839"/>
              <a:gd name="T15" fmla="*/ 48 h 603"/>
              <a:gd name="T16" fmla="*/ 479 w 839"/>
              <a:gd name="T17" fmla="*/ 1 h 603"/>
              <a:gd name="T18" fmla="*/ 340 w 839"/>
              <a:gd name="T19" fmla="*/ 1 h 603"/>
              <a:gd name="T20" fmla="*/ 239 w 839"/>
              <a:gd name="T21" fmla="*/ 100 h 603"/>
              <a:gd name="T22" fmla="*/ 239 w 839"/>
              <a:gd name="T23" fmla="*/ 266 h 603"/>
              <a:gd name="T24" fmla="*/ 158 w 839"/>
              <a:gd name="T25" fmla="*/ 231 h 603"/>
              <a:gd name="T26" fmla="*/ 30 w 839"/>
              <a:gd name="T27" fmla="*/ 247 h 603"/>
              <a:gd name="T28" fmla="*/ 33 w 839"/>
              <a:gd name="T29" fmla="*/ 371 h 603"/>
              <a:gd name="T30" fmla="*/ 161 w 839"/>
              <a:gd name="T31" fmla="*/ 384 h 603"/>
              <a:gd name="T32" fmla="*/ 240 w 839"/>
              <a:gd name="T33" fmla="*/ 350 h 603"/>
              <a:gd name="T34" fmla="*/ 240 w 839"/>
              <a:gd name="T35" fmla="*/ 533 h 603"/>
              <a:gd name="T36" fmla="*/ 276 w 839"/>
              <a:gd name="T37" fmla="*/ 603 h 603"/>
              <a:gd name="T38" fmla="*/ 351 w 839"/>
              <a:gd name="T39" fmla="*/ 593 h 603"/>
              <a:gd name="T40" fmla="*/ 839 w 839"/>
              <a:gd name="T41" fmla="*/ 33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39" h="603">
                <a:moveTo>
                  <a:pt x="839" y="33"/>
                </a:moveTo>
                <a:cubicBezTo>
                  <a:pt x="827" y="14"/>
                  <a:pt x="806" y="3"/>
                  <a:pt x="778" y="2"/>
                </a:cubicBezTo>
                <a:cubicBezTo>
                  <a:pt x="727" y="0"/>
                  <a:pt x="675" y="2"/>
                  <a:pt x="622" y="2"/>
                </a:cubicBezTo>
                <a:cubicBezTo>
                  <a:pt x="621" y="12"/>
                  <a:pt x="619" y="16"/>
                  <a:pt x="620" y="18"/>
                </a:cubicBezTo>
                <a:cubicBezTo>
                  <a:pt x="626" y="28"/>
                  <a:pt x="631" y="37"/>
                  <a:pt x="638" y="47"/>
                </a:cubicBezTo>
                <a:cubicBezTo>
                  <a:pt x="674" y="101"/>
                  <a:pt x="668" y="166"/>
                  <a:pt x="622" y="205"/>
                </a:cubicBezTo>
                <a:cubicBezTo>
                  <a:pt x="578" y="243"/>
                  <a:pt x="517" y="244"/>
                  <a:pt x="471" y="206"/>
                </a:cubicBezTo>
                <a:cubicBezTo>
                  <a:pt x="426" y="169"/>
                  <a:pt x="419" y="102"/>
                  <a:pt x="454" y="48"/>
                </a:cubicBezTo>
                <a:cubicBezTo>
                  <a:pt x="462" y="36"/>
                  <a:pt x="468" y="22"/>
                  <a:pt x="479" y="1"/>
                </a:cubicBezTo>
                <a:cubicBezTo>
                  <a:pt x="426" y="1"/>
                  <a:pt x="383" y="1"/>
                  <a:pt x="340" y="1"/>
                </a:cubicBezTo>
                <a:cubicBezTo>
                  <a:pt x="266" y="2"/>
                  <a:pt x="240" y="27"/>
                  <a:pt x="239" y="100"/>
                </a:cubicBezTo>
                <a:cubicBezTo>
                  <a:pt x="239" y="151"/>
                  <a:pt x="239" y="202"/>
                  <a:pt x="239" y="266"/>
                </a:cubicBezTo>
                <a:cubicBezTo>
                  <a:pt x="205" y="252"/>
                  <a:pt x="180" y="244"/>
                  <a:pt x="158" y="231"/>
                </a:cubicBezTo>
                <a:cubicBezTo>
                  <a:pt x="114" y="205"/>
                  <a:pt x="61" y="210"/>
                  <a:pt x="30" y="247"/>
                </a:cubicBezTo>
                <a:cubicBezTo>
                  <a:pt x="0" y="284"/>
                  <a:pt x="1" y="335"/>
                  <a:pt x="33" y="371"/>
                </a:cubicBezTo>
                <a:cubicBezTo>
                  <a:pt x="65" y="407"/>
                  <a:pt x="118" y="411"/>
                  <a:pt x="161" y="384"/>
                </a:cubicBezTo>
                <a:cubicBezTo>
                  <a:pt x="182" y="370"/>
                  <a:pt x="207" y="364"/>
                  <a:pt x="240" y="350"/>
                </a:cubicBezTo>
                <a:cubicBezTo>
                  <a:pt x="240" y="420"/>
                  <a:pt x="239" y="477"/>
                  <a:pt x="240" y="533"/>
                </a:cubicBezTo>
                <a:cubicBezTo>
                  <a:pt x="241" y="567"/>
                  <a:pt x="253" y="591"/>
                  <a:pt x="276" y="603"/>
                </a:cubicBezTo>
                <a:cubicBezTo>
                  <a:pt x="301" y="602"/>
                  <a:pt x="326" y="598"/>
                  <a:pt x="351" y="593"/>
                </a:cubicBezTo>
                <a:cubicBezTo>
                  <a:pt x="634" y="537"/>
                  <a:pt x="825" y="300"/>
                  <a:pt x="839" y="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>
              <a:lnSpc>
                <a:spcPct val="120000"/>
              </a:lnSpc>
            </a:pPr>
            <a:endParaRPr lang="en-IN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6438631" y="2217573"/>
            <a:ext cx="1910291" cy="555843"/>
          </a:xfrm>
          <a:custGeom>
            <a:avLst/>
            <a:gdLst>
              <a:gd name="T0" fmla="*/ 679 w 803"/>
              <a:gd name="T1" fmla="*/ 91 h 234"/>
              <a:gd name="T2" fmla="*/ 415 w 803"/>
              <a:gd name="T3" fmla="*/ 68 h 234"/>
              <a:gd name="T4" fmla="*/ 307 w 803"/>
              <a:gd name="T5" fmla="*/ 27 h 234"/>
              <a:gd name="T6" fmla="*/ 101 w 803"/>
              <a:gd name="T7" fmla="*/ 60 h 234"/>
              <a:gd name="T8" fmla="*/ 0 w 803"/>
              <a:gd name="T9" fmla="*/ 234 h 234"/>
              <a:gd name="T10" fmla="*/ 75 w 803"/>
              <a:gd name="T11" fmla="*/ 234 h 234"/>
              <a:gd name="T12" fmla="*/ 80 w 803"/>
              <a:gd name="T13" fmla="*/ 213 h 234"/>
              <a:gd name="T14" fmla="*/ 283 w 803"/>
              <a:gd name="T15" fmla="*/ 97 h 234"/>
              <a:gd name="T16" fmla="*/ 389 w 803"/>
              <a:gd name="T17" fmla="*/ 137 h 234"/>
              <a:gd name="T18" fmla="*/ 613 w 803"/>
              <a:gd name="T19" fmla="*/ 177 h 234"/>
              <a:gd name="T20" fmla="*/ 803 w 803"/>
              <a:gd name="T21" fmla="*/ 142 h 234"/>
              <a:gd name="T22" fmla="*/ 803 w 803"/>
              <a:gd name="T23" fmla="*/ 63 h 234"/>
              <a:gd name="T24" fmla="*/ 679 w 803"/>
              <a:gd name="T25" fmla="*/ 91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03" h="234">
                <a:moveTo>
                  <a:pt x="679" y="91"/>
                </a:moveTo>
                <a:cubicBezTo>
                  <a:pt x="588" y="115"/>
                  <a:pt x="501" y="109"/>
                  <a:pt x="415" y="68"/>
                </a:cubicBezTo>
                <a:cubicBezTo>
                  <a:pt x="381" y="52"/>
                  <a:pt x="344" y="40"/>
                  <a:pt x="307" y="27"/>
                </a:cubicBezTo>
                <a:cubicBezTo>
                  <a:pt x="233" y="0"/>
                  <a:pt x="164" y="17"/>
                  <a:pt x="101" y="60"/>
                </a:cubicBezTo>
                <a:cubicBezTo>
                  <a:pt x="40" y="101"/>
                  <a:pt x="11" y="162"/>
                  <a:pt x="0" y="234"/>
                </a:cubicBezTo>
                <a:cubicBezTo>
                  <a:pt x="75" y="234"/>
                  <a:pt x="75" y="234"/>
                  <a:pt x="75" y="234"/>
                </a:cubicBezTo>
                <a:cubicBezTo>
                  <a:pt x="77" y="226"/>
                  <a:pt x="78" y="219"/>
                  <a:pt x="80" y="213"/>
                </a:cubicBezTo>
                <a:cubicBezTo>
                  <a:pt x="103" y="118"/>
                  <a:pt x="212" y="67"/>
                  <a:pt x="283" y="97"/>
                </a:cubicBezTo>
                <a:cubicBezTo>
                  <a:pt x="317" y="112"/>
                  <a:pt x="354" y="123"/>
                  <a:pt x="389" y="137"/>
                </a:cubicBezTo>
                <a:cubicBezTo>
                  <a:pt x="461" y="166"/>
                  <a:pt x="533" y="192"/>
                  <a:pt x="613" y="177"/>
                </a:cubicBezTo>
                <a:cubicBezTo>
                  <a:pt x="677" y="164"/>
                  <a:pt x="740" y="153"/>
                  <a:pt x="803" y="142"/>
                </a:cubicBezTo>
                <a:cubicBezTo>
                  <a:pt x="803" y="113"/>
                  <a:pt x="803" y="89"/>
                  <a:pt x="803" y="63"/>
                </a:cubicBezTo>
                <a:cubicBezTo>
                  <a:pt x="760" y="73"/>
                  <a:pt x="719" y="80"/>
                  <a:pt x="679" y="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>
              <a:lnSpc>
                <a:spcPct val="120000"/>
              </a:lnSpc>
            </a:pPr>
            <a:endParaRPr lang="en-IN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534402" y="2988102"/>
            <a:ext cx="2506316" cy="612892"/>
            <a:chOff x="5431395" y="2368916"/>
            <a:chExt cx="2376489" cy="581144"/>
          </a:xfrm>
          <a:solidFill>
            <a:schemeClr val="accent2"/>
          </a:solidFill>
        </p:grpSpPr>
        <p:cxnSp>
          <p:nvCxnSpPr>
            <p:cNvPr id="11" name="Straight Connector 10"/>
            <p:cNvCxnSpPr/>
            <p:nvPr/>
          </p:nvCxnSpPr>
          <p:spPr bwMode="auto">
            <a:xfrm flipV="1">
              <a:off x="5431395" y="2573456"/>
              <a:ext cx="403756" cy="376604"/>
            </a:xfrm>
            <a:prstGeom prst="line">
              <a:avLst/>
            </a:prstGeom>
            <a:grpFill/>
            <a:ln w="12700" cap="flat" cmpd="sng" algn="ctr">
              <a:solidFill>
                <a:schemeClr val="accent2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6022960" y="2463861"/>
              <a:ext cx="1599407" cy="0"/>
            </a:xfrm>
            <a:prstGeom prst="line">
              <a:avLst/>
            </a:prstGeom>
            <a:grpFill/>
            <a:ln w="12700" cap="flat" cmpd="sng" algn="ctr">
              <a:solidFill>
                <a:schemeClr val="accent2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3" name="Group 12"/>
            <p:cNvGrpSpPr/>
            <p:nvPr/>
          </p:nvGrpSpPr>
          <p:grpSpPr>
            <a:xfrm flipV="1">
              <a:off x="5828053" y="2384381"/>
              <a:ext cx="194907" cy="194907"/>
              <a:chOff x="6511702" y="5419514"/>
              <a:chExt cx="194907" cy="194907"/>
            </a:xfrm>
            <a:grpFill/>
          </p:grpSpPr>
          <p:sp>
            <p:nvSpPr>
              <p:cNvPr id="17" name="Freeform 21"/>
              <p:cNvSpPr>
                <a:spLocks noEditPoints="1"/>
              </p:cNvSpPr>
              <p:nvPr/>
            </p:nvSpPr>
            <p:spPr bwMode="auto">
              <a:xfrm flipH="1" flipV="1">
                <a:off x="6542960" y="5449214"/>
                <a:ext cx="134229" cy="135507"/>
              </a:xfrm>
              <a:custGeom>
                <a:avLst/>
                <a:gdLst>
                  <a:gd name="T0" fmla="*/ 25 w 50"/>
                  <a:gd name="T1" fmla="*/ 50 h 50"/>
                  <a:gd name="T2" fmla="*/ 0 w 50"/>
                  <a:gd name="T3" fmla="*/ 25 h 50"/>
                  <a:gd name="T4" fmla="*/ 25 w 50"/>
                  <a:gd name="T5" fmla="*/ 0 h 50"/>
                  <a:gd name="T6" fmla="*/ 50 w 50"/>
                  <a:gd name="T7" fmla="*/ 25 h 50"/>
                  <a:gd name="T8" fmla="*/ 25 w 50"/>
                  <a:gd name="T9" fmla="*/ 50 h 50"/>
                  <a:gd name="T10" fmla="*/ 25 w 50"/>
                  <a:gd name="T11" fmla="*/ 12 h 50"/>
                  <a:gd name="T12" fmla="*/ 12 w 50"/>
                  <a:gd name="T13" fmla="*/ 25 h 50"/>
                  <a:gd name="T14" fmla="*/ 25 w 50"/>
                  <a:gd name="T15" fmla="*/ 38 h 50"/>
                  <a:gd name="T16" fmla="*/ 38 w 50"/>
                  <a:gd name="T17" fmla="*/ 25 h 50"/>
                  <a:gd name="T18" fmla="*/ 25 w 50"/>
                  <a:gd name="T19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0">
                    <a:moveTo>
                      <a:pt x="25" y="50"/>
                    </a:moveTo>
                    <a:cubicBezTo>
                      <a:pt x="11" y="50"/>
                      <a:pt x="0" y="39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39" y="0"/>
                      <a:pt x="50" y="11"/>
                      <a:pt x="50" y="25"/>
                    </a:cubicBezTo>
                    <a:cubicBezTo>
                      <a:pt x="50" y="39"/>
                      <a:pt x="39" y="50"/>
                      <a:pt x="25" y="50"/>
                    </a:cubicBezTo>
                    <a:close/>
                    <a:moveTo>
                      <a:pt x="25" y="12"/>
                    </a:moveTo>
                    <a:cubicBezTo>
                      <a:pt x="18" y="12"/>
                      <a:pt x="12" y="18"/>
                      <a:pt x="12" y="25"/>
                    </a:cubicBezTo>
                    <a:cubicBezTo>
                      <a:pt x="12" y="32"/>
                      <a:pt x="18" y="38"/>
                      <a:pt x="25" y="38"/>
                    </a:cubicBezTo>
                    <a:cubicBezTo>
                      <a:pt x="32" y="38"/>
                      <a:pt x="38" y="32"/>
                      <a:pt x="38" y="25"/>
                    </a:cubicBezTo>
                    <a:cubicBezTo>
                      <a:pt x="38" y="18"/>
                      <a:pt x="32" y="12"/>
                      <a:pt x="25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" name="Freeform 22"/>
              <p:cNvSpPr>
                <a:spLocks noEditPoints="1"/>
              </p:cNvSpPr>
              <p:nvPr/>
            </p:nvSpPr>
            <p:spPr bwMode="auto">
              <a:xfrm flipH="1" flipV="1">
                <a:off x="6511702" y="5419514"/>
                <a:ext cx="194907" cy="194907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4 h 72"/>
                  <a:gd name="T12" fmla="*/ 4 w 72"/>
                  <a:gd name="T13" fmla="*/ 36 h 72"/>
                  <a:gd name="T14" fmla="*/ 36 w 72"/>
                  <a:gd name="T15" fmla="*/ 68 h 72"/>
                  <a:gd name="T16" fmla="*/ 68 w 72"/>
                  <a:gd name="T17" fmla="*/ 36 h 72"/>
                  <a:gd name="T18" fmla="*/ 36 w 72"/>
                  <a:gd name="T19" fmla="*/ 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4"/>
                    </a:moveTo>
                    <a:cubicBezTo>
                      <a:pt x="18" y="4"/>
                      <a:pt x="4" y="19"/>
                      <a:pt x="4" y="36"/>
                    </a:cubicBezTo>
                    <a:cubicBezTo>
                      <a:pt x="4" y="54"/>
                      <a:pt x="18" y="68"/>
                      <a:pt x="36" y="68"/>
                    </a:cubicBezTo>
                    <a:cubicBezTo>
                      <a:pt x="54" y="68"/>
                      <a:pt x="68" y="54"/>
                      <a:pt x="68" y="36"/>
                    </a:cubicBezTo>
                    <a:cubicBezTo>
                      <a:pt x="68" y="19"/>
                      <a:pt x="54" y="4"/>
                      <a:pt x="36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 flipV="1">
              <a:off x="7612977" y="2368916"/>
              <a:ext cx="194907" cy="194907"/>
              <a:chOff x="6511702" y="5419514"/>
              <a:chExt cx="194907" cy="194907"/>
            </a:xfrm>
            <a:grpFill/>
          </p:grpSpPr>
          <p:sp>
            <p:nvSpPr>
              <p:cNvPr id="15" name="Freeform 21"/>
              <p:cNvSpPr>
                <a:spLocks noEditPoints="1"/>
              </p:cNvSpPr>
              <p:nvPr/>
            </p:nvSpPr>
            <p:spPr bwMode="auto">
              <a:xfrm flipH="1" flipV="1">
                <a:off x="6542960" y="5449214"/>
                <a:ext cx="134229" cy="135507"/>
              </a:xfrm>
              <a:custGeom>
                <a:avLst/>
                <a:gdLst>
                  <a:gd name="T0" fmla="*/ 25 w 50"/>
                  <a:gd name="T1" fmla="*/ 50 h 50"/>
                  <a:gd name="T2" fmla="*/ 0 w 50"/>
                  <a:gd name="T3" fmla="*/ 25 h 50"/>
                  <a:gd name="T4" fmla="*/ 25 w 50"/>
                  <a:gd name="T5" fmla="*/ 0 h 50"/>
                  <a:gd name="T6" fmla="*/ 50 w 50"/>
                  <a:gd name="T7" fmla="*/ 25 h 50"/>
                  <a:gd name="T8" fmla="*/ 25 w 50"/>
                  <a:gd name="T9" fmla="*/ 50 h 50"/>
                  <a:gd name="T10" fmla="*/ 25 w 50"/>
                  <a:gd name="T11" fmla="*/ 12 h 50"/>
                  <a:gd name="T12" fmla="*/ 12 w 50"/>
                  <a:gd name="T13" fmla="*/ 25 h 50"/>
                  <a:gd name="T14" fmla="*/ 25 w 50"/>
                  <a:gd name="T15" fmla="*/ 38 h 50"/>
                  <a:gd name="T16" fmla="*/ 38 w 50"/>
                  <a:gd name="T17" fmla="*/ 25 h 50"/>
                  <a:gd name="T18" fmla="*/ 25 w 50"/>
                  <a:gd name="T19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0">
                    <a:moveTo>
                      <a:pt x="25" y="50"/>
                    </a:moveTo>
                    <a:cubicBezTo>
                      <a:pt x="11" y="50"/>
                      <a:pt x="0" y="39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39" y="0"/>
                      <a:pt x="50" y="11"/>
                      <a:pt x="50" y="25"/>
                    </a:cubicBezTo>
                    <a:cubicBezTo>
                      <a:pt x="50" y="39"/>
                      <a:pt x="39" y="50"/>
                      <a:pt x="25" y="50"/>
                    </a:cubicBezTo>
                    <a:close/>
                    <a:moveTo>
                      <a:pt x="25" y="12"/>
                    </a:moveTo>
                    <a:cubicBezTo>
                      <a:pt x="18" y="12"/>
                      <a:pt x="12" y="18"/>
                      <a:pt x="12" y="25"/>
                    </a:cubicBezTo>
                    <a:cubicBezTo>
                      <a:pt x="12" y="32"/>
                      <a:pt x="18" y="38"/>
                      <a:pt x="25" y="38"/>
                    </a:cubicBezTo>
                    <a:cubicBezTo>
                      <a:pt x="32" y="38"/>
                      <a:pt x="38" y="32"/>
                      <a:pt x="38" y="25"/>
                    </a:cubicBezTo>
                    <a:cubicBezTo>
                      <a:pt x="38" y="18"/>
                      <a:pt x="32" y="12"/>
                      <a:pt x="25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Freeform 22"/>
              <p:cNvSpPr>
                <a:spLocks noEditPoints="1"/>
              </p:cNvSpPr>
              <p:nvPr/>
            </p:nvSpPr>
            <p:spPr bwMode="auto">
              <a:xfrm flipH="1" flipV="1">
                <a:off x="6511702" y="5419514"/>
                <a:ext cx="194907" cy="194907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4 h 72"/>
                  <a:gd name="T12" fmla="*/ 4 w 72"/>
                  <a:gd name="T13" fmla="*/ 36 h 72"/>
                  <a:gd name="T14" fmla="*/ 36 w 72"/>
                  <a:gd name="T15" fmla="*/ 68 h 72"/>
                  <a:gd name="T16" fmla="*/ 68 w 72"/>
                  <a:gd name="T17" fmla="*/ 36 h 72"/>
                  <a:gd name="T18" fmla="*/ 36 w 72"/>
                  <a:gd name="T19" fmla="*/ 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4"/>
                    </a:moveTo>
                    <a:cubicBezTo>
                      <a:pt x="18" y="4"/>
                      <a:pt x="4" y="19"/>
                      <a:pt x="4" y="36"/>
                    </a:cubicBezTo>
                    <a:cubicBezTo>
                      <a:pt x="4" y="54"/>
                      <a:pt x="18" y="68"/>
                      <a:pt x="36" y="68"/>
                    </a:cubicBezTo>
                    <a:cubicBezTo>
                      <a:pt x="54" y="68"/>
                      <a:pt x="68" y="54"/>
                      <a:pt x="68" y="36"/>
                    </a:cubicBezTo>
                    <a:cubicBezTo>
                      <a:pt x="68" y="19"/>
                      <a:pt x="54" y="4"/>
                      <a:pt x="36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7284845" y="5625394"/>
            <a:ext cx="2506316" cy="612892"/>
            <a:chOff x="5194765" y="4869597"/>
            <a:chExt cx="2376489" cy="581144"/>
          </a:xfrm>
          <a:solidFill>
            <a:schemeClr val="accent3"/>
          </a:solidFill>
        </p:grpSpPr>
        <p:cxnSp>
          <p:nvCxnSpPr>
            <p:cNvPr id="20" name="Straight Connector 19"/>
            <p:cNvCxnSpPr/>
            <p:nvPr/>
          </p:nvCxnSpPr>
          <p:spPr bwMode="auto">
            <a:xfrm>
              <a:off x="5194765" y="4869597"/>
              <a:ext cx="403756" cy="376604"/>
            </a:xfrm>
            <a:prstGeom prst="line">
              <a:avLst/>
            </a:prstGeom>
            <a:grpFill/>
            <a:ln w="12700" cap="flat" cmpd="sng" algn="ctr">
              <a:solidFill>
                <a:schemeClr val="accent3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flipV="1">
              <a:off x="5786330" y="5355796"/>
              <a:ext cx="1599407" cy="0"/>
            </a:xfrm>
            <a:prstGeom prst="line">
              <a:avLst/>
            </a:prstGeom>
            <a:grpFill/>
            <a:ln w="12700" cap="flat" cmpd="sng" algn="ctr">
              <a:solidFill>
                <a:schemeClr val="accent3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22" name="Group 21"/>
            <p:cNvGrpSpPr/>
            <p:nvPr/>
          </p:nvGrpSpPr>
          <p:grpSpPr>
            <a:xfrm>
              <a:off x="5591423" y="5240369"/>
              <a:ext cx="194907" cy="194907"/>
              <a:chOff x="6511702" y="5419514"/>
              <a:chExt cx="194907" cy="194907"/>
            </a:xfrm>
            <a:grpFill/>
          </p:grpSpPr>
          <p:sp>
            <p:nvSpPr>
              <p:cNvPr id="26" name="Freeform 21"/>
              <p:cNvSpPr>
                <a:spLocks noEditPoints="1"/>
              </p:cNvSpPr>
              <p:nvPr/>
            </p:nvSpPr>
            <p:spPr bwMode="auto">
              <a:xfrm flipH="1" flipV="1">
                <a:off x="6542960" y="5449214"/>
                <a:ext cx="134229" cy="135507"/>
              </a:xfrm>
              <a:custGeom>
                <a:avLst/>
                <a:gdLst>
                  <a:gd name="T0" fmla="*/ 25 w 50"/>
                  <a:gd name="T1" fmla="*/ 50 h 50"/>
                  <a:gd name="T2" fmla="*/ 0 w 50"/>
                  <a:gd name="T3" fmla="*/ 25 h 50"/>
                  <a:gd name="T4" fmla="*/ 25 w 50"/>
                  <a:gd name="T5" fmla="*/ 0 h 50"/>
                  <a:gd name="T6" fmla="*/ 50 w 50"/>
                  <a:gd name="T7" fmla="*/ 25 h 50"/>
                  <a:gd name="T8" fmla="*/ 25 w 50"/>
                  <a:gd name="T9" fmla="*/ 50 h 50"/>
                  <a:gd name="T10" fmla="*/ 25 w 50"/>
                  <a:gd name="T11" fmla="*/ 12 h 50"/>
                  <a:gd name="T12" fmla="*/ 12 w 50"/>
                  <a:gd name="T13" fmla="*/ 25 h 50"/>
                  <a:gd name="T14" fmla="*/ 25 w 50"/>
                  <a:gd name="T15" fmla="*/ 38 h 50"/>
                  <a:gd name="T16" fmla="*/ 38 w 50"/>
                  <a:gd name="T17" fmla="*/ 25 h 50"/>
                  <a:gd name="T18" fmla="*/ 25 w 50"/>
                  <a:gd name="T19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0">
                    <a:moveTo>
                      <a:pt x="25" y="50"/>
                    </a:moveTo>
                    <a:cubicBezTo>
                      <a:pt x="11" y="50"/>
                      <a:pt x="0" y="39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39" y="0"/>
                      <a:pt x="50" y="11"/>
                      <a:pt x="50" y="25"/>
                    </a:cubicBezTo>
                    <a:cubicBezTo>
                      <a:pt x="50" y="39"/>
                      <a:pt x="39" y="50"/>
                      <a:pt x="25" y="50"/>
                    </a:cubicBezTo>
                    <a:close/>
                    <a:moveTo>
                      <a:pt x="25" y="12"/>
                    </a:moveTo>
                    <a:cubicBezTo>
                      <a:pt x="18" y="12"/>
                      <a:pt x="12" y="18"/>
                      <a:pt x="12" y="25"/>
                    </a:cubicBezTo>
                    <a:cubicBezTo>
                      <a:pt x="12" y="32"/>
                      <a:pt x="18" y="38"/>
                      <a:pt x="25" y="38"/>
                    </a:cubicBezTo>
                    <a:cubicBezTo>
                      <a:pt x="32" y="38"/>
                      <a:pt x="38" y="32"/>
                      <a:pt x="38" y="25"/>
                    </a:cubicBezTo>
                    <a:cubicBezTo>
                      <a:pt x="38" y="18"/>
                      <a:pt x="32" y="12"/>
                      <a:pt x="25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" name="Freeform 22"/>
              <p:cNvSpPr>
                <a:spLocks noEditPoints="1"/>
              </p:cNvSpPr>
              <p:nvPr/>
            </p:nvSpPr>
            <p:spPr bwMode="auto">
              <a:xfrm flipH="1" flipV="1">
                <a:off x="6511702" y="5419514"/>
                <a:ext cx="194907" cy="194907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4 h 72"/>
                  <a:gd name="T12" fmla="*/ 4 w 72"/>
                  <a:gd name="T13" fmla="*/ 36 h 72"/>
                  <a:gd name="T14" fmla="*/ 36 w 72"/>
                  <a:gd name="T15" fmla="*/ 68 h 72"/>
                  <a:gd name="T16" fmla="*/ 68 w 72"/>
                  <a:gd name="T17" fmla="*/ 36 h 72"/>
                  <a:gd name="T18" fmla="*/ 36 w 72"/>
                  <a:gd name="T19" fmla="*/ 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4"/>
                    </a:moveTo>
                    <a:cubicBezTo>
                      <a:pt x="18" y="4"/>
                      <a:pt x="4" y="19"/>
                      <a:pt x="4" y="36"/>
                    </a:cubicBezTo>
                    <a:cubicBezTo>
                      <a:pt x="4" y="54"/>
                      <a:pt x="18" y="68"/>
                      <a:pt x="36" y="68"/>
                    </a:cubicBezTo>
                    <a:cubicBezTo>
                      <a:pt x="54" y="68"/>
                      <a:pt x="68" y="54"/>
                      <a:pt x="68" y="36"/>
                    </a:cubicBezTo>
                    <a:cubicBezTo>
                      <a:pt x="68" y="19"/>
                      <a:pt x="54" y="4"/>
                      <a:pt x="36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7376347" y="5255834"/>
              <a:ext cx="194907" cy="194907"/>
              <a:chOff x="6511702" y="5419514"/>
              <a:chExt cx="194907" cy="194907"/>
            </a:xfrm>
            <a:grpFill/>
          </p:grpSpPr>
          <p:sp>
            <p:nvSpPr>
              <p:cNvPr id="24" name="Freeform 21"/>
              <p:cNvSpPr>
                <a:spLocks noEditPoints="1"/>
              </p:cNvSpPr>
              <p:nvPr/>
            </p:nvSpPr>
            <p:spPr bwMode="auto">
              <a:xfrm flipH="1" flipV="1">
                <a:off x="6542960" y="5449214"/>
                <a:ext cx="134229" cy="135507"/>
              </a:xfrm>
              <a:custGeom>
                <a:avLst/>
                <a:gdLst>
                  <a:gd name="T0" fmla="*/ 25 w 50"/>
                  <a:gd name="T1" fmla="*/ 50 h 50"/>
                  <a:gd name="T2" fmla="*/ 0 w 50"/>
                  <a:gd name="T3" fmla="*/ 25 h 50"/>
                  <a:gd name="T4" fmla="*/ 25 w 50"/>
                  <a:gd name="T5" fmla="*/ 0 h 50"/>
                  <a:gd name="T6" fmla="*/ 50 w 50"/>
                  <a:gd name="T7" fmla="*/ 25 h 50"/>
                  <a:gd name="T8" fmla="*/ 25 w 50"/>
                  <a:gd name="T9" fmla="*/ 50 h 50"/>
                  <a:gd name="T10" fmla="*/ 25 w 50"/>
                  <a:gd name="T11" fmla="*/ 12 h 50"/>
                  <a:gd name="T12" fmla="*/ 12 w 50"/>
                  <a:gd name="T13" fmla="*/ 25 h 50"/>
                  <a:gd name="T14" fmla="*/ 25 w 50"/>
                  <a:gd name="T15" fmla="*/ 38 h 50"/>
                  <a:gd name="T16" fmla="*/ 38 w 50"/>
                  <a:gd name="T17" fmla="*/ 25 h 50"/>
                  <a:gd name="T18" fmla="*/ 25 w 50"/>
                  <a:gd name="T19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0">
                    <a:moveTo>
                      <a:pt x="25" y="50"/>
                    </a:moveTo>
                    <a:cubicBezTo>
                      <a:pt x="11" y="50"/>
                      <a:pt x="0" y="39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39" y="0"/>
                      <a:pt x="50" y="11"/>
                      <a:pt x="50" y="25"/>
                    </a:cubicBezTo>
                    <a:cubicBezTo>
                      <a:pt x="50" y="39"/>
                      <a:pt x="39" y="50"/>
                      <a:pt x="25" y="50"/>
                    </a:cubicBezTo>
                    <a:close/>
                    <a:moveTo>
                      <a:pt x="25" y="12"/>
                    </a:moveTo>
                    <a:cubicBezTo>
                      <a:pt x="18" y="12"/>
                      <a:pt x="12" y="18"/>
                      <a:pt x="12" y="25"/>
                    </a:cubicBezTo>
                    <a:cubicBezTo>
                      <a:pt x="12" y="32"/>
                      <a:pt x="18" y="38"/>
                      <a:pt x="25" y="38"/>
                    </a:cubicBezTo>
                    <a:cubicBezTo>
                      <a:pt x="32" y="38"/>
                      <a:pt x="38" y="32"/>
                      <a:pt x="38" y="25"/>
                    </a:cubicBezTo>
                    <a:cubicBezTo>
                      <a:pt x="38" y="18"/>
                      <a:pt x="32" y="12"/>
                      <a:pt x="25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" name="Freeform 22"/>
              <p:cNvSpPr>
                <a:spLocks noEditPoints="1"/>
              </p:cNvSpPr>
              <p:nvPr/>
            </p:nvSpPr>
            <p:spPr bwMode="auto">
              <a:xfrm flipH="1" flipV="1">
                <a:off x="6511702" y="5419514"/>
                <a:ext cx="194907" cy="194907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4 h 72"/>
                  <a:gd name="T12" fmla="*/ 4 w 72"/>
                  <a:gd name="T13" fmla="*/ 36 h 72"/>
                  <a:gd name="T14" fmla="*/ 36 w 72"/>
                  <a:gd name="T15" fmla="*/ 68 h 72"/>
                  <a:gd name="T16" fmla="*/ 68 w 72"/>
                  <a:gd name="T17" fmla="*/ 36 h 72"/>
                  <a:gd name="T18" fmla="*/ 36 w 72"/>
                  <a:gd name="T19" fmla="*/ 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4"/>
                    </a:moveTo>
                    <a:cubicBezTo>
                      <a:pt x="18" y="4"/>
                      <a:pt x="4" y="19"/>
                      <a:pt x="4" y="36"/>
                    </a:cubicBezTo>
                    <a:cubicBezTo>
                      <a:pt x="4" y="54"/>
                      <a:pt x="18" y="68"/>
                      <a:pt x="36" y="68"/>
                    </a:cubicBezTo>
                    <a:cubicBezTo>
                      <a:pt x="54" y="68"/>
                      <a:pt x="68" y="54"/>
                      <a:pt x="68" y="36"/>
                    </a:cubicBezTo>
                    <a:cubicBezTo>
                      <a:pt x="68" y="19"/>
                      <a:pt x="54" y="4"/>
                      <a:pt x="36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28" name="Straight Connector 27"/>
          <p:cNvCxnSpPr/>
          <p:nvPr/>
        </p:nvCxnSpPr>
        <p:spPr bwMode="auto">
          <a:xfrm flipH="1">
            <a:off x="4952870" y="5497756"/>
            <a:ext cx="425813" cy="397178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 flipH="1" flipV="1">
            <a:off x="3068020" y="6010516"/>
            <a:ext cx="1686782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30" name="Group 29"/>
          <p:cNvGrpSpPr/>
          <p:nvPr/>
        </p:nvGrpSpPr>
        <p:grpSpPr>
          <a:xfrm flipH="1">
            <a:off x="4754802" y="5888783"/>
            <a:ext cx="205555" cy="205555"/>
            <a:chOff x="6511702" y="5419514"/>
            <a:chExt cx="194907" cy="194907"/>
          </a:xfrm>
          <a:solidFill>
            <a:schemeClr val="accent4"/>
          </a:solidFill>
        </p:grpSpPr>
        <p:sp>
          <p:nvSpPr>
            <p:cNvPr id="31" name="Freeform 21"/>
            <p:cNvSpPr>
              <a:spLocks noEditPoints="1"/>
            </p:cNvSpPr>
            <p:nvPr/>
          </p:nvSpPr>
          <p:spPr bwMode="auto">
            <a:xfrm flipH="1" flipV="1">
              <a:off x="6542960" y="5449214"/>
              <a:ext cx="134229" cy="135507"/>
            </a:xfrm>
            <a:custGeom>
              <a:avLst/>
              <a:gdLst>
                <a:gd name="T0" fmla="*/ 25 w 50"/>
                <a:gd name="T1" fmla="*/ 50 h 50"/>
                <a:gd name="T2" fmla="*/ 0 w 50"/>
                <a:gd name="T3" fmla="*/ 25 h 50"/>
                <a:gd name="T4" fmla="*/ 25 w 50"/>
                <a:gd name="T5" fmla="*/ 0 h 50"/>
                <a:gd name="T6" fmla="*/ 50 w 50"/>
                <a:gd name="T7" fmla="*/ 25 h 50"/>
                <a:gd name="T8" fmla="*/ 25 w 50"/>
                <a:gd name="T9" fmla="*/ 50 h 50"/>
                <a:gd name="T10" fmla="*/ 25 w 50"/>
                <a:gd name="T11" fmla="*/ 12 h 50"/>
                <a:gd name="T12" fmla="*/ 12 w 50"/>
                <a:gd name="T13" fmla="*/ 25 h 50"/>
                <a:gd name="T14" fmla="*/ 25 w 50"/>
                <a:gd name="T15" fmla="*/ 38 h 50"/>
                <a:gd name="T16" fmla="*/ 38 w 50"/>
                <a:gd name="T17" fmla="*/ 25 h 50"/>
                <a:gd name="T18" fmla="*/ 25 w 50"/>
                <a:gd name="T19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50">
                  <a:moveTo>
                    <a:pt x="25" y="50"/>
                  </a:moveTo>
                  <a:cubicBezTo>
                    <a:pt x="11" y="50"/>
                    <a:pt x="0" y="39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9" y="0"/>
                    <a:pt x="50" y="11"/>
                    <a:pt x="50" y="25"/>
                  </a:cubicBezTo>
                  <a:cubicBezTo>
                    <a:pt x="50" y="39"/>
                    <a:pt x="39" y="50"/>
                    <a:pt x="25" y="50"/>
                  </a:cubicBezTo>
                  <a:close/>
                  <a:moveTo>
                    <a:pt x="25" y="12"/>
                  </a:moveTo>
                  <a:cubicBezTo>
                    <a:pt x="18" y="12"/>
                    <a:pt x="12" y="18"/>
                    <a:pt x="12" y="25"/>
                  </a:cubicBezTo>
                  <a:cubicBezTo>
                    <a:pt x="12" y="32"/>
                    <a:pt x="18" y="38"/>
                    <a:pt x="25" y="38"/>
                  </a:cubicBezTo>
                  <a:cubicBezTo>
                    <a:pt x="32" y="38"/>
                    <a:pt x="38" y="32"/>
                    <a:pt x="38" y="25"/>
                  </a:cubicBezTo>
                  <a:cubicBezTo>
                    <a:pt x="38" y="18"/>
                    <a:pt x="32" y="12"/>
                    <a:pt x="25" y="12"/>
                  </a:cubicBez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22"/>
            <p:cNvSpPr>
              <a:spLocks noEditPoints="1"/>
            </p:cNvSpPr>
            <p:nvPr/>
          </p:nvSpPr>
          <p:spPr bwMode="auto">
            <a:xfrm flipH="1" flipV="1">
              <a:off x="6511702" y="5419514"/>
              <a:ext cx="194907" cy="1949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4 h 72"/>
                <a:gd name="T12" fmla="*/ 4 w 72"/>
                <a:gd name="T13" fmla="*/ 36 h 72"/>
                <a:gd name="T14" fmla="*/ 36 w 72"/>
                <a:gd name="T15" fmla="*/ 68 h 72"/>
                <a:gd name="T16" fmla="*/ 68 w 72"/>
                <a:gd name="T17" fmla="*/ 36 h 72"/>
                <a:gd name="T18" fmla="*/ 36 w 72"/>
                <a:gd name="T19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4"/>
                  </a:moveTo>
                  <a:cubicBezTo>
                    <a:pt x="18" y="4"/>
                    <a:pt x="4" y="19"/>
                    <a:pt x="4" y="36"/>
                  </a:cubicBezTo>
                  <a:cubicBezTo>
                    <a:pt x="4" y="54"/>
                    <a:pt x="18" y="68"/>
                    <a:pt x="36" y="68"/>
                  </a:cubicBezTo>
                  <a:cubicBezTo>
                    <a:pt x="54" y="68"/>
                    <a:pt x="68" y="54"/>
                    <a:pt x="68" y="36"/>
                  </a:cubicBezTo>
                  <a:cubicBezTo>
                    <a:pt x="68" y="19"/>
                    <a:pt x="54" y="4"/>
                    <a:pt x="36" y="4"/>
                  </a:cubicBez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 flipH="1">
            <a:off x="2872368" y="5905093"/>
            <a:ext cx="205555" cy="205555"/>
            <a:chOff x="6511702" y="5419514"/>
            <a:chExt cx="194907" cy="194907"/>
          </a:xfrm>
          <a:solidFill>
            <a:schemeClr val="accent4"/>
          </a:solidFill>
        </p:grpSpPr>
        <p:sp>
          <p:nvSpPr>
            <p:cNvPr id="34" name="Freeform 21"/>
            <p:cNvSpPr>
              <a:spLocks noEditPoints="1"/>
            </p:cNvSpPr>
            <p:nvPr/>
          </p:nvSpPr>
          <p:spPr bwMode="auto">
            <a:xfrm flipH="1" flipV="1">
              <a:off x="6542960" y="5449214"/>
              <a:ext cx="134229" cy="135507"/>
            </a:xfrm>
            <a:custGeom>
              <a:avLst/>
              <a:gdLst>
                <a:gd name="T0" fmla="*/ 25 w 50"/>
                <a:gd name="T1" fmla="*/ 50 h 50"/>
                <a:gd name="T2" fmla="*/ 0 w 50"/>
                <a:gd name="T3" fmla="*/ 25 h 50"/>
                <a:gd name="T4" fmla="*/ 25 w 50"/>
                <a:gd name="T5" fmla="*/ 0 h 50"/>
                <a:gd name="T6" fmla="*/ 50 w 50"/>
                <a:gd name="T7" fmla="*/ 25 h 50"/>
                <a:gd name="T8" fmla="*/ 25 w 50"/>
                <a:gd name="T9" fmla="*/ 50 h 50"/>
                <a:gd name="T10" fmla="*/ 25 w 50"/>
                <a:gd name="T11" fmla="*/ 12 h 50"/>
                <a:gd name="T12" fmla="*/ 12 w 50"/>
                <a:gd name="T13" fmla="*/ 25 h 50"/>
                <a:gd name="T14" fmla="*/ 25 w 50"/>
                <a:gd name="T15" fmla="*/ 38 h 50"/>
                <a:gd name="T16" fmla="*/ 38 w 50"/>
                <a:gd name="T17" fmla="*/ 25 h 50"/>
                <a:gd name="T18" fmla="*/ 25 w 50"/>
                <a:gd name="T19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50">
                  <a:moveTo>
                    <a:pt x="25" y="50"/>
                  </a:moveTo>
                  <a:cubicBezTo>
                    <a:pt x="11" y="50"/>
                    <a:pt x="0" y="39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9" y="0"/>
                    <a:pt x="50" y="11"/>
                    <a:pt x="50" y="25"/>
                  </a:cubicBezTo>
                  <a:cubicBezTo>
                    <a:pt x="50" y="39"/>
                    <a:pt x="39" y="50"/>
                    <a:pt x="25" y="50"/>
                  </a:cubicBezTo>
                  <a:close/>
                  <a:moveTo>
                    <a:pt x="25" y="12"/>
                  </a:moveTo>
                  <a:cubicBezTo>
                    <a:pt x="18" y="12"/>
                    <a:pt x="12" y="18"/>
                    <a:pt x="12" y="25"/>
                  </a:cubicBezTo>
                  <a:cubicBezTo>
                    <a:pt x="12" y="32"/>
                    <a:pt x="18" y="38"/>
                    <a:pt x="25" y="38"/>
                  </a:cubicBezTo>
                  <a:cubicBezTo>
                    <a:pt x="32" y="38"/>
                    <a:pt x="38" y="32"/>
                    <a:pt x="38" y="25"/>
                  </a:cubicBezTo>
                  <a:cubicBezTo>
                    <a:pt x="38" y="18"/>
                    <a:pt x="32" y="12"/>
                    <a:pt x="25" y="12"/>
                  </a:cubicBez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Freeform 22"/>
            <p:cNvSpPr>
              <a:spLocks noEditPoints="1"/>
            </p:cNvSpPr>
            <p:nvPr/>
          </p:nvSpPr>
          <p:spPr bwMode="auto">
            <a:xfrm flipH="1" flipV="1">
              <a:off x="6511702" y="5419514"/>
              <a:ext cx="194907" cy="1949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4 h 72"/>
                <a:gd name="T12" fmla="*/ 4 w 72"/>
                <a:gd name="T13" fmla="*/ 36 h 72"/>
                <a:gd name="T14" fmla="*/ 36 w 72"/>
                <a:gd name="T15" fmla="*/ 68 h 72"/>
                <a:gd name="T16" fmla="*/ 68 w 72"/>
                <a:gd name="T17" fmla="*/ 36 h 72"/>
                <a:gd name="T18" fmla="*/ 36 w 72"/>
                <a:gd name="T19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4"/>
                  </a:moveTo>
                  <a:cubicBezTo>
                    <a:pt x="18" y="4"/>
                    <a:pt x="4" y="19"/>
                    <a:pt x="4" y="36"/>
                  </a:cubicBezTo>
                  <a:cubicBezTo>
                    <a:pt x="4" y="54"/>
                    <a:pt x="18" y="68"/>
                    <a:pt x="36" y="68"/>
                  </a:cubicBezTo>
                  <a:cubicBezTo>
                    <a:pt x="54" y="68"/>
                    <a:pt x="68" y="54"/>
                    <a:pt x="68" y="36"/>
                  </a:cubicBezTo>
                  <a:cubicBezTo>
                    <a:pt x="68" y="19"/>
                    <a:pt x="54" y="4"/>
                    <a:pt x="36" y="4"/>
                  </a:cubicBez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309091" y="4691672"/>
            <a:ext cx="424052" cy="418784"/>
            <a:chOff x="-2792595" y="1299030"/>
            <a:chExt cx="1030470" cy="1017672"/>
          </a:xfrm>
          <a:solidFill>
            <a:schemeClr val="bg1"/>
          </a:solidFill>
        </p:grpSpPr>
        <p:sp>
          <p:nvSpPr>
            <p:cNvPr id="37" name="Freeform 57"/>
            <p:cNvSpPr/>
            <p:nvPr/>
          </p:nvSpPr>
          <p:spPr bwMode="auto">
            <a:xfrm>
              <a:off x="-2670185" y="1319617"/>
              <a:ext cx="908060" cy="669917"/>
            </a:xfrm>
            <a:custGeom>
              <a:avLst/>
              <a:gdLst>
                <a:gd name="T0" fmla="*/ 1182 w 1528"/>
                <a:gd name="T1" fmla="*/ 61 h 1127"/>
                <a:gd name="T2" fmla="*/ 1386 w 1528"/>
                <a:gd name="T3" fmla="*/ 25 h 1127"/>
                <a:gd name="T4" fmla="*/ 1508 w 1528"/>
                <a:gd name="T5" fmla="*/ 4 h 1127"/>
                <a:gd name="T6" fmla="*/ 1525 w 1528"/>
                <a:gd name="T7" fmla="*/ 20 h 1127"/>
                <a:gd name="T8" fmla="*/ 1471 w 1528"/>
                <a:gd name="T9" fmla="*/ 296 h 1127"/>
                <a:gd name="T10" fmla="*/ 1460 w 1528"/>
                <a:gd name="T11" fmla="*/ 353 h 1127"/>
                <a:gd name="T12" fmla="*/ 1403 w 1528"/>
                <a:gd name="T13" fmla="*/ 292 h 1127"/>
                <a:gd name="T14" fmla="*/ 1369 w 1528"/>
                <a:gd name="T15" fmla="*/ 290 h 1127"/>
                <a:gd name="T16" fmla="*/ 1185 w 1528"/>
                <a:gd name="T17" fmla="*/ 471 h 1127"/>
                <a:gd name="T18" fmla="*/ 741 w 1528"/>
                <a:gd name="T19" fmla="*/ 904 h 1127"/>
                <a:gd name="T20" fmla="*/ 713 w 1528"/>
                <a:gd name="T21" fmla="*/ 904 h 1127"/>
                <a:gd name="T22" fmla="*/ 546 w 1528"/>
                <a:gd name="T23" fmla="*/ 744 h 1127"/>
                <a:gd name="T24" fmla="*/ 516 w 1528"/>
                <a:gd name="T25" fmla="*/ 744 h 1127"/>
                <a:gd name="T26" fmla="*/ 147 w 1528"/>
                <a:gd name="T27" fmla="*/ 1114 h 1127"/>
                <a:gd name="T28" fmla="*/ 115 w 1528"/>
                <a:gd name="T29" fmla="*/ 1113 h 1127"/>
                <a:gd name="T30" fmla="*/ 12 w 1528"/>
                <a:gd name="T31" fmla="*/ 1011 h 1127"/>
                <a:gd name="T32" fmla="*/ 10 w 1528"/>
                <a:gd name="T33" fmla="*/ 988 h 1127"/>
                <a:gd name="T34" fmla="*/ 524 w 1528"/>
                <a:gd name="T35" fmla="*/ 475 h 1127"/>
                <a:gd name="T36" fmla="*/ 548 w 1528"/>
                <a:gd name="T37" fmla="*/ 477 h 1127"/>
                <a:gd name="T38" fmla="*/ 716 w 1528"/>
                <a:gd name="T39" fmla="*/ 636 h 1127"/>
                <a:gd name="T40" fmla="*/ 738 w 1528"/>
                <a:gd name="T41" fmla="*/ 636 h 1127"/>
                <a:gd name="T42" fmla="*/ 1147 w 1528"/>
                <a:gd name="T43" fmla="*/ 242 h 1127"/>
                <a:gd name="T44" fmla="*/ 1241 w 1528"/>
                <a:gd name="T45" fmla="*/ 153 h 1127"/>
                <a:gd name="T46" fmla="*/ 1242 w 1528"/>
                <a:gd name="T47" fmla="*/ 127 h 1127"/>
                <a:gd name="T48" fmla="*/ 1178 w 1528"/>
                <a:gd name="T49" fmla="*/ 67 h 1127"/>
                <a:gd name="T50" fmla="*/ 1182 w 1528"/>
                <a:gd name="T51" fmla="*/ 6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28" h="1127">
                  <a:moveTo>
                    <a:pt x="1182" y="61"/>
                  </a:moveTo>
                  <a:cubicBezTo>
                    <a:pt x="1250" y="49"/>
                    <a:pt x="1318" y="37"/>
                    <a:pt x="1386" y="25"/>
                  </a:cubicBezTo>
                  <a:cubicBezTo>
                    <a:pt x="1427" y="18"/>
                    <a:pt x="1468" y="12"/>
                    <a:pt x="1508" y="4"/>
                  </a:cubicBezTo>
                  <a:cubicBezTo>
                    <a:pt x="1525" y="0"/>
                    <a:pt x="1528" y="5"/>
                    <a:pt x="1525" y="20"/>
                  </a:cubicBezTo>
                  <a:cubicBezTo>
                    <a:pt x="1506" y="112"/>
                    <a:pt x="1489" y="204"/>
                    <a:pt x="1471" y="296"/>
                  </a:cubicBezTo>
                  <a:cubicBezTo>
                    <a:pt x="1468" y="313"/>
                    <a:pt x="1464" y="330"/>
                    <a:pt x="1460" y="353"/>
                  </a:cubicBezTo>
                  <a:cubicBezTo>
                    <a:pt x="1439" y="330"/>
                    <a:pt x="1420" y="312"/>
                    <a:pt x="1403" y="292"/>
                  </a:cubicBezTo>
                  <a:cubicBezTo>
                    <a:pt x="1391" y="277"/>
                    <a:pt x="1383" y="276"/>
                    <a:pt x="1369" y="290"/>
                  </a:cubicBezTo>
                  <a:cubicBezTo>
                    <a:pt x="1308" y="351"/>
                    <a:pt x="1246" y="411"/>
                    <a:pt x="1185" y="471"/>
                  </a:cubicBezTo>
                  <a:cubicBezTo>
                    <a:pt x="1037" y="615"/>
                    <a:pt x="889" y="759"/>
                    <a:pt x="741" y="904"/>
                  </a:cubicBezTo>
                  <a:cubicBezTo>
                    <a:pt x="730" y="915"/>
                    <a:pt x="725" y="915"/>
                    <a:pt x="713" y="904"/>
                  </a:cubicBezTo>
                  <a:cubicBezTo>
                    <a:pt x="658" y="850"/>
                    <a:pt x="601" y="798"/>
                    <a:pt x="546" y="744"/>
                  </a:cubicBezTo>
                  <a:cubicBezTo>
                    <a:pt x="534" y="733"/>
                    <a:pt x="528" y="732"/>
                    <a:pt x="516" y="744"/>
                  </a:cubicBezTo>
                  <a:cubicBezTo>
                    <a:pt x="393" y="868"/>
                    <a:pt x="270" y="990"/>
                    <a:pt x="147" y="1114"/>
                  </a:cubicBezTo>
                  <a:cubicBezTo>
                    <a:pt x="134" y="1127"/>
                    <a:pt x="128" y="1126"/>
                    <a:pt x="115" y="1113"/>
                  </a:cubicBezTo>
                  <a:cubicBezTo>
                    <a:pt x="82" y="1078"/>
                    <a:pt x="47" y="1045"/>
                    <a:pt x="12" y="1011"/>
                  </a:cubicBezTo>
                  <a:cubicBezTo>
                    <a:pt x="3" y="1003"/>
                    <a:pt x="0" y="998"/>
                    <a:pt x="10" y="988"/>
                  </a:cubicBezTo>
                  <a:cubicBezTo>
                    <a:pt x="182" y="817"/>
                    <a:pt x="353" y="647"/>
                    <a:pt x="524" y="475"/>
                  </a:cubicBezTo>
                  <a:cubicBezTo>
                    <a:pt x="535" y="465"/>
                    <a:pt x="540" y="469"/>
                    <a:pt x="548" y="477"/>
                  </a:cubicBezTo>
                  <a:cubicBezTo>
                    <a:pt x="604" y="530"/>
                    <a:pt x="661" y="582"/>
                    <a:pt x="716" y="636"/>
                  </a:cubicBezTo>
                  <a:cubicBezTo>
                    <a:pt x="725" y="644"/>
                    <a:pt x="729" y="644"/>
                    <a:pt x="738" y="636"/>
                  </a:cubicBezTo>
                  <a:cubicBezTo>
                    <a:pt x="874" y="504"/>
                    <a:pt x="1011" y="373"/>
                    <a:pt x="1147" y="242"/>
                  </a:cubicBezTo>
                  <a:cubicBezTo>
                    <a:pt x="1178" y="212"/>
                    <a:pt x="1209" y="182"/>
                    <a:pt x="1241" y="153"/>
                  </a:cubicBezTo>
                  <a:cubicBezTo>
                    <a:pt x="1251" y="143"/>
                    <a:pt x="1254" y="137"/>
                    <a:pt x="1242" y="127"/>
                  </a:cubicBezTo>
                  <a:cubicBezTo>
                    <a:pt x="1220" y="108"/>
                    <a:pt x="1199" y="87"/>
                    <a:pt x="1178" y="67"/>
                  </a:cubicBezTo>
                  <a:cubicBezTo>
                    <a:pt x="1179" y="65"/>
                    <a:pt x="1181" y="63"/>
                    <a:pt x="1182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Freeform 58"/>
            <p:cNvSpPr/>
            <p:nvPr/>
          </p:nvSpPr>
          <p:spPr bwMode="auto">
            <a:xfrm>
              <a:off x="-2024750" y="1775316"/>
              <a:ext cx="258730" cy="524694"/>
            </a:xfrm>
            <a:custGeom>
              <a:avLst/>
              <a:gdLst>
                <a:gd name="T0" fmla="*/ 435 w 435"/>
                <a:gd name="T1" fmla="*/ 443 h 883"/>
                <a:gd name="T2" fmla="*/ 435 w 435"/>
                <a:gd name="T3" fmla="*/ 863 h 883"/>
                <a:gd name="T4" fmla="*/ 415 w 435"/>
                <a:gd name="T5" fmla="*/ 883 h 883"/>
                <a:gd name="T6" fmla="*/ 19 w 435"/>
                <a:gd name="T7" fmla="*/ 883 h 883"/>
                <a:gd name="T8" fmla="*/ 0 w 435"/>
                <a:gd name="T9" fmla="*/ 864 h 883"/>
                <a:gd name="T10" fmla="*/ 0 w 435"/>
                <a:gd name="T11" fmla="*/ 21 h 883"/>
                <a:gd name="T12" fmla="*/ 20 w 435"/>
                <a:gd name="T13" fmla="*/ 0 h 883"/>
                <a:gd name="T14" fmla="*/ 416 w 435"/>
                <a:gd name="T15" fmla="*/ 0 h 883"/>
                <a:gd name="T16" fmla="*/ 435 w 435"/>
                <a:gd name="T17" fmla="*/ 19 h 883"/>
                <a:gd name="T18" fmla="*/ 435 w 435"/>
                <a:gd name="T19" fmla="*/ 443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83">
                  <a:moveTo>
                    <a:pt x="435" y="443"/>
                  </a:moveTo>
                  <a:cubicBezTo>
                    <a:pt x="435" y="583"/>
                    <a:pt x="434" y="723"/>
                    <a:pt x="435" y="863"/>
                  </a:cubicBezTo>
                  <a:cubicBezTo>
                    <a:pt x="435" y="879"/>
                    <a:pt x="431" y="883"/>
                    <a:pt x="415" y="883"/>
                  </a:cubicBezTo>
                  <a:cubicBezTo>
                    <a:pt x="283" y="883"/>
                    <a:pt x="151" y="883"/>
                    <a:pt x="19" y="883"/>
                  </a:cubicBezTo>
                  <a:cubicBezTo>
                    <a:pt x="4" y="883"/>
                    <a:pt x="0" y="879"/>
                    <a:pt x="0" y="864"/>
                  </a:cubicBezTo>
                  <a:cubicBezTo>
                    <a:pt x="1" y="583"/>
                    <a:pt x="1" y="302"/>
                    <a:pt x="0" y="21"/>
                  </a:cubicBezTo>
                  <a:cubicBezTo>
                    <a:pt x="0" y="5"/>
                    <a:pt x="4" y="0"/>
                    <a:pt x="20" y="0"/>
                  </a:cubicBezTo>
                  <a:cubicBezTo>
                    <a:pt x="152" y="1"/>
                    <a:pt x="284" y="1"/>
                    <a:pt x="416" y="0"/>
                  </a:cubicBezTo>
                  <a:cubicBezTo>
                    <a:pt x="432" y="0"/>
                    <a:pt x="435" y="5"/>
                    <a:pt x="435" y="19"/>
                  </a:cubicBezTo>
                  <a:cubicBezTo>
                    <a:pt x="434" y="161"/>
                    <a:pt x="435" y="302"/>
                    <a:pt x="435" y="4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Freeform 59"/>
            <p:cNvSpPr/>
            <p:nvPr/>
          </p:nvSpPr>
          <p:spPr bwMode="auto">
            <a:xfrm>
              <a:off x="-2353588" y="1935562"/>
              <a:ext cx="257618" cy="364448"/>
            </a:xfrm>
            <a:custGeom>
              <a:avLst/>
              <a:gdLst>
                <a:gd name="T0" fmla="*/ 0 w 433"/>
                <a:gd name="T1" fmla="*/ 307 h 613"/>
                <a:gd name="T2" fmla="*/ 0 w 433"/>
                <a:gd name="T3" fmla="*/ 21 h 613"/>
                <a:gd name="T4" fmla="*/ 20 w 433"/>
                <a:gd name="T5" fmla="*/ 0 h 613"/>
                <a:gd name="T6" fmla="*/ 414 w 433"/>
                <a:gd name="T7" fmla="*/ 0 h 613"/>
                <a:gd name="T8" fmla="*/ 433 w 433"/>
                <a:gd name="T9" fmla="*/ 19 h 613"/>
                <a:gd name="T10" fmla="*/ 432 w 433"/>
                <a:gd name="T11" fmla="*/ 594 h 613"/>
                <a:gd name="T12" fmla="*/ 414 w 433"/>
                <a:gd name="T13" fmla="*/ 613 h 613"/>
                <a:gd name="T14" fmla="*/ 19 w 433"/>
                <a:gd name="T15" fmla="*/ 613 h 613"/>
                <a:gd name="T16" fmla="*/ 0 w 433"/>
                <a:gd name="T17" fmla="*/ 595 h 613"/>
                <a:gd name="T18" fmla="*/ 0 w 433"/>
                <a:gd name="T19" fmla="*/ 307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3" h="613">
                  <a:moveTo>
                    <a:pt x="0" y="307"/>
                  </a:moveTo>
                  <a:cubicBezTo>
                    <a:pt x="0" y="212"/>
                    <a:pt x="0" y="116"/>
                    <a:pt x="0" y="21"/>
                  </a:cubicBezTo>
                  <a:cubicBezTo>
                    <a:pt x="0" y="5"/>
                    <a:pt x="2" y="0"/>
                    <a:pt x="20" y="0"/>
                  </a:cubicBezTo>
                  <a:cubicBezTo>
                    <a:pt x="151" y="1"/>
                    <a:pt x="282" y="1"/>
                    <a:pt x="414" y="0"/>
                  </a:cubicBezTo>
                  <a:cubicBezTo>
                    <a:pt x="428" y="0"/>
                    <a:pt x="433" y="3"/>
                    <a:pt x="433" y="19"/>
                  </a:cubicBezTo>
                  <a:cubicBezTo>
                    <a:pt x="432" y="210"/>
                    <a:pt x="432" y="402"/>
                    <a:pt x="432" y="594"/>
                  </a:cubicBezTo>
                  <a:cubicBezTo>
                    <a:pt x="432" y="608"/>
                    <a:pt x="430" y="613"/>
                    <a:pt x="414" y="613"/>
                  </a:cubicBezTo>
                  <a:cubicBezTo>
                    <a:pt x="282" y="613"/>
                    <a:pt x="151" y="613"/>
                    <a:pt x="19" y="613"/>
                  </a:cubicBezTo>
                  <a:cubicBezTo>
                    <a:pt x="4" y="613"/>
                    <a:pt x="0" y="610"/>
                    <a:pt x="0" y="595"/>
                  </a:cubicBezTo>
                  <a:cubicBezTo>
                    <a:pt x="1" y="499"/>
                    <a:pt x="0" y="403"/>
                    <a:pt x="0" y="3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Freeform 60"/>
            <p:cNvSpPr>
              <a:spLocks noEditPoints="1"/>
            </p:cNvSpPr>
            <p:nvPr/>
          </p:nvSpPr>
          <p:spPr bwMode="auto">
            <a:xfrm>
              <a:off x="-2353588" y="1299030"/>
              <a:ext cx="200307" cy="296010"/>
            </a:xfrm>
            <a:custGeom>
              <a:avLst/>
              <a:gdLst>
                <a:gd name="T0" fmla="*/ 201 w 337"/>
                <a:gd name="T1" fmla="*/ 446 h 498"/>
                <a:gd name="T2" fmla="*/ 201 w 337"/>
                <a:gd name="T3" fmla="*/ 498 h 498"/>
                <a:gd name="T4" fmla="*/ 127 w 337"/>
                <a:gd name="T5" fmla="*/ 498 h 498"/>
                <a:gd name="T6" fmla="*/ 127 w 337"/>
                <a:gd name="T7" fmla="*/ 447 h 498"/>
                <a:gd name="T8" fmla="*/ 0 w 337"/>
                <a:gd name="T9" fmla="*/ 309 h 498"/>
                <a:gd name="T10" fmla="*/ 79 w 337"/>
                <a:gd name="T11" fmla="*/ 309 h 498"/>
                <a:gd name="T12" fmla="*/ 125 w 337"/>
                <a:gd name="T13" fmla="*/ 366 h 498"/>
                <a:gd name="T14" fmla="*/ 125 w 337"/>
                <a:gd name="T15" fmla="*/ 279 h 498"/>
                <a:gd name="T16" fmla="*/ 6 w 337"/>
                <a:gd name="T17" fmla="*/ 171 h 498"/>
                <a:gd name="T18" fmla="*/ 126 w 337"/>
                <a:gd name="T19" fmla="*/ 50 h 498"/>
                <a:gd name="T20" fmla="*/ 126 w 337"/>
                <a:gd name="T21" fmla="*/ 0 h 498"/>
                <a:gd name="T22" fmla="*/ 201 w 337"/>
                <a:gd name="T23" fmla="*/ 0 h 498"/>
                <a:gd name="T24" fmla="*/ 201 w 337"/>
                <a:gd name="T25" fmla="*/ 37 h 498"/>
                <a:gd name="T26" fmla="*/ 216 w 337"/>
                <a:gd name="T27" fmla="*/ 55 h 498"/>
                <a:gd name="T28" fmla="*/ 321 w 337"/>
                <a:gd name="T29" fmla="*/ 154 h 498"/>
                <a:gd name="T30" fmla="*/ 323 w 337"/>
                <a:gd name="T31" fmla="*/ 178 h 498"/>
                <a:gd name="T32" fmla="*/ 254 w 337"/>
                <a:gd name="T33" fmla="*/ 178 h 498"/>
                <a:gd name="T34" fmla="*/ 243 w 337"/>
                <a:gd name="T35" fmla="*/ 166 h 498"/>
                <a:gd name="T36" fmla="*/ 203 w 337"/>
                <a:gd name="T37" fmla="*/ 130 h 498"/>
                <a:gd name="T38" fmla="*/ 203 w 337"/>
                <a:gd name="T39" fmla="*/ 210 h 498"/>
                <a:gd name="T40" fmla="*/ 251 w 337"/>
                <a:gd name="T41" fmla="*/ 220 h 498"/>
                <a:gd name="T42" fmla="*/ 329 w 337"/>
                <a:gd name="T43" fmla="*/ 299 h 498"/>
                <a:gd name="T44" fmla="*/ 289 w 337"/>
                <a:gd name="T45" fmla="*/ 409 h 498"/>
                <a:gd name="T46" fmla="*/ 201 w 337"/>
                <a:gd name="T47" fmla="*/ 446 h 498"/>
                <a:gd name="T48" fmla="*/ 202 w 337"/>
                <a:gd name="T49" fmla="*/ 368 h 498"/>
                <a:gd name="T50" fmla="*/ 254 w 337"/>
                <a:gd name="T51" fmla="*/ 324 h 498"/>
                <a:gd name="T52" fmla="*/ 202 w 337"/>
                <a:gd name="T53" fmla="*/ 293 h 498"/>
                <a:gd name="T54" fmla="*/ 202 w 337"/>
                <a:gd name="T55" fmla="*/ 368 h 498"/>
                <a:gd name="T56" fmla="*/ 126 w 337"/>
                <a:gd name="T57" fmla="*/ 197 h 498"/>
                <a:gd name="T58" fmla="*/ 126 w 337"/>
                <a:gd name="T59" fmla="*/ 131 h 498"/>
                <a:gd name="T60" fmla="*/ 87 w 337"/>
                <a:gd name="T61" fmla="*/ 170 h 498"/>
                <a:gd name="T62" fmla="*/ 126 w 337"/>
                <a:gd name="T63" fmla="*/ 197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7" h="498">
                  <a:moveTo>
                    <a:pt x="201" y="446"/>
                  </a:moveTo>
                  <a:cubicBezTo>
                    <a:pt x="201" y="465"/>
                    <a:pt x="201" y="481"/>
                    <a:pt x="201" y="498"/>
                  </a:cubicBezTo>
                  <a:cubicBezTo>
                    <a:pt x="176" y="498"/>
                    <a:pt x="153" y="498"/>
                    <a:pt x="127" y="498"/>
                  </a:cubicBezTo>
                  <a:cubicBezTo>
                    <a:pt x="127" y="481"/>
                    <a:pt x="127" y="464"/>
                    <a:pt x="127" y="447"/>
                  </a:cubicBezTo>
                  <a:cubicBezTo>
                    <a:pt x="56" y="426"/>
                    <a:pt x="8" y="386"/>
                    <a:pt x="0" y="309"/>
                  </a:cubicBezTo>
                  <a:cubicBezTo>
                    <a:pt x="27" y="309"/>
                    <a:pt x="53" y="309"/>
                    <a:pt x="79" y="309"/>
                  </a:cubicBezTo>
                  <a:cubicBezTo>
                    <a:pt x="86" y="334"/>
                    <a:pt x="95" y="357"/>
                    <a:pt x="125" y="366"/>
                  </a:cubicBezTo>
                  <a:cubicBezTo>
                    <a:pt x="125" y="336"/>
                    <a:pt x="125" y="308"/>
                    <a:pt x="125" y="279"/>
                  </a:cubicBezTo>
                  <a:cubicBezTo>
                    <a:pt x="63" y="267"/>
                    <a:pt x="8" y="247"/>
                    <a:pt x="6" y="171"/>
                  </a:cubicBezTo>
                  <a:cubicBezTo>
                    <a:pt x="4" y="113"/>
                    <a:pt x="39" y="79"/>
                    <a:pt x="126" y="50"/>
                  </a:cubicBezTo>
                  <a:cubicBezTo>
                    <a:pt x="126" y="35"/>
                    <a:pt x="126" y="18"/>
                    <a:pt x="126" y="0"/>
                  </a:cubicBezTo>
                  <a:cubicBezTo>
                    <a:pt x="150" y="0"/>
                    <a:pt x="174" y="0"/>
                    <a:pt x="201" y="0"/>
                  </a:cubicBezTo>
                  <a:cubicBezTo>
                    <a:pt x="201" y="12"/>
                    <a:pt x="202" y="24"/>
                    <a:pt x="201" y="37"/>
                  </a:cubicBezTo>
                  <a:cubicBezTo>
                    <a:pt x="200" y="48"/>
                    <a:pt x="204" y="53"/>
                    <a:pt x="216" y="55"/>
                  </a:cubicBezTo>
                  <a:cubicBezTo>
                    <a:pt x="270" y="67"/>
                    <a:pt x="308" y="98"/>
                    <a:pt x="321" y="154"/>
                  </a:cubicBezTo>
                  <a:cubicBezTo>
                    <a:pt x="323" y="161"/>
                    <a:pt x="323" y="169"/>
                    <a:pt x="323" y="178"/>
                  </a:cubicBezTo>
                  <a:cubicBezTo>
                    <a:pt x="299" y="178"/>
                    <a:pt x="277" y="179"/>
                    <a:pt x="254" y="178"/>
                  </a:cubicBezTo>
                  <a:cubicBezTo>
                    <a:pt x="250" y="178"/>
                    <a:pt x="244" y="171"/>
                    <a:pt x="243" y="166"/>
                  </a:cubicBezTo>
                  <a:cubicBezTo>
                    <a:pt x="235" y="148"/>
                    <a:pt x="225" y="135"/>
                    <a:pt x="203" y="130"/>
                  </a:cubicBezTo>
                  <a:cubicBezTo>
                    <a:pt x="203" y="157"/>
                    <a:pt x="203" y="183"/>
                    <a:pt x="203" y="210"/>
                  </a:cubicBezTo>
                  <a:cubicBezTo>
                    <a:pt x="219" y="213"/>
                    <a:pt x="235" y="216"/>
                    <a:pt x="251" y="220"/>
                  </a:cubicBezTo>
                  <a:cubicBezTo>
                    <a:pt x="291" y="232"/>
                    <a:pt x="322" y="255"/>
                    <a:pt x="329" y="299"/>
                  </a:cubicBezTo>
                  <a:cubicBezTo>
                    <a:pt x="337" y="343"/>
                    <a:pt x="322" y="379"/>
                    <a:pt x="289" y="409"/>
                  </a:cubicBezTo>
                  <a:cubicBezTo>
                    <a:pt x="264" y="430"/>
                    <a:pt x="235" y="442"/>
                    <a:pt x="201" y="446"/>
                  </a:cubicBezTo>
                  <a:close/>
                  <a:moveTo>
                    <a:pt x="202" y="368"/>
                  </a:moveTo>
                  <a:cubicBezTo>
                    <a:pt x="237" y="363"/>
                    <a:pt x="257" y="345"/>
                    <a:pt x="254" y="324"/>
                  </a:cubicBezTo>
                  <a:cubicBezTo>
                    <a:pt x="252" y="304"/>
                    <a:pt x="229" y="290"/>
                    <a:pt x="202" y="293"/>
                  </a:cubicBezTo>
                  <a:cubicBezTo>
                    <a:pt x="202" y="317"/>
                    <a:pt x="202" y="342"/>
                    <a:pt x="202" y="368"/>
                  </a:cubicBezTo>
                  <a:close/>
                  <a:moveTo>
                    <a:pt x="126" y="197"/>
                  </a:moveTo>
                  <a:cubicBezTo>
                    <a:pt x="126" y="175"/>
                    <a:pt x="126" y="153"/>
                    <a:pt x="126" y="131"/>
                  </a:cubicBezTo>
                  <a:cubicBezTo>
                    <a:pt x="99" y="136"/>
                    <a:pt x="85" y="150"/>
                    <a:pt x="87" y="170"/>
                  </a:cubicBezTo>
                  <a:cubicBezTo>
                    <a:pt x="89" y="187"/>
                    <a:pt x="102" y="197"/>
                    <a:pt x="126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Freeform 61"/>
            <p:cNvSpPr>
              <a:spLocks noEditPoints="1"/>
            </p:cNvSpPr>
            <p:nvPr/>
          </p:nvSpPr>
          <p:spPr bwMode="auto">
            <a:xfrm>
              <a:off x="-2792595" y="1961156"/>
              <a:ext cx="391156" cy="355546"/>
            </a:xfrm>
            <a:custGeom>
              <a:avLst/>
              <a:gdLst>
                <a:gd name="T0" fmla="*/ 150 w 658"/>
                <a:gd name="T1" fmla="*/ 281 h 598"/>
                <a:gd name="T2" fmla="*/ 78 w 658"/>
                <a:gd name="T3" fmla="*/ 52 h 598"/>
                <a:gd name="T4" fmla="*/ 26 w 658"/>
                <a:gd name="T5" fmla="*/ 47 h 598"/>
                <a:gd name="T6" fmla="*/ 25 w 658"/>
                <a:gd name="T7" fmla="*/ 0 h 598"/>
                <a:gd name="T8" fmla="*/ 116 w 658"/>
                <a:gd name="T9" fmla="*/ 19 h 598"/>
                <a:gd name="T10" fmla="*/ 147 w 658"/>
                <a:gd name="T11" fmla="*/ 94 h 598"/>
                <a:gd name="T12" fmla="*/ 475 w 658"/>
                <a:gd name="T13" fmla="*/ 94 h 598"/>
                <a:gd name="T14" fmla="*/ 654 w 658"/>
                <a:gd name="T15" fmla="*/ 126 h 598"/>
                <a:gd name="T16" fmla="*/ 585 w 658"/>
                <a:gd name="T17" fmla="*/ 400 h 598"/>
                <a:gd name="T18" fmla="*/ 465 w 658"/>
                <a:gd name="T19" fmla="*/ 421 h 598"/>
                <a:gd name="T20" fmla="*/ 227 w 658"/>
                <a:gd name="T21" fmla="*/ 421 h 598"/>
                <a:gd name="T22" fmla="*/ 165 w 658"/>
                <a:gd name="T23" fmla="*/ 447 h 598"/>
                <a:gd name="T24" fmla="*/ 195 w 658"/>
                <a:gd name="T25" fmla="*/ 484 h 598"/>
                <a:gd name="T26" fmla="*/ 320 w 658"/>
                <a:gd name="T27" fmla="*/ 485 h 598"/>
                <a:gd name="T28" fmla="*/ 418 w 658"/>
                <a:gd name="T29" fmla="*/ 492 h 598"/>
                <a:gd name="T30" fmla="*/ 492 w 658"/>
                <a:gd name="T31" fmla="*/ 445 h 598"/>
                <a:gd name="T32" fmla="*/ 564 w 658"/>
                <a:gd name="T33" fmla="*/ 492 h 598"/>
                <a:gd name="T34" fmla="*/ 608 w 658"/>
                <a:gd name="T35" fmla="*/ 515 h 598"/>
                <a:gd name="T36" fmla="*/ 564 w 658"/>
                <a:gd name="T37" fmla="*/ 537 h 598"/>
                <a:gd name="T38" fmla="*/ 444 w 658"/>
                <a:gd name="T39" fmla="*/ 564 h 598"/>
                <a:gd name="T40" fmla="*/ 421 w 658"/>
                <a:gd name="T41" fmla="*/ 537 h 598"/>
                <a:gd name="T42" fmla="*/ 321 w 658"/>
                <a:gd name="T43" fmla="*/ 543 h 598"/>
                <a:gd name="T44" fmla="*/ 195 w 658"/>
                <a:gd name="T45" fmla="*/ 543 h 598"/>
                <a:gd name="T46" fmla="*/ 118 w 658"/>
                <a:gd name="T47" fmla="*/ 456 h 598"/>
                <a:gd name="T48" fmla="*/ 181 w 658"/>
                <a:gd name="T49" fmla="*/ 379 h 598"/>
                <a:gd name="T50" fmla="*/ 167 w 658"/>
                <a:gd name="T51" fmla="*/ 182 h 598"/>
                <a:gd name="T52" fmla="*/ 275 w 658"/>
                <a:gd name="T53" fmla="*/ 188 h 598"/>
                <a:gd name="T54" fmla="*/ 282 w 658"/>
                <a:gd name="T55" fmla="*/ 150 h 598"/>
                <a:gd name="T56" fmla="*/ 171 w 658"/>
                <a:gd name="T57" fmla="*/ 140 h 598"/>
                <a:gd name="T58" fmla="*/ 445 w 658"/>
                <a:gd name="T59" fmla="*/ 140 h 598"/>
                <a:gd name="T60" fmla="*/ 328 w 658"/>
                <a:gd name="T61" fmla="*/ 187 h 598"/>
                <a:gd name="T62" fmla="*/ 445 w 658"/>
                <a:gd name="T63" fmla="*/ 140 h 598"/>
                <a:gd name="T64" fmla="*/ 444 w 658"/>
                <a:gd name="T65" fmla="*/ 328 h 598"/>
                <a:gd name="T66" fmla="*/ 328 w 658"/>
                <a:gd name="T67" fmla="*/ 374 h 598"/>
                <a:gd name="T68" fmla="*/ 328 w 658"/>
                <a:gd name="T69" fmla="*/ 280 h 598"/>
                <a:gd name="T70" fmla="*/ 445 w 658"/>
                <a:gd name="T71" fmla="*/ 234 h 598"/>
                <a:gd name="T72" fmla="*/ 328 w 658"/>
                <a:gd name="T73" fmla="*/ 280 h 598"/>
                <a:gd name="T74" fmla="*/ 600 w 658"/>
                <a:gd name="T75" fmla="*/ 140 h 598"/>
                <a:gd name="T76" fmla="*/ 491 w 658"/>
                <a:gd name="T77" fmla="*/ 145 h 598"/>
                <a:gd name="T78" fmla="*/ 496 w 658"/>
                <a:gd name="T79" fmla="*/ 188 h 598"/>
                <a:gd name="T80" fmla="*/ 603 w 658"/>
                <a:gd name="T81" fmla="*/ 141 h 598"/>
                <a:gd name="T82" fmla="*/ 196 w 658"/>
                <a:gd name="T83" fmla="*/ 275 h 598"/>
                <a:gd name="T84" fmla="*/ 276 w 658"/>
                <a:gd name="T85" fmla="*/ 281 h 598"/>
                <a:gd name="T86" fmla="*/ 281 w 658"/>
                <a:gd name="T87" fmla="*/ 234 h 598"/>
                <a:gd name="T88" fmla="*/ 492 w 658"/>
                <a:gd name="T89" fmla="*/ 281 h 598"/>
                <a:gd name="T90" fmla="*/ 555 w 658"/>
                <a:gd name="T91" fmla="*/ 281 h 598"/>
                <a:gd name="T92" fmla="*/ 579 w 658"/>
                <a:gd name="T93" fmla="*/ 234 h 598"/>
                <a:gd name="T94" fmla="*/ 492 w 658"/>
                <a:gd name="T95" fmla="*/ 281 h 598"/>
                <a:gd name="T96" fmla="*/ 227 w 658"/>
                <a:gd name="T97" fmla="*/ 372 h 598"/>
                <a:gd name="T98" fmla="*/ 277 w 658"/>
                <a:gd name="T99" fmla="*/ 375 h 598"/>
                <a:gd name="T100" fmla="*/ 281 w 658"/>
                <a:gd name="T101" fmla="*/ 345 h 598"/>
                <a:gd name="T102" fmla="*/ 213 w 658"/>
                <a:gd name="T103" fmla="*/ 327 h 598"/>
                <a:gd name="T104" fmla="*/ 495 w 658"/>
                <a:gd name="T105" fmla="*/ 327 h 598"/>
                <a:gd name="T106" fmla="*/ 492 w 658"/>
                <a:gd name="T107" fmla="*/ 370 h 598"/>
                <a:gd name="T108" fmla="*/ 540 w 658"/>
                <a:gd name="T109" fmla="*/ 375 h 598"/>
                <a:gd name="T110" fmla="*/ 556 w 658"/>
                <a:gd name="T111" fmla="*/ 327 h 598"/>
                <a:gd name="T112" fmla="*/ 256 w 658"/>
                <a:gd name="T113" fmla="*/ 541 h 598"/>
                <a:gd name="T114" fmla="*/ 259 w 658"/>
                <a:gd name="T115" fmla="*/ 488 h 598"/>
                <a:gd name="T116" fmla="*/ 466 w 658"/>
                <a:gd name="T117" fmla="*/ 515 h 598"/>
                <a:gd name="T118" fmla="*/ 518 w 658"/>
                <a:gd name="T119" fmla="*/ 514 h 598"/>
                <a:gd name="T120" fmla="*/ 466 w 658"/>
                <a:gd name="T121" fmla="*/ 515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58" h="598">
                  <a:moveTo>
                    <a:pt x="181" y="379"/>
                  </a:moveTo>
                  <a:cubicBezTo>
                    <a:pt x="170" y="346"/>
                    <a:pt x="160" y="313"/>
                    <a:pt x="150" y="281"/>
                  </a:cubicBezTo>
                  <a:cubicBezTo>
                    <a:pt x="134" y="230"/>
                    <a:pt x="118" y="179"/>
                    <a:pt x="102" y="128"/>
                  </a:cubicBezTo>
                  <a:cubicBezTo>
                    <a:pt x="94" y="103"/>
                    <a:pt x="86" y="77"/>
                    <a:pt x="78" y="52"/>
                  </a:cubicBezTo>
                  <a:cubicBezTo>
                    <a:pt x="77" y="48"/>
                    <a:pt x="75" y="46"/>
                    <a:pt x="71" y="46"/>
                  </a:cubicBezTo>
                  <a:cubicBezTo>
                    <a:pt x="56" y="47"/>
                    <a:pt x="41" y="47"/>
                    <a:pt x="26" y="47"/>
                  </a:cubicBezTo>
                  <a:cubicBezTo>
                    <a:pt x="11" y="47"/>
                    <a:pt x="0" y="37"/>
                    <a:pt x="0" y="23"/>
                  </a:cubicBezTo>
                  <a:cubicBezTo>
                    <a:pt x="0" y="10"/>
                    <a:pt x="11" y="1"/>
                    <a:pt x="25" y="0"/>
                  </a:cubicBezTo>
                  <a:cubicBezTo>
                    <a:pt x="47" y="0"/>
                    <a:pt x="69" y="0"/>
                    <a:pt x="91" y="0"/>
                  </a:cubicBezTo>
                  <a:cubicBezTo>
                    <a:pt x="105" y="1"/>
                    <a:pt x="112" y="6"/>
                    <a:pt x="116" y="19"/>
                  </a:cubicBezTo>
                  <a:cubicBezTo>
                    <a:pt x="124" y="42"/>
                    <a:pt x="131" y="65"/>
                    <a:pt x="138" y="88"/>
                  </a:cubicBezTo>
                  <a:cubicBezTo>
                    <a:pt x="139" y="93"/>
                    <a:pt x="142" y="94"/>
                    <a:pt x="147" y="94"/>
                  </a:cubicBezTo>
                  <a:cubicBezTo>
                    <a:pt x="201" y="94"/>
                    <a:pt x="255" y="94"/>
                    <a:pt x="309" y="94"/>
                  </a:cubicBezTo>
                  <a:cubicBezTo>
                    <a:pt x="364" y="94"/>
                    <a:pt x="419" y="94"/>
                    <a:pt x="475" y="94"/>
                  </a:cubicBezTo>
                  <a:cubicBezTo>
                    <a:pt x="526" y="94"/>
                    <a:pt x="578" y="94"/>
                    <a:pt x="629" y="94"/>
                  </a:cubicBezTo>
                  <a:cubicBezTo>
                    <a:pt x="649" y="94"/>
                    <a:pt x="658" y="110"/>
                    <a:pt x="654" y="126"/>
                  </a:cubicBezTo>
                  <a:cubicBezTo>
                    <a:pt x="632" y="210"/>
                    <a:pt x="611" y="295"/>
                    <a:pt x="590" y="380"/>
                  </a:cubicBezTo>
                  <a:cubicBezTo>
                    <a:pt x="589" y="387"/>
                    <a:pt x="587" y="393"/>
                    <a:pt x="585" y="400"/>
                  </a:cubicBezTo>
                  <a:cubicBezTo>
                    <a:pt x="582" y="414"/>
                    <a:pt x="574" y="420"/>
                    <a:pt x="560" y="420"/>
                  </a:cubicBezTo>
                  <a:cubicBezTo>
                    <a:pt x="528" y="421"/>
                    <a:pt x="497" y="421"/>
                    <a:pt x="465" y="421"/>
                  </a:cubicBezTo>
                  <a:cubicBezTo>
                    <a:pt x="418" y="421"/>
                    <a:pt x="371" y="421"/>
                    <a:pt x="324" y="421"/>
                  </a:cubicBezTo>
                  <a:cubicBezTo>
                    <a:pt x="292" y="421"/>
                    <a:pt x="259" y="420"/>
                    <a:pt x="227" y="421"/>
                  </a:cubicBezTo>
                  <a:cubicBezTo>
                    <a:pt x="216" y="421"/>
                    <a:pt x="205" y="421"/>
                    <a:pt x="194" y="423"/>
                  </a:cubicBezTo>
                  <a:cubicBezTo>
                    <a:pt x="180" y="425"/>
                    <a:pt x="170" y="433"/>
                    <a:pt x="165" y="447"/>
                  </a:cubicBezTo>
                  <a:cubicBezTo>
                    <a:pt x="159" y="464"/>
                    <a:pt x="171" y="485"/>
                    <a:pt x="189" y="488"/>
                  </a:cubicBezTo>
                  <a:cubicBezTo>
                    <a:pt x="191" y="488"/>
                    <a:pt x="194" y="486"/>
                    <a:pt x="195" y="484"/>
                  </a:cubicBezTo>
                  <a:cubicBezTo>
                    <a:pt x="207" y="462"/>
                    <a:pt x="224" y="449"/>
                    <a:pt x="249" y="446"/>
                  </a:cubicBezTo>
                  <a:cubicBezTo>
                    <a:pt x="279" y="442"/>
                    <a:pt x="307" y="457"/>
                    <a:pt x="320" y="485"/>
                  </a:cubicBezTo>
                  <a:cubicBezTo>
                    <a:pt x="323" y="490"/>
                    <a:pt x="326" y="492"/>
                    <a:pt x="331" y="492"/>
                  </a:cubicBezTo>
                  <a:cubicBezTo>
                    <a:pt x="360" y="492"/>
                    <a:pt x="389" y="492"/>
                    <a:pt x="418" y="492"/>
                  </a:cubicBezTo>
                  <a:cubicBezTo>
                    <a:pt x="424" y="492"/>
                    <a:pt x="426" y="490"/>
                    <a:pt x="429" y="485"/>
                  </a:cubicBezTo>
                  <a:cubicBezTo>
                    <a:pt x="442" y="459"/>
                    <a:pt x="463" y="445"/>
                    <a:pt x="492" y="445"/>
                  </a:cubicBezTo>
                  <a:cubicBezTo>
                    <a:pt x="521" y="445"/>
                    <a:pt x="543" y="460"/>
                    <a:pt x="555" y="486"/>
                  </a:cubicBezTo>
                  <a:cubicBezTo>
                    <a:pt x="557" y="490"/>
                    <a:pt x="559" y="492"/>
                    <a:pt x="564" y="492"/>
                  </a:cubicBezTo>
                  <a:cubicBezTo>
                    <a:pt x="571" y="491"/>
                    <a:pt x="578" y="492"/>
                    <a:pt x="585" y="492"/>
                  </a:cubicBezTo>
                  <a:cubicBezTo>
                    <a:pt x="599" y="492"/>
                    <a:pt x="608" y="502"/>
                    <a:pt x="608" y="515"/>
                  </a:cubicBezTo>
                  <a:cubicBezTo>
                    <a:pt x="608" y="527"/>
                    <a:pt x="598" y="537"/>
                    <a:pt x="585" y="538"/>
                  </a:cubicBezTo>
                  <a:cubicBezTo>
                    <a:pt x="578" y="538"/>
                    <a:pt x="571" y="538"/>
                    <a:pt x="564" y="537"/>
                  </a:cubicBezTo>
                  <a:cubicBezTo>
                    <a:pt x="559" y="537"/>
                    <a:pt x="557" y="539"/>
                    <a:pt x="555" y="544"/>
                  </a:cubicBezTo>
                  <a:cubicBezTo>
                    <a:pt x="533" y="588"/>
                    <a:pt x="478" y="598"/>
                    <a:pt x="444" y="564"/>
                  </a:cubicBezTo>
                  <a:cubicBezTo>
                    <a:pt x="437" y="558"/>
                    <a:pt x="433" y="550"/>
                    <a:pt x="428" y="542"/>
                  </a:cubicBezTo>
                  <a:cubicBezTo>
                    <a:pt x="426" y="539"/>
                    <a:pt x="425" y="537"/>
                    <a:pt x="421" y="537"/>
                  </a:cubicBezTo>
                  <a:cubicBezTo>
                    <a:pt x="390" y="537"/>
                    <a:pt x="360" y="537"/>
                    <a:pt x="329" y="537"/>
                  </a:cubicBezTo>
                  <a:cubicBezTo>
                    <a:pt x="325" y="537"/>
                    <a:pt x="323" y="539"/>
                    <a:pt x="321" y="543"/>
                  </a:cubicBezTo>
                  <a:cubicBezTo>
                    <a:pt x="310" y="566"/>
                    <a:pt x="292" y="580"/>
                    <a:pt x="266" y="584"/>
                  </a:cubicBezTo>
                  <a:cubicBezTo>
                    <a:pt x="237" y="588"/>
                    <a:pt x="207" y="571"/>
                    <a:pt x="195" y="543"/>
                  </a:cubicBezTo>
                  <a:cubicBezTo>
                    <a:pt x="192" y="538"/>
                    <a:pt x="189" y="535"/>
                    <a:pt x="183" y="534"/>
                  </a:cubicBezTo>
                  <a:cubicBezTo>
                    <a:pt x="145" y="526"/>
                    <a:pt x="118" y="495"/>
                    <a:pt x="118" y="456"/>
                  </a:cubicBezTo>
                  <a:cubicBezTo>
                    <a:pt x="117" y="424"/>
                    <a:pt x="139" y="394"/>
                    <a:pt x="172" y="382"/>
                  </a:cubicBezTo>
                  <a:cubicBezTo>
                    <a:pt x="174" y="381"/>
                    <a:pt x="177" y="380"/>
                    <a:pt x="181" y="379"/>
                  </a:cubicBezTo>
                  <a:close/>
                  <a:moveTo>
                    <a:pt x="154" y="140"/>
                  </a:moveTo>
                  <a:cubicBezTo>
                    <a:pt x="159" y="155"/>
                    <a:pt x="163" y="169"/>
                    <a:pt x="167" y="182"/>
                  </a:cubicBezTo>
                  <a:cubicBezTo>
                    <a:pt x="169" y="187"/>
                    <a:pt x="171" y="188"/>
                    <a:pt x="175" y="188"/>
                  </a:cubicBezTo>
                  <a:cubicBezTo>
                    <a:pt x="208" y="188"/>
                    <a:pt x="242" y="188"/>
                    <a:pt x="275" y="188"/>
                  </a:cubicBezTo>
                  <a:cubicBezTo>
                    <a:pt x="277" y="188"/>
                    <a:pt x="279" y="187"/>
                    <a:pt x="282" y="187"/>
                  </a:cubicBezTo>
                  <a:cubicBezTo>
                    <a:pt x="282" y="174"/>
                    <a:pt x="282" y="162"/>
                    <a:pt x="282" y="150"/>
                  </a:cubicBezTo>
                  <a:cubicBezTo>
                    <a:pt x="282" y="140"/>
                    <a:pt x="282" y="140"/>
                    <a:pt x="272" y="140"/>
                  </a:cubicBezTo>
                  <a:cubicBezTo>
                    <a:pt x="238" y="140"/>
                    <a:pt x="204" y="140"/>
                    <a:pt x="171" y="140"/>
                  </a:cubicBezTo>
                  <a:cubicBezTo>
                    <a:pt x="166" y="140"/>
                    <a:pt x="161" y="140"/>
                    <a:pt x="154" y="140"/>
                  </a:cubicBezTo>
                  <a:close/>
                  <a:moveTo>
                    <a:pt x="445" y="140"/>
                  </a:moveTo>
                  <a:cubicBezTo>
                    <a:pt x="405" y="140"/>
                    <a:pt x="367" y="140"/>
                    <a:pt x="328" y="140"/>
                  </a:cubicBezTo>
                  <a:cubicBezTo>
                    <a:pt x="328" y="156"/>
                    <a:pt x="328" y="172"/>
                    <a:pt x="328" y="187"/>
                  </a:cubicBezTo>
                  <a:cubicBezTo>
                    <a:pt x="367" y="187"/>
                    <a:pt x="406" y="187"/>
                    <a:pt x="445" y="187"/>
                  </a:cubicBezTo>
                  <a:cubicBezTo>
                    <a:pt x="445" y="171"/>
                    <a:pt x="445" y="156"/>
                    <a:pt x="445" y="140"/>
                  </a:cubicBezTo>
                  <a:close/>
                  <a:moveTo>
                    <a:pt x="444" y="374"/>
                  </a:moveTo>
                  <a:cubicBezTo>
                    <a:pt x="444" y="358"/>
                    <a:pt x="444" y="343"/>
                    <a:pt x="444" y="328"/>
                  </a:cubicBezTo>
                  <a:cubicBezTo>
                    <a:pt x="405" y="328"/>
                    <a:pt x="367" y="328"/>
                    <a:pt x="328" y="328"/>
                  </a:cubicBezTo>
                  <a:cubicBezTo>
                    <a:pt x="328" y="343"/>
                    <a:pt x="328" y="359"/>
                    <a:pt x="328" y="374"/>
                  </a:cubicBezTo>
                  <a:cubicBezTo>
                    <a:pt x="367" y="374"/>
                    <a:pt x="406" y="374"/>
                    <a:pt x="444" y="374"/>
                  </a:cubicBezTo>
                  <a:close/>
                  <a:moveTo>
                    <a:pt x="328" y="280"/>
                  </a:moveTo>
                  <a:cubicBezTo>
                    <a:pt x="367" y="280"/>
                    <a:pt x="406" y="280"/>
                    <a:pt x="445" y="280"/>
                  </a:cubicBezTo>
                  <a:cubicBezTo>
                    <a:pt x="445" y="265"/>
                    <a:pt x="445" y="250"/>
                    <a:pt x="445" y="234"/>
                  </a:cubicBezTo>
                  <a:cubicBezTo>
                    <a:pt x="406" y="234"/>
                    <a:pt x="367" y="234"/>
                    <a:pt x="328" y="234"/>
                  </a:cubicBezTo>
                  <a:cubicBezTo>
                    <a:pt x="328" y="250"/>
                    <a:pt x="328" y="265"/>
                    <a:pt x="328" y="280"/>
                  </a:cubicBezTo>
                  <a:close/>
                  <a:moveTo>
                    <a:pt x="603" y="141"/>
                  </a:moveTo>
                  <a:cubicBezTo>
                    <a:pt x="601" y="141"/>
                    <a:pt x="600" y="140"/>
                    <a:pt x="600" y="140"/>
                  </a:cubicBezTo>
                  <a:cubicBezTo>
                    <a:pt x="565" y="140"/>
                    <a:pt x="530" y="140"/>
                    <a:pt x="496" y="140"/>
                  </a:cubicBezTo>
                  <a:cubicBezTo>
                    <a:pt x="492" y="140"/>
                    <a:pt x="491" y="142"/>
                    <a:pt x="491" y="145"/>
                  </a:cubicBezTo>
                  <a:cubicBezTo>
                    <a:pt x="491" y="158"/>
                    <a:pt x="491" y="170"/>
                    <a:pt x="491" y="183"/>
                  </a:cubicBezTo>
                  <a:cubicBezTo>
                    <a:pt x="491" y="187"/>
                    <a:pt x="493" y="188"/>
                    <a:pt x="496" y="188"/>
                  </a:cubicBezTo>
                  <a:cubicBezTo>
                    <a:pt x="528" y="188"/>
                    <a:pt x="559" y="188"/>
                    <a:pt x="591" y="188"/>
                  </a:cubicBezTo>
                  <a:cubicBezTo>
                    <a:pt x="595" y="172"/>
                    <a:pt x="599" y="157"/>
                    <a:pt x="603" y="141"/>
                  </a:cubicBezTo>
                  <a:close/>
                  <a:moveTo>
                    <a:pt x="184" y="234"/>
                  </a:moveTo>
                  <a:cubicBezTo>
                    <a:pt x="188" y="248"/>
                    <a:pt x="192" y="262"/>
                    <a:pt x="196" y="275"/>
                  </a:cubicBezTo>
                  <a:cubicBezTo>
                    <a:pt x="198" y="280"/>
                    <a:pt x="200" y="281"/>
                    <a:pt x="205" y="281"/>
                  </a:cubicBezTo>
                  <a:cubicBezTo>
                    <a:pt x="229" y="281"/>
                    <a:pt x="252" y="281"/>
                    <a:pt x="276" y="281"/>
                  </a:cubicBezTo>
                  <a:cubicBezTo>
                    <a:pt x="278" y="281"/>
                    <a:pt x="279" y="281"/>
                    <a:pt x="281" y="280"/>
                  </a:cubicBezTo>
                  <a:cubicBezTo>
                    <a:pt x="281" y="265"/>
                    <a:pt x="281" y="250"/>
                    <a:pt x="281" y="234"/>
                  </a:cubicBezTo>
                  <a:cubicBezTo>
                    <a:pt x="249" y="234"/>
                    <a:pt x="217" y="234"/>
                    <a:pt x="184" y="234"/>
                  </a:cubicBezTo>
                  <a:close/>
                  <a:moveTo>
                    <a:pt x="492" y="281"/>
                  </a:moveTo>
                  <a:cubicBezTo>
                    <a:pt x="495" y="281"/>
                    <a:pt x="498" y="281"/>
                    <a:pt x="501" y="281"/>
                  </a:cubicBezTo>
                  <a:cubicBezTo>
                    <a:pt x="519" y="281"/>
                    <a:pt x="537" y="281"/>
                    <a:pt x="555" y="281"/>
                  </a:cubicBezTo>
                  <a:cubicBezTo>
                    <a:pt x="568" y="281"/>
                    <a:pt x="568" y="281"/>
                    <a:pt x="571" y="268"/>
                  </a:cubicBezTo>
                  <a:cubicBezTo>
                    <a:pt x="574" y="257"/>
                    <a:pt x="576" y="246"/>
                    <a:pt x="579" y="234"/>
                  </a:cubicBezTo>
                  <a:cubicBezTo>
                    <a:pt x="549" y="234"/>
                    <a:pt x="521" y="234"/>
                    <a:pt x="492" y="234"/>
                  </a:cubicBezTo>
                  <a:cubicBezTo>
                    <a:pt x="492" y="250"/>
                    <a:pt x="492" y="265"/>
                    <a:pt x="492" y="281"/>
                  </a:cubicBezTo>
                  <a:close/>
                  <a:moveTo>
                    <a:pt x="213" y="327"/>
                  </a:moveTo>
                  <a:cubicBezTo>
                    <a:pt x="218" y="343"/>
                    <a:pt x="222" y="357"/>
                    <a:pt x="227" y="372"/>
                  </a:cubicBezTo>
                  <a:cubicBezTo>
                    <a:pt x="228" y="373"/>
                    <a:pt x="230" y="375"/>
                    <a:pt x="232" y="375"/>
                  </a:cubicBezTo>
                  <a:cubicBezTo>
                    <a:pt x="247" y="375"/>
                    <a:pt x="262" y="375"/>
                    <a:pt x="277" y="375"/>
                  </a:cubicBezTo>
                  <a:cubicBezTo>
                    <a:pt x="280" y="375"/>
                    <a:pt x="282" y="373"/>
                    <a:pt x="282" y="370"/>
                  </a:cubicBezTo>
                  <a:cubicBezTo>
                    <a:pt x="281" y="361"/>
                    <a:pt x="281" y="353"/>
                    <a:pt x="281" y="345"/>
                  </a:cubicBezTo>
                  <a:cubicBezTo>
                    <a:pt x="281" y="339"/>
                    <a:pt x="281" y="333"/>
                    <a:pt x="281" y="327"/>
                  </a:cubicBezTo>
                  <a:cubicBezTo>
                    <a:pt x="258" y="327"/>
                    <a:pt x="236" y="327"/>
                    <a:pt x="213" y="327"/>
                  </a:cubicBezTo>
                  <a:close/>
                  <a:moveTo>
                    <a:pt x="556" y="327"/>
                  </a:moveTo>
                  <a:cubicBezTo>
                    <a:pt x="535" y="327"/>
                    <a:pt x="515" y="327"/>
                    <a:pt x="495" y="327"/>
                  </a:cubicBezTo>
                  <a:cubicBezTo>
                    <a:pt x="494" y="327"/>
                    <a:pt x="491" y="330"/>
                    <a:pt x="491" y="332"/>
                  </a:cubicBezTo>
                  <a:cubicBezTo>
                    <a:pt x="491" y="345"/>
                    <a:pt x="491" y="357"/>
                    <a:pt x="492" y="370"/>
                  </a:cubicBezTo>
                  <a:cubicBezTo>
                    <a:pt x="492" y="372"/>
                    <a:pt x="494" y="375"/>
                    <a:pt x="496" y="375"/>
                  </a:cubicBezTo>
                  <a:cubicBezTo>
                    <a:pt x="511" y="375"/>
                    <a:pt x="525" y="375"/>
                    <a:pt x="540" y="375"/>
                  </a:cubicBezTo>
                  <a:cubicBezTo>
                    <a:pt x="541" y="375"/>
                    <a:pt x="544" y="373"/>
                    <a:pt x="544" y="372"/>
                  </a:cubicBezTo>
                  <a:cubicBezTo>
                    <a:pt x="548" y="358"/>
                    <a:pt x="552" y="343"/>
                    <a:pt x="556" y="327"/>
                  </a:cubicBezTo>
                  <a:close/>
                  <a:moveTo>
                    <a:pt x="231" y="514"/>
                  </a:moveTo>
                  <a:cubicBezTo>
                    <a:pt x="231" y="528"/>
                    <a:pt x="243" y="540"/>
                    <a:pt x="256" y="541"/>
                  </a:cubicBezTo>
                  <a:cubicBezTo>
                    <a:pt x="271" y="541"/>
                    <a:pt x="283" y="530"/>
                    <a:pt x="284" y="515"/>
                  </a:cubicBezTo>
                  <a:cubicBezTo>
                    <a:pt x="284" y="502"/>
                    <a:pt x="273" y="489"/>
                    <a:pt x="259" y="488"/>
                  </a:cubicBezTo>
                  <a:cubicBezTo>
                    <a:pt x="244" y="488"/>
                    <a:pt x="232" y="499"/>
                    <a:pt x="231" y="514"/>
                  </a:cubicBezTo>
                  <a:close/>
                  <a:moveTo>
                    <a:pt x="466" y="515"/>
                  </a:moveTo>
                  <a:cubicBezTo>
                    <a:pt x="466" y="529"/>
                    <a:pt x="478" y="541"/>
                    <a:pt x="491" y="541"/>
                  </a:cubicBezTo>
                  <a:cubicBezTo>
                    <a:pt x="506" y="541"/>
                    <a:pt x="518" y="529"/>
                    <a:pt x="518" y="514"/>
                  </a:cubicBezTo>
                  <a:cubicBezTo>
                    <a:pt x="518" y="501"/>
                    <a:pt x="506" y="488"/>
                    <a:pt x="492" y="488"/>
                  </a:cubicBezTo>
                  <a:cubicBezTo>
                    <a:pt x="477" y="488"/>
                    <a:pt x="466" y="500"/>
                    <a:pt x="466" y="5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046025" y="3871812"/>
            <a:ext cx="379546" cy="468572"/>
            <a:chOff x="-4268788" y="1825625"/>
            <a:chExt cx="3032125" cy="3743325"/>
          </a:xfrm>
          <a:solidFill>
            <a:schemeClr val="bg1"/>
          </a:solidFill>
        </p:grpSpPr>
        <p:sp>
          <p:nvSpPr>
            <p:cNvPr id="43" name="Freeform 65"/>
            <p:cNvSpPr>
              <a:spLocks noEditPoints="1"/>
            </p:cNvSpPr>
            <p:nvPr/>
          </p:nvSpPr>
          <p:spPr bwMode="auto">
            <a:xfrm>
              <a:off x="-3871913" y="2701925"/>
              <a:ext cx="2635250" cy="1855787"/>
            </a:xfrm>
            <a:custGeom>
              <a:avLst/>
              <a:gdLst>
                <a:gd name="T0" fmla="*/ 692 w 1384"/>
                <a:gd name="T1" fmla="*/ 0 h 976"/>
                <a:gd name="T2" fmla="*/ 1236 w 1384"/>
                <a:gd name="T3" fmla="*/ 0 h 976"/>
                <a:gd name="T4" fmla="*/ 1384 w 1384"/>
                <a:gd name="T5" fmla="*/ 149 h 976"/>
                <a:gd name="T6" fmla="*/ 1384 w 1384"/>
                <a:gd name="T7" fmla="*/ 827 h 976"/>
                <a:gd name="T8" fmla="*/ 1235 w 1384"/>
                <a:gd name="T9" fmla="*/ 975 h 976"/>
                <a:gd name="T10" fmla="*/ 155 w 1384"/>
                <a:gd name="T11" fmla="*/ 976 h 976"/>
                <a:gd name="T12" fmla="*/ 15 w 1384"/>
                <a:gd name="T13" fmla="*/ 897 h 976"/>
                <a:gd name="T14" fmla="*/ 1 w 1384"/>
                <a:gd name="T15" fmla="*/ 835 h 976"/>
                <a:gd name="T16" fmla="*/ 1 w 1384"/>
                <a:gd name="T17" fmla="*/ 140 h 976"/>
                <a:gd name="T18" fmla="*/ 146 w 1384"/>
                <a:gd name="T19" fmla="*/ 0 h 976"/>
                <a:gd name="T20" fmla="*/ 692 w 1384"/>
                <a:gd name="T21" fmla="*/ 0 h 976"/>
                <a:gd name="T22" fmla="*/ 599 w 1384"/>
                <a:gd name="T23" fmla="*/ 498 h 976"/>
                <a:gd name="T24" fmla="*/ 625 w 1384"/>
                <a:gd name="T25" fmla="*/ 516 h 976"/>
                <a:gd name="T26" fmla="*/ 801 w 1384"/>
                <a:gd name="T27" fmla="*/ 638 h 976"/>
                <a:gd name="T28" fmla="*/ 815 w 1384"/>
                <a:gd name="T29" fmla="*/ 665 h 976"/>
                <a:gd name="T30" fmla="*/ 866 w 1384"/>
                <a:gd name="T31" fmla="*/ 742 h 976"/>
                <a:gd name="T32" fmla="*/ 958 w 1384"/>
                <a:gd name="T33" fmla="*/ 726 h 976"/>
                <a:gd name="T34" fmla="*/ 978 w 1384"/>
                <a:gd name="T35" fmla="*/ 634 h 976"/>
                <a:gd name="T36" fmla="*/ 983 w 1384"/>
                <a:gd name="T37" fmla="*/ 604 h 976"/>
                <a:gd name="T38" fmla="*/ 1157 w 1384"/>
                <a:gd name="T39" fmla="*/ 387 h 976"/>
                <a:gd name="T40" fmla="*/ 1167 w 1384"/>
                <a:gd name="T41" fmla="*/ 376 h 976"/>
                <a:gd name="T42" fmla="*/ 1237 w 1384"/>
                <a:gd name="T43" fmla="*/ 428 h 976"/>
                <a:gd name="T44" fmla="*/ 1310 w 1384"/>
                <a:gd name="T45" fmla="*/ 157 h 976"/>
                <a:gd name="T46" fmla="*/ 1306 w 1384"/>
                <a:gd name="T47" fmla="*/ 154 h 976"/>
                <a:gd name="T48" fmla="*/ 1063 w 1384"/>
                <a:gd name="T49" fmla="*/ 295 h 976"/>
                <a:gd name="T50" fmla="*/ 1124 w 1384"/>
                <a:gd name="T51" fmla="*/ 343 h 976"/>
                <a:gd name="T52" fmla="*/ 936 w 1384"/>
                <a:gd name="T53" fmla="*/ 577 h 976"/>
                <a:gd name="T54" fmla="*/ 919 w 1384"/>
                <a:gd name="T55" fmla="*/ 581 h 976"/>
                <a:gd name="T56" fmla="*/ 854 w 1384"/>
                <a:gd name="T57" fmla="*/ 593 h 976"/>
                <a:gd name="T58" fmla="*/ 828 w 1384"/>
                <a:gd name="T59" fmla="*/ 593 h 976"/>
                <a:gd name="T60" fmla="*/ 637 w 1384"/>
                <a:gd name="T61" fmla="*/ 459 h 976"/>
                <a:gd name="T62" fmla="*/ 626 w 1384"/>
                <a:gd name="T63" fmla="*/ 437 h 976"/>
                <a:gd name="T64" fmla="*/ 539 w 1384"/>
                <a:gd name="T65" fmla="*/ 349 h 976"/>
                <a:gd name="T66" fmla="*/ 456 w 1384"/>
                <a:gd name="T67" fmla="*/ 442 h 976"/>
                <a:gd name="T68" fmla="*/ 450 w 1384"/>
                <a:gd name="T69" fmla="*/ 461 h 976"/>
                <a:gd name="T70" fmla="*/ 254 w 1384"/>
                <a:gd name="T71" fmla="*/ 597 h 976"/>
                <a:gd name="T72" fmla="*/ 199 w 1384"/>
                <a:gd name="T73" fmla="*/ 580 h 976"/>
                <a:gd name="T74" fmla="*/ 108 w 1384"/>
                <a:gd name="T75" fmla="*/ 663 h 976"/>
                <a:gd name="T76" fmla="*/ 194 w 1384"/>
                <a:gd name="T77" fmla="*/ 749 h 976"/>
                <a:gd name="T78" fmla="*/ 278 w 1384"/>
                <a:gd name="T79" fmla="*/ 659 h 976"/>
                <a:gd name="T80" fmla="*/ 284 w 1384"/>
                <a:gd name="T81" fmla="*/ 641 h 976"/>
                <a:gd name="T82" fmla="*/ 486 w 1384"/>
                <a:gd name="T83" fmla="*/ 501 h 976"/>
                <a:gd name="T84" fmla="*/ 599 w 1384"/>
                <a:gd name="T85" fmla="*/ 498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84" h="976">
                  <a:moveTo>
                    <a:pt x="692" y="0"/>
                  </a:moveTo>
                  <a:cubicBezTo>
                    <a:pt x="873" y="0"/>
                    <a:pt x="1055" y="0"/>
                    <a:pt x="1236" y="0"/>
                  </a:cubicBezTo>
                  <a:cubicBezTo>
                    <a:pt x="1328" y="1"/>
                    <a:pt x="1384" y="57"/>
                    <a:pt x="1384" y="149"/>
                  </a:cubicBezTo>
                  <a:cubicBezTo>
                    <a:pt x="1384" y="375"/>
                    <a:pt x="1384" y="601"/>
                    <a:pt x="1384" y="827"/>
                  </a:cubicBezTo>
                  <a:cubicBezTo>
                    <a:pt x="1384" y="919"/>
                    <a:pt x="1327" y="975"/>
                    <a:pt x="1235" y="975"/>
                  </a:cubicBezTo>
                  <a:cubicBezTo>
                    <a:pt x="875" y="975"/>
                    <a:pt x="515" y="975"/>
                    <a:pt x="155" y="976"/>
                  </a:cubicBezTo>
                  <a:cubicBezTo>
                    <a:pt x="93" y="976"/>
                    <a:pt x="42" y="956"/>
                    <a:pt x="15" y="897"/>
                  </a:cubicBezTo>
                  <a:cubicBezTo>
                    <a:pt x="6" y="878"/>
                    <a:pt x="1" y="856"/>
                    <a:pt x="1" y="835"/>
                  </a:cubicBezTo>
                  <a:cubicBezTo>
                    <a:pt x="0" y="603"/>
                    <a:pt x="0" y="371"/>
                    <a:pt x="1" y="140"/>
                  </a:cubicBezTo>
                  <a:cubicBezTo>
                    <a:pt x="1" y="56"/>
                    <a:pt x="61" y="0"/>
                    <a:pt x="146" y="0"/>
                  </a:cubicBezTo>
                  <a:cubicBezTo>
                    <a:pt x="328" y="0"/>
                    <a:pt x="510" y="0"/>
                    <a:pt x="692" y="0"/>
                  </a:cubicBezTo>
                  <a:close/>
                  <a:moveTo>
                    <a:pt x="599" y="498"/>
                  </a:moveTo>
                  <a:cubicBezTo>
                    <a:pt x="608" y="504"/>
                    <a:pt x="616" y="510"/>
                    <a:pt x="625" y="516"/>
                  </a:cubicBezTo>
                  <a:cubicBezTo>
                    <a:pt x="684" y="557"/>
                    <a:pt x="742" y="598"/>
                    <a:pt x="801" y="638"/>
                  </a:cubicBezTo>
                  <a:cubicBezTo>
                    <a:pt x="811" y="645"/>
                    <a:pt x="816" y="652"/>
                    <a:pt x="815" y="665"/>
                  </a:cubicBezTo>
                  <a:cubicBezTo>
                    <a:pt x="815" y="701"/>
                    <a:pt x="833" y="728"/>
                    <a:pt x="866" y="742"/>
                  </a:cubicBezTo>
                  <a:cubicBezTo>
                    <a:pt x="900" y="756"/>
                    <a:pt x="931" y="751"/>
                    <a:pt x="958" y="726"/>
                  </a:cubicBezTo>
                  <a:cubicBezTo>
                    <a:pt x="984" y="702"/>
                    <a:pt x="992" y="667"/>
                    <a:pt x="978" y="634"/>
                  </a:cubicBezTo>
                  <a:cubicBezTo>
                    <a:pt x="972" y="622"/>
                    <a:pt x="975" y="614"/>
                    <a:pt x="983" y="604"/>
                  </a:cubicBezTo>
                  <a:cubicBezTo>
                    <a:pt x="1041" y="532"/>
                    <a:pt x="1099" y="460"/>
                    <a:pt x="1157" y="387"/>
                  </a:cubicBezTo>
                  <a:cubicBezTo>
                    <a:pt x="1160" y="383"/>
                    <a:pt x="1163" y="380"/>
                    <a:pt x="1167" y="376"/>
                  </a:cubicBezTo>
                  <a:cubicBezTo>
                    <a:pt x="1190" y="393"/>
                    <a:pt x="1212" y="410"/>
                    <a:pt x="1237" y="428"/>
                  </a:cubicBezTo>
                  <a:cubicBezTo>
                    <a:pt x="1262" y="336"/>
                    <a:pt x="1286" y="247"/>
                    <a:pt x="1310" y="157"/>
                  </a:cubicBezTo>
                  <a:cubicBezTo>
                    <a:pt x="1309" y="156"/>
                    <a:pt x="1307" y="155"/>
                    <a:pt x="1306" y="154"/>
                  </a:cubicBezTo>
                  <a:cubicBezTo>
                    <a:pt x="1226" y="201"/>
                    <a:pt x="1145" y="247"/>
                    <a:pt x="1063" y="295"/>
                  </a:cubicBezTo>
                  <a:cubicBezTo>
                    <a:pt x="1085" y="312"/>
                    <a:pt x="1104" y="327"/>
                    <a:pt x="1124" y="343"/>
                  </a:cubicBezTo>
                  <a:cubicBezTo>
                    <a:pt x="1061" y="422"/>
                    <a:pt x="999" y="500"/>
                    <a:pt x="936" y="577"/>
                  </a:cubicBezTo>
                  <a:cubicBezTo>
                    <a:pt x="933" y="581"/>
                    <a:pt x="924" y="582"/>
                    <a:pt x="919" y="581"/>
                  </a:cubicBezTo>
                  <a:cubicBezTo>
                    <a:pt x="896" y="576"/>
                    <a:pt x="874" y="580"/>
                    <a:pt x="854" y="593"/>
                  </a:cubicBezTo>
                  <a:cubicBezTo>
                    <a:pt x="844" y="600"/>
                    <a:pt x="838" y="600"/>
                    <a:pt x="828" y="593"/>
                  </a:cubicBezTo>
                  <a:cubicBezTo>
                    <a:pt x="764" y="548"/>
                    <a:pt x="700" y="504"/>
                    <a:pt x="637" y="459"/>
                  </a:cubicBezTo>
                  <a:cubicBezTo>
                    <a:pt x="631" y="455"/>
                    <a:pt x="626" y="444"/>
                    <a:pt x="626" y="437"/>
                  </a:cubicBezTo>
                  <a:cubicBezTo>
                    <a:pt x="625" y="386"/>
                    <a:pt x="588" y="348"/>
                    <a:pt x="539" y="349"/>
                  </a:cubicBezTo>
                  <a:cubicBezTo>
                    <a:pt x="490" y="350"/>
                    <a:pt x="454" y="391"/>
                    <a:pt x="456" y="442"/>
                  </a:cubicBezTo>
                  <a:cubicBezTo>
                    <a:pt x="456" y="449"/>
                    <a:pt x="454" y="458"/>
                    <a:pt x="450" y="461"/>
                  </a:cubicBezTo>
                  <a:cubicBezTo>
                    <a:pt x="383" y="508"/>
                    <a:pt x="317" y="554"/>
                    <a:pt x="254" y="597"/>
                  </a:cubicBezTo>
                  <a:cubicBezTo>
                    <a:pt x="233" y="590"/>
                    <a:pt x="217" y="582"/>
                    <a:pt x="199" y="580"/>
                  </a:cubicBezTo>
                  <a:cubicBezTo>
                    <a:pt x="151" y="576"/>
                    <a:pt x="109" y="615"/>
                    <a:pt x="108" y="663"/>
                  </a:cubicBezTo>
                  <a:cubicBezTo>
                    <a:pt x="107" y="710"/>
                    <a:pt x="146" y="750"/>
                    <a:pt x="194" y="749"/>
                  </a:cubicBezTo>
                  <a:cubicBezTo>
                    <a:pt x="243" y="749"/>
                    <a:pt x="280" y="709"/>
                    <a:pt x="278" y="659"/>
                  </a:cubicBezTo>
                  <a:cubicBezTo>
                    <a:pt x="278" y="653"/>
                    <a:pt x="280" y="644"/>
                    <a:pt x="284" y="641"/>
                  </a:cubicBezTo>
                  <a:cubicBezTo>
                    <a:pt x="351" y="594"/>
                    <a:pt x="419" y="547"/>
                    <a:pt x="486" y="501"/>
                  </a:cubicBezTo>
                  <a:cubicBezTo>
                    <a:pt x="532" y="526"/>
                    <a:pt x="556" y="526"/>
                    <a:pt x="599" y="4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" name="Freeform 66"/>
            <p:cNvSpPr>
              <a:spLocks noEditPoints="1"/>
            </p:cNvSpPr>
            <p:nvPr/>
          </p:nvSpPr>
          <p:spPr bwMode="auto">
            <a:xfrm>
              <a:off x="-4268788" y="1825625"/>
              <a:ext cx="2368550" cy="3743325"/>
            </a:xfrm>
            <a:custGeom>
              <a:avLst/>
              <a:gdLst>
                <a:gd name="T0" fmla="*/ 1244 w 1244"/>
                <a:gd name="T1" fmla="*/ 419 h 1967"/>
                <a:gd name="T2" fmla="*/ 1220 w 1244"/>
                <a:gd name="T3" fmla="*/ 419 h 1967"/>
                <a:gd name="T4" fmla="*/ 1145 w 1244"/>
                <a:gd name="T5" fmla="*/ 419 h 1967"/>
                <a:gd name="T6" fmla="*/ 1145 w 1244"/>
                <a:gd name="T7" fmla="*/ 161 h 1967"/>
                <a:gd name="T8" fmla="*/ 101 w 1244"/>
                <a:gd name="T9" fmla="*/ 161 h 1967"/>
                <a:gd name="T10" fmla="*/ 101 w 1244"/>
                <a:gd name="T11" fmla="*/ 1703 h 1967"/>
                <a:gd name="T12" fmla="*/ 1144 w 1244"/>
                <a:gd name="T13" fmla="*/ 1703 h 1967"/>
                <a:gd name="T14" fmla="*/ 1144 w 1244"/>
                <a:gd name="T15" fmla="*/ 1477 h 1967"/>
                <a:gd name="T16" fmla="*/ 1243 w 1244"/>
                <a:gd name="T17" fmla="*/ 1477 h 1967"/>
                <a:gd name="T18" fmla="*/ 1244 w 1244"/>
                <a:gd name="T19" fmla="*/ 1495 h 1967"/>
                <a:gd name="T20" fmla="*/ 1244 w 1244"/>
                <a:gd name="T21" fmla="*/ 1879 h 1967"/>
                <a:gd name="T22" fmla="*/ 1155 w 1244"/>
                <a:gd name="T23" fmla="*/ 1967 h 1967"/>
                <a:gd name="T24" fmla="*/ 85 w 1244"/>
                <a:gd name="T25" fmla="*/ 1967 h 1967"/>
                <a:gd name="T26" fmla="*/ 0 w 1244"/>
                <a:gd name="T27" fmla="*/ 1880 h 1967"/>
                <a:gd name="T28" fmla="*/ 1 w 1244"/>
                <a:gd name="T29" fmla="*/ 1056 h 1967"/>
                <a:gd name="T30" fmla="*/ 1 w 1244"/>
                <a:gd name="T31" fmla="*/ 96 h 1967"/>
                <a:gd name="T32" fmla="*/ 95 w 1244"/>
                <a:gd name="T33" fmla="*/ 0 h 1967"/>
                <a:gd name="T34" fmla="*/ 1155 w 1244"/>
                <a:gd name="T35" fmla="*/ 0 h 1967"/>
                <a:gd name="T36" fmla="*/ 1244 w 1244"/>
                <a:gd name="T37" fmla="*/ 88 h 1967"/>
                <a:gd name="T38" fmla="*/ 1244 w 1244"/>
                <a:gd name="T39" fmla="*/ 394 h 1967"/>
                <a:gd name="T40" fmla="*/ 1244 w 1244"/>
                <a:gd name="T41" fmla="*/ 419 h 1967"/>
                <a:gd name="T42" fmla="*/ 625 w 1244"/>
                <a:gd name="T43" fmla="*/ 1767 h 1967"/>
                <a:gd name="T44" fmla="*/ 552 w 1244"/>
                <a:gd name="T45" fmla="*/ 1839 h 1967"/>
                <a:gd name="T46" fmla="*/ 625 w 1244"/>
                <a:gd name="T47" fmla="*/ 1912 h 1967"/>
                <a:gd name="T48" fmla="*/ 696 w 1244"/>
                <a:gd name="T49" fmla="*/ 1840 h 1967"/>
                <a:gd name="T50" fmla="*/ 625 w 1244"/>
                <a:gd name="T51" fmla="*/ 1767 h 1967"/>
                <a:gd name="T52" fmla="*/ 505 w 1244"/>
                <a:gd name="T53" fmla="*/ 52 h 1967"/>
                <a:gd name="T54" fmla="*/ 505 w 1244"/>
                <a:gd name="T55" fmla="*/ 107 h 1967"/>
                <a:gd name="T56" fmla="*/ 743 w 1244"/>
                <a:gd name="T57" fmla="*/ 107 h 1967"/>
                <a:gd name="T58" fmla="*/ 743 w 1244"/>
                <a:gd name="T59" fmla="*/ 52 h 1967"/>
                <a:gd name="T60" fmla="*/ 505 w 1244"/>
                <a:gd name="T61" fmla="*/ 52 h 1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44" h="1967">
                  <a:moveTo>
                    <a:pt x="1244" y="419"/>
                  </a:moveTo>
                  <a:cubicBezTo>
                    <a:pt x="1234" y="419"/>
                    <a:pt x="1227" y="419"/>
                    <a:pt x="1220" y="419"/>
                  </a:cubicBezTo>
                  <a:cubicBezTo>
                    <a:pt x="1195" y="419"/>
                    <a:pt x="1171" y="419"/>
                    <a:pt x="1145" y="419"/>
                  </a:cubicBezTo>
                  <a:cubicBezTo>
                    <a:pt x="1145" y="332"/>
                    <a:pt x="1145" y="247"/>
                    <a:pt x="1145" y="161"/>
                  </a:cubicBezTo>
                  <a:cubicBezTo>
                    <a:pt x="796" y="161"/>
                    <a:pt x="450" y="161"/>
                    <a:pt x="101" y="161"/>
                  </a:cubicBezTo>
                  <a:cubicBezTo>
                    <a:pt x="101" y="674"/>
                    <a:pt x="101" y="1187"/>
                    <a:pt x="101" y="1703"/>
                  </a:cubicBezTo>
                  <a:cubicBezTo>
                    <a:pt x="448" y="1703"/>
                    <a:pt x="795" y="1703"/>
                    <a:pt x="1144" y="1703"/>
                  </a:cubicBezTo>
                  <a:cubicBezTo>
                    <a:pt x="1144" y="1628"/>
                    <a:pt x="1144" y="1553"/>
                    <a:pt x="1144" y="1477"/>
                  </a:cubicBezTo>
                  <a:cubicBezTo>
                    <a:pt x="1178" y="1477"/>
                    <a:pt x="1210" y="1477"/>
                    <a:pt x="1243" y="1477"/>
                  </a:cubicBezTo>
                  <a:cubicBezTo>
                    <a:pt x="1243" y="1484"/>
                    <a:pt x="1244" y="1490"/>
                    <a:pt x="1244" y="1495"/>
                  </a:cubicBezTo>
                  <a:cubicBezTo>
                    <a:pt x="1244" y="1623"/>
                    <a:pt x="1244" y="1751"/>
                    <a:pt x="1244" y="1879"/>
                  </a:cubicBezTo>
                  <a:cubicBezTo>
                    <a:pt x="1243" y="1936"/>
                    <a:pt x="1212" y="1967"/>
                    <a:pt x="1155" y="1967"/>
                  </a:cubicBezTo>
                  <a:cubicBezTo>
                    <a:pt x="799" y="1967"/>
                    <a:pt x="442" y="1967"/>
                    <a:pt x="85" y="1967"/>
                  </a:cubicBezTo>
                  <a:cubicBezTo>
                    <a:pt x="33" y="1967"/>
                    <a:pt x="0" y="1933"/>
                    <a:pt x="0" y="1880"/>
                  </a:cubicBezTo>
                  <a:cubicBezTo>
                    <a:pt x="1" y="1605"/>
                    <a:pt x="1" y="1330"/>
                    <a:pt x="1" y="1056"/>
                  </a:cubicBezTo>
                  <a:cubicBezTo>
                    <a:pt x="1" y="736"/>
                    <a:pt x="1" y="416"/>
                    <a:pt x="1" y="96"/>
                  </a:cubicBezTo>
                  <a:cubicBezTo>
                    <a:pt x="1" y="30"/>
                    <a:pt x="30" y="0"/>
                    <a:pt x="95" y="0"/>
                  </a:cubicBezTo>
                  <a:cubicBezTo>
                    <a:pt x="448" y="0"/>
                    <a:pt x="802" y="0"/>
                    <a:pt x="1155" y="0"/>
                  </a:cubicBezTo>
                  <a:cubicBezTo>
                    <a:pt x="1211" y="0"/>
                    <a:pt x="1244" y="33"/>
                    <a:pt x="1244" y="88"/>
                  </a:cubicBezTo>
                  <a:cubicBezTo>
                    <a:pt x="1244" y="190"/>
                    <a:pt x="1244" y="292"/>
                    <a:pt x="1244" y="394"/>
                  </a:cubicBezTo>
                  <a:cubicBezTo>
                    <a:pt x="1244" y="401"/>
                    <a:pt x="1244" y="409"/>
                    <a:pt x="1244" y="419"/>
                  </a:cubicBezTo>
                  <a:close/>
                  <a:moveTo>
                    <a:pt x="625" y="1767"/>
                  </a:moveTo>
                  <a:cubicBezTo>
                    <a:pt x="585" y="1767"/>
                    <a:pt x="552" y="1799"/>
                    <a:pt x="552" y="1839"/>
                  </a:cubicBezTo>
                  <a:cubicBezTo>
                    <a:pt x="551" y="1879"/>
                    <a:pt x="584" y="1912"/>
                    <a:pt x="625" y="1912"/>
                  </a:cubicBezTo>
                  <a:cubicBezTo>
                    <a:pt x="664" y="1912"/>
                    <a:pt x="696" y="1879"/>
                    <a:pt x="696" y="1840"/>
                  </a:cubicBezTo>
                  <a:cubicBezTo>
                    <a:pt x="696" y="1800"/>
                    <a:pt x="665" y="1768"/>
                    <a:pt x="625" y="1767"/>
                  </a:cubicBezTo>
                  <a:close/>
                  <a:moveTo>
                    <a:pt x="505" y="52"/>
                  </a:moveTo>
                  <a:cubicBezTo>
                    <a:pt x="505" y="72"/>
                    <a:pt x="505" y="89"/>
                    <a:pt x="505" y="107"/>
                  </a:cubicBezTo>
                  <a:cubicBezTo>
                    <a:pt x="585" y="107"/>
                    <a:pt x="664" y="107"/>
                    <a:pt x="743" y="107"/>
                  </a:cubicBezTo>
                  <a:cubicBezTo>
                    <a:pt x="743" y="88"/>
                    <a:pt x="743" y="70"/>
                    <a:pt x="743" y="52"/>
                  </a:cubicBezTo>
                  <a:cubicBezTo>
                    <a:pt x="663" y="52"/>
                    <a:pt x="585" y="52"/>
                    <a:pt x="505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Freeform 67"/>
            <p:cNvSpPr/>
            <p:nvPr/>
          </p:nvSpPr>
          <p:spPr bwMode="auto">
            <a:xfrm>
              <a:off x="-3590925" y="3879850"/>
              <a:ext cx="176213" cy="174625"/>
            </a:xfrm>
            <a:custGeom>
              <a:avLst/>
              <a:gdLst>
                <a:gd name="T0" fmla="*/ 46 w 92"/>
                <a:gd name="T1" fmla="*/ 0 h 92"/>
                <a:gd name="T2" fmla="*/ 91 w 92"/>
                <a:gd name="T3" fmla="*/ 44 h 92"/>
                <a:gd name="T4" fmla="*/ 44 w 92"/>
                <a:gd name="T5" fmla="*/ 91 h 92"/>
                <a:gd name="T6" fmla="*/ 0 w 92"/>
                <a:gd name="T7" fmla="*/ 46 h 92"/>
                <a:gd name="T8" fmla="*/ 46 w 92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46" y="0"/>
                  </a:moveTo>
                  <a:cubicBezTo>
                    <a:pt x="69" y="0"/>
                    <a:pt x="91" y="21"/>
                    <a:pt x="91" y="44"/>
                  </a:cubicBezTo>
                  <a:cubicBezTo>
                    <a:pt x="92" y="69"/>
                    <a:pt x="69" y="92"/>
                    <a:pt x="44" y="91"/>
                  </a:cubicBezTo>
                  <a:cubicBezTo>
                    <a:pt x="20" y="90"/>
                    <a:pt x="0" y="70"/>
                    <a:pt x="0" y="46"/>
                  </a:cubicBezTo>
                  <a:cubicBezTo>
                    <a:pt x="0" y="21"/>
                    <a:pt x="20" y="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Freeform 68"/>
            <p:cNvSpPr/>
            <p:nvPr/>
          </p:nvSpPr>
          <p:spPr bwMode="auto">
            <a:xfrm>
              <a:off x="-2927350" y="3440113"/>
              <a:ext cx="173038" cy="174625"/>
            </a:xfrm>
            <a:custGeom>
              <a:avLst/>
              <a:gdLst>
                <a:gd name="T0" fmla="*/ 0 w 91"/>
                <a:gd name="T1" fmla="*/ 45 h 92"/>
                <a:gd name="T2" fmla="*/ 46 w 91"/>
                <a:gd name="T3" fmla="*/ 1 h 92"/>
                <a:gd name="T4" fmla="*/ 91 w 91"/>
                <a:gd name="T5" fmla="*/ 46 h 92"/>
                <a:gd name="T6" fmla="*/ 45 w 91"/>
                <a:gd name="T7" fmla="*/ 91 h 92"/>
                <a:gd name="T8" fmla="*/ 0 w 91"/>
                <a:gd name="T9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0" y="45"/>
                  </a:moveTo>
                  <a:cubicBezTo>
                    <a:pt x="0" y="21"/>
                    <a:pt x="22" y="0"/>
                    <a:pt x="46" y="1"/>
                  </a:cubicBezTo>
                  <a:cubicBezTo>
                    <a:pt x="70" y="2"/>
                    <a:pt x="90" y="22"/>
                    <a:pt x="91" y="46"/>
                  </a:cubicBezTo>
                  <a:cubicBezTo>
                    <a:pt x="91" y="70"/>
                    <a:pt x="69" y="92"/>
                    <a:pt x="45" y="91"/>
                  </a:cubicBezTo>
                  <a:cubicBezTo>
                    <a:pt x="20" y="91"/>
                    <a:pt x="0" y="71"/>
                    <a:pt x="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Freeform 69"/>
            <p:cNvSpPr/>
            <p:nvPr/>
          </p:nvSpPr>
          <p:spPr bwMode="auto">
            <a:xfrm>
              <a:off x="-2246313" y="3879850"/>
              <a:ext cx="173038" cy="174625"/>
            </a:xfrm>
            <a:custGeom>
              <a:avLst/>
              <a:gdLst>
                <a:gd name="T0" fmla="*/ 45 w 91"/>
                <a:gd name="T1" fmla="*/ 1 h 92"/>
                <a:gd name="T2" fmla="*/ 91 w 91"/>
                <a:gd name="T3" fmla="*/ 45 h 92"/>
                <a:gd name="T4" fmla="*/ 47 w 91"/>
                <a:gd name="T5" fmla="*/ 91 h 92"/>
                <a:gd name="T6" fmla="*/ 0 w 91"/>
                <a:gd name="T7" fmla="*/ 47 h 92"/>
                <a:gd name="T8" fmla="*/ 45 w 91"/>
                <a:gd name="T9" fmla="*/ 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45" y="1"/>
                  </a:moveTo>
                  <a:cubicBezTo>
                    <a:pt x="71" y="0"/>
                    <a:pt x="90" y="20"/>
                    <a:pt x="91" y="45"/>
                  </a:cubicBezTo>
                  <a:cubicBezTo>
                    <a:pt x="91" y="69"/>
                    <a:pt x="71" y="90"/>
                    <a:pt x="47" y="91"/>
                  </a:cubicBezTo>
                  <a:cubicBezTo>
                    <a:pt x="23" y="92"/>
                    <a:pt x="1" y="71"/>
                    <a:pt x="0" y="47"/>
                  </a:cubicBezTo>
                  <a:cubicBezTo>
                    <a:pt x="0" y="22"/>
                    <a:pt x="20" y="1"/>
                    <a:pt x="4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629474" y="5135668"/>
            <a:ext cx="366412" cy="404420"/>
            <a:chOff x="588963" y="8343900"/>
            <a:chExt cx="1147763" cy="1266825"/>
          </a:xfrm>
        </p:grpSpPr>
        <p:sp>
          <p:nvSpPr>
            <p:cNvPr id="49" name="Freeform 12"/>
            <p:cNvSpPr>
              <a:spLocks noEditPoints="1"/>
            </p:cNvSpPr>
            <p:nvPr/>
          </p:nvSpPr>
          <p:spPr bwMode="auto">
            <a:xfrm>
              <a:off x="760413" y="8343900"/>
              <a:ext cx="809625" cy="836612"/>
            </a:xfrm>
            <a:custGeom>
              <a:avLst/>
              <a:gdLst>
                <a:gd name="T0" fmla="*/ 131 w 237"/>
                <a:gd name="T1" fmla="*/ 0 h 245"/>
                <a:gd name="T2" fmla="*/ 174 w 237"/>
                <a:gd name="T3" fmla="*/ 16 h 245"/>
                <a:gd name="T4" fmla="*/ 228 w 237"/>
                <a:gd name="T5" fmla="*/ 94 h 245"/>
                <a:gd name="T6" fmla="*/ 230 w 237"/>
                <a:gd name="T7" fmla="*/ 99 h 245"/>
                <a:gd name="T8" fmla="*/ 236 w 237"/>
                <a:gd name="T9" fmla="*/ 120 h 245"/>
                <a:gd name="T10" fmla="*/ 236 w 237"/>
                <a:gd name="T11" fmla="*/ 145 h 245"/>
                <a:gd name="T12" fmla="*/ 221 w 237"/>
                <a:gd name="T13" fmla="*/ 165 h 245"/>
                <a:gd name="T14" fmla="*/ 202 w 237"/>
                <a:gd name="T15" fmla="*/ 149 h 245"/>
                <a:gd name="T16" fmla="*/ 202 w 237"/>
                <a:gd name="T17" fmla="*/ 149 h 245"/>
                <a:gd name="T18" fmla="*/ 184 w 237"/>
                <a:gd name="T19" fmla="*/ 187 h 245"/>
                <a:gd name="T20" fmla="*/ 151 w 237"/>
                <a:gd name="T21" fmla="*/ 222 h 245"/>
                <a:gd name="T22" fmla="*/ 74 w 237"/>
                <a:gd name="T23" fmla="*/ 213 h 245"/>
                <a:gd name="T24" fmla="*/ 36 w 237"/>
                <a:gd name="T25" fmla="*/ 148 h 245"/>
                <a:gd name="T26" fmla="*/ 24 w 237"/>
                <a:gd name="T27" fmla="*/ 168 h 245"/>
                <a:gd name="T28" fmla="*/ 63 w 237"/>
                <a:gd name="T29" fmla="*/ 220 h 245"/>
                <a:gd name="T30" fmla="*/ 70 w 237"/>
                <a:gd name="T31" fmla="*/ 221 h 245"/>
                <a:gd name="T32" fmla="*/ 86 w 237"/>
                <a:gd name="T33" fmla="*/ 230 h 245"/>
                <a:gd name="T34" fmla="*/ 79 w 237"/>
                <a:gd name="T35" fmla="*/ 245 h 245"/>
                <a:gd name="T36" fmla="*/ 60 w 237"/>
                <a:gd name="T37" fmla="*/ 235 h 245"/>
                <a:gd name="T38" fmla="*/ 53 w 237"/>
                <a:gd name="T39" fmla="*/ 227 h 245"/>
                <a:gd name="T40" fmla="*/ 13 w 237"/>
                <a:gd name="T41" fmla="*/ 170 h 245"/>
                <a:gd name="T42" fmla="*/ 7 w 237"/>
                <a:gd name="T43" fmla="*/ 162 h 245"/>
                <a:gd name="T44" fmla="*/ 1 w 237"/>
                <a:gd name="T45" fmla="*/ 148 h 245"/>
                <a:gd name="T46" fmla="*/ 0 w 237"/>
                <a:gd name="T47" fmla="*/ 114 h 245"/>
                <a:gd name="T48" fmla="*/ 3 w 237"/>
                <a:gd name="T49" fmla="*/ 105 h 245"/>
                <a:gd name="T50" fmla="*/ 11 w 237"/>
                <a:gd name="T51" fmla="*/ 84 h 245"/>
                <a:gd name="T52" fmla="*/ 102 w 237"/>
                <a:gd name="T53" fmla="*/ 1 h 245"/>
                <a:gd name="T54" fmla="*/ 105 w 237"/>
                <a:gd name="T55" fmla="*/ 0 h 245"/>
                <a:gd name="T56" fmla="*/ 131 w 237"/>
                <a:gd name="T57" fmla="*/ 0 h 245"/>
                <a:gd name="T58" fmla="*/ 32 w 237"/>
                <a:gd name="T59" fmla="*/ 103 h 245"/>
                <a:gd name="T60" fmla="*/ 33 w 237"/>
                <a:gd name="T61" fmla="*/ 102 h 245"/>
                <a:gd name="T62" fmla="*/ 33 w 237"/>
                <a:gd name="T63" fmla="*/ 100 h 245"/>
                <a:gd name="T64" fmla="*/ 66 w 237"/>
                <a:gd name="T65" fmla="*/ 48 h 245"/>
                <a:gd name="T66" fmla="*/ 131 w 237"/>
                <a:gd name="T67" fmla="*/ 34 h 245"/>
                <a:gd name="T68" fmla="*/ 198 w 237"/>
                <a:gd name="T69" fmla="*/ 81 h 245"/>
                <a:gd name="T70" fmla="*/ 205 w 237"/>
                <a:gd name="T71" fmla="*/ 103 h 245"/>
                <a:gd name="T72" fmla="*/ 216 w 237"/>
                <a:gd name="T73" fmla="*/ 95 h 245"/>
                <a:gd name="T74" fmla="*/ 216 w 237"/>
                <a:gd name="T75" fmla="*/ 91 h 245"/>
                <a:gd name="T76" fmla="*/ 128 w 237"/>
                <a:gd name="T77" fmla="*/ 12 h 245"/>
                <a:gd name="T78" fmla="*/ 24 w 237"/>
                <a:gd name="T79" fmla="*/ 79 h 245"/>
                <a:gd name="T80" fmla="*/ 30 w 237"/>
                <a:gd name="T81" fmla="*/ 102 h 245"/>
                <a:gd name="T82" fmla="*/ 32 w 237"/>
                <a:gd name="T83" fmla="*/ 103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7" h="245">
                  <a:moveTo>
                    <a:pt x="131" y="0"/>
                  </a:moveTo>
                  <a:cubicBezTo>
                    <a:pt x="146" y="5"/>
                    <a:pt x="161" y="8"/>
                    <a:pt x="174" y="16"/>
                  </a:cubicBezTo>
                  <a:cubicBezTo>
                    <a:pt x="204" y="33"/>
                    <a:pt x="222" y="60"/>
                    <a:pt x="228" y="94"/>
                  </a:cubicBezTo>
                  <a:cubicBezTo>
                    <a:pt x="228" y="96"/>
                    <a:pt x="228" y="98"/>
                    <a:pt x="230" y="99"/>
                  </a:cubicBezTo>
                  <a:cubicBezTo>
                    <a:pt x="236" y="105"/>
                    <a:pt x="237" y="112"/>
                    <a:pt x="236" y="120"/>
                  </a:cubicBezTo>
                  <a:cubicBezTo>
                    <a:pt x="236" y="128"/>
                    <a:pt x="236" y="137"/>
                    <a:pt x="236" y="145"/>
                  </a:cubicBezTo>
                  <a:cubicBezTo>
                    <a:pt x="236" y="157"/>
                    <a:pt x="231" y="164"/>
                    <a:pt x="221" y="165"/>
                  </a:cubicBezTo>
                  <a:cubicBezTo>
                    <a:pt x="214" y="167"/>
                    <a:pt x="204" y="162"/>
                    <a:pt x="202" y="149"/>
                  </a:cubicBezTo>
                  <a:cubicBezTo>
                    <a:pt x="202" y="148"/>
                    <a:pt x="202" y="148"/>
                    <a:pt x="202" y="149"/>
                  </a:cubicBezTo>
                  <a:cubicBezTo>
                    <a:pt x="196" y="161"/>
                    <a:pt x="191" y="174"/>
                    <a:pt x="184" y="187"/>
                  </a:cubicBezTo>
                  <a:cubicBezTo>
                    <a:pt x="176" y="201"/>
                    <a:pt x="165" y="213"/>
                    <a:pt x="151" y="222"/>
                  </a:cubicBezTo>
                  <a:cubicBezTo>
                    <a:pt x="125" y="237"/>
                    <a:pt x="96" y="233"/>
                    <a:pt x="74" y="213"/>
                  </a:cubicBezTo>
                  <a:cubicBezTo>
                    <a:pt x="55" y="195"/>
                    <a:pt x="43" y="173"/>
                    <a:pt x="36" y="148"/>
                  </a:cubicBezTo>
                  <a:cubicBezTo>
                    <a:pt x="33" y="154"/>
                    <a:pt x="29" y="160"/>
                    <a:pt x="24" y="168"/>
                  </a:cubicBezTo>
                  <a:cubicBezTo>
                    <a:pt x="30" y="188"/>
                    <a:pt x="43" y="206"/>
                    <a:pt x="63" y="220"/>
                  </a:cubicBezTo>
                  <a:cubicBezTo>
                    <a:pt x="65" y="221"/>
                    <a:pt x="67" y="220"/>
                    <a:pt x="70" y="221"/>
                  </a:cubicBezTo>
                  <a:cubicBezTo>
                    <a:pt x="77" y="221"/>
                    <a:pt x="83" y="224"/>
                    <a:pt x="86" y="230"/>
                  </a:cubicBezTo>
                  <a:cubicBezTo>
                    <a:pt x="90" y="237"/>
                    <a:pt x="87" y="244"/>
                    <a:pt x="79" y="245"/>
                  </a:cubicBezTo>
                  <a:cubicBezTo>
                    <a:pt x="71" y="245"/>
                    <a:pt x="64" y="241"/>
                    <a:pt x="60" y="235"/>
                  </a:cubicBezTo>
                  <a:cubicBezTo>
                    <a:pt x="58" y="232"/>
                    <a:pt x="56" y="229"/>
                    <a:pt x="53" y="227"/>
                  </a:cubicBezTo>
                  <a:cubicBezTo>
                    <a:pt x="34" y="212"/>
                    <a:pt x="20" y="193"/>
                    <a:pt x="13" y="170"/>
                  </a:cubicBezTo>
                  <a:cubicBezTo>
                    <a:pt x="12" y="167"/>
                    <a:pt x="9" y="165"/>
                    <a:pt x="7" y="162"/>
                  </a:cubicBezTo>
                  <a:cubicBezTo>
                    <a:pt x="5" y="158"/>
                    <a:pt x="1" y="153"/>
                    <a:pt x="1" y="148"/>
                  </a:cubicBezTo>
                  <a:cubicBezTo>
                    <a:pt x="0" y="137"/>
                    <a:pt x="0" y="125"/>
                    <a:pt x="0" y="114"/>
                  </a:cubicBezTo>
                  <a:cubicBezTo>
                    <a:pt x="1" y="111"/>
                    <a:pt x="1" y="107"/>
                    <a:pt x="3" y="105"/>
                  </a:cubicBezTo>
                  <a:cubicBezTo>
                    <a:pt x="9" y="99"/>
                    <a:pt x="9" y="91"/>
                    <a:pt x="11" y="84"/>
                  </a:cubicBezTo>
                  <a:cubicBezTo>
                    <a:pt x="25" y="38"/>
                    <a:pt x="55" y="10"/>
                    <a:pt x="102" y="1"/>
                  </a:cubicBezTo>
                  <a:cubicBezTo>
                    <a:pt x="103" y="1"/>
                    <a:pt x="104" y="0"/>
                    <a:pt x="105" y="0"/>
                  </a:cubicBezTo>
                  <a:cubicBezTo>
                    <a:pt x="114" y="0"/>
                    <a:pt x="123" y="0"/>
                    <a:pt x="131" y="0"/>
                  </a:cubicBezTo>
                  <a:close/>
                  <a:moveTo>
                    <a:pt x="32" y="103"/>
                  </a:moveTo>
                  <a:cubicBezTo>
                    <a:pt x="33" y="103"/>
                    <a:pt x="33" y="103"/>
                    <a:pt x="33" y="102"/>
                  </a:cubicBezTo>
                  <a:cubicBezTo>
                    <a:pt x="33" y="101"/>
                    <a:pt x="33" y="101"/>
                    <a:pt x="33" y="100"/>
                  </a:cubicBezTo>
                  <a:cubicBezTo>
                    <a:pt x="37" y="78"/>
                    <a:pt x="47" y="60"/>
                    <a:pt x="66" y="48"/>
                  </a:cubicBezTo>
                  <a:cubicBezTo>
                    <a:pt x="86" y="34"/>
                    <a:pt x="108" y="31"/>
                    <a:pt x="131" y="34"/>
                  </a:cubicBezTo>
                  <a:cubicBezTo>
                    <a:pt x="161" y="37"/>
                    <a:pt x="185" y="51"/>
                    <a:pt x="198" y="81"/>
                  </a:cubicBezTo>
                  <a:cubicBezTo>
                    <a:pt x="201" y="88"/>
                    <a:pt x="202" y="95"/>
                    <a:pt x="205" y="103"/>
                  </a:cubicBezTo>
                  <a:cubicBezTo>
                    <a:pt x="208" y="100"/>
                    <a:pt x="212" y="98"/>
                    <a:pt x="216" y="95"/>
                  </a:cubicBezTo>
                  <a:cubicBezTo>
                    <a:pt x="216" y="94"/>
                    <a:pt x="216" y="93"/>
                    <a:pt x="216" y="91"/>
                  </a:cubicBezTo>
                  <a:cubicBezTo>
                    <a:pt x="207" y="48"/>
                    <a:pt x="169" y="14"/>
                    <a:pt x="128" y="12"/>
                  </a:cubicBezTo>
                  <a:cubicBezTo>
                    <a:pt x="80" y="9"/>
                    <a:pt x="39" y="35"/>
                    <a:pt x="24" y="79"/>
                  </a:cubicBezTo>
                  <a:cubicBezTo>
                    <a:pt x="20" y="92"/>
                    <a:pt x="20" y="92"/>
                    <a:pt x="30" y="102"/>
                  </a:cubicBezTo>
                  <a:cubicBezTo>
                    <a:pt x="31" y="102"/>
                    <a:pt x="31" y="103"/>
                    <a:pt x="32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Freeform 13"/>
            <p:cNvSpPr/>
            <p:nvPr/>
          </p:nvSpPr>
          <p:spPr bwMode="auto">
            <a:xfrm>
              <a:off x="588963" y="9136063"/>
              <a:ext cx="1147763" cy="474662"/>
            </a:xfrm>
            <a:custGeom>
              <a:avLst/>
              <a:gdLst>
                <a:gd name="T0" fmla="*/ 1 w 336"/>
                <a:gd name="T1" fmla="*/ 139 h 139"/>
                <a:gd name="T2" fmla="*/ 1 w 336"/>
                <a:gd name="T3" fmla="*/ 97 h 139"/>
                <a:gd name="T4" fmla="*/ 37 w 336"/>
                <a:gd name="T5" fmla="*/ 31 h 139"/>
                <a:gd name="T6" fmla="*/ 100 w 336"/>
                <a:gd name="T7" fmla="*/ 0 h 139"/>
                <a:gd name="T8" fmla="*/ 119 w 336"/>
                <a:gd name="T9" fmla="*/ 39 h 139"/>
                <a:gd name="T10" fmla="*/ 137 w 336"/>
                <a:gd name="T11" fmla="*/ 78 h 139"/>
                <a:gd name="T12" fmla="*/ 156 w 336"/>
                <a:gd name="T13" fmla="*/ 27 h 139"/>
                <a:gd name="T14" fmla="*/ 180 w 336"/>
                <a:gd name="T15" fmla="*/ 27 h 139"/>
                <a:gd name="T16" fmla="*/ 198 w 336"/>
                <a:gd name="T17" fmla="*/ 76 h 139"/>
                <a:gd name="T18" fmla="*/ 235 w 336"/>
                <a:gd name="T19" fmla="*/ 0 h 139"/>
                <a:gd name="T20" fmla="*/ 240 w 336"/>
                <a:gd name="T21" fmla="*/ 1 h 139"/>
                <a:gd name="T22" fmla="*/ 296 w 336"/>
                <a:gd name="T23" fmla="*/ 29 h 139"/>
                <a:gd name="T24" fmla="*/ 335 w 336"/>
                <a:gd name="T25" fmla="*/ 97 h 139"/>
                <a:gd name="T26" fmla="*/ 335 w 336"/>
                <a:gd name="T27" fmla="*/ 139 h 139"/>
                <a:gd name="T28" fmla="*/ 1 w 336"/>
                <a:gd name="T2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6" h="139">
                  <a:moveTo>
                    <a:pt x="1" y="139"/>
                  </a:moveTo>
                  <a:cubicBezTo>
                    <a:pt x="1" y="125"/>
                    <a:pt x="2" y="111"/>
                    <a:pt x="1" y="97"/>
                  </a:cubicBezTo>
                  <a:cubicBezTo>
                    <a:pt x="0" y="68"/>
                    <a:pt x="14" y="46"/>
                    <a:pt x="37" y="31"/>
                  </a:cubicBezTo>
                  <a:cubicBezTo>
                    <a:pt x="57" y="19"/>
                    <a:pt x="78" y="10"/>
                    <a:pt x="100" y="0"/>
                  </a:cubicBezTo>
                  <a:cubicBezTo>
                    <a:pt x="106" y="13"/>
                    <a:pt x="113" y="26"/>
                    <a:pt x="119" y="39"/>
                  </a:cubicBezTo>
                  <a:cubicBezTo>
                    <a:pt x="125" y="52"/>
                    <a:pt x="131" y="65"/>
                    <a:pt x="137" y="78"/>
                  </a:cubicBezTo>
                  <a:cubicBezTo>
                    <a:pt x="144" y="61"/>
                    <a:pt x="150" y="44"/>
                    <a:pt x="156" y="27"/>
                  </a:cubicBezTo>
                  <a:cubicBezTo>
                    <a:pt x="164" y="27"/>
                    <a:pt x="172" y="27"/>
                    <a:pt x="180" y="27"/>
                  </a:cubicBezTo>
                  <a:cubicBezTo>
                    <a:pt x="186" y="42"/>
                    <a:pt x="192" y="58"/>
                    <a:pt x="198" y="76"/>
                  </a:cubicBezTo>
                  <a:cubicBezTo>
                    <a:pt x="211" y="50"/>
                    <a:pt x="223" y="25"/>
                    <a:pt x="235" y="0"/>
                  </a:cubicBezTo>
                  <a:cubicBezTo>
                    <a:pt x="237" y="0"/>
                    <a:pt x="238" y="1"/>
                    <a:pt x="240" y="1"/>
                  </a:cubicBezTo>
                  <a:cubicBezTo>
                    <a:pt x="259" y="10"/>
                    <a:pt x="278" y="18"/>
                    <a:pt x="296" y="29"/>
                  </a:cubicBezTo>
                  <a:cubicBezTo>
                    <a:pt x="321" y="44"/>
                    <a:pt x="336" y="66"/>
                    <a:pt x="335" y="97"/>
                  </a:cubicBezTo>
                  <a:cubicBezTo>
                    <a:pt x="335" y="111"/>
                    <a:pt x="335" y="125"/>
                    <a:pt x="335" y="139"/>
                  </a:cubicBezTo>
                  <a:cubicBezTo>
                    <a:pt x="224" y="139"/>
                    <a:pt x="113" y="139"/>
                    <a:pt x="1" y="1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20000"/>
                </a:lnSpc>
              </a:pPr>
              <a:endParaRPr lang="en-IN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1" name="Rectangle 50"/>
          <p:cNvSpPr/>
          <p:nvPr/>
        </p:nvSpPr>
        <p:spPr>
          <a:xfrm>
            <a:off x="8371945" y="3459185"/>
            <a:ext cx="2089878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366991" y="3159780"/>
            <a:ext cx="125675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8095978" y="5456190"/>
            <a:ext cx="2039599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091024" y="5156785"/>
            <a:ext cx="125675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396927" y="5267582"/>
            <a:ext cx="2208365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348538" y="4968177"/>
            <a:ext cx="125675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7" name="Rectangle 50"/>
          <p:cNvSpPr/>
          <p:nvPr/>
        </p:nvSpPr>
        <p:spPr>
          <a:xfrm>
            <a:off x="1008391" y="2050542"/>
            <a:ext cx="4370291" cy="8738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8" name="TextBox 51"/>
          <p:cNvSpPr txBox="1"/>
          <p:nvPr/>
        </p:nvSpPr>
        <p:spPr>
          <a:xfrm>
            <a:off x="1003439" y="1751137"/>
            <a:ext cx="130746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9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0" name="Group 2010"/>
          <p:cNvGrpSpPr/>
          <p:nvPr/>
        </p:nvGrpSpPr>
        <p:grpSpPr>
          <a:xfrm>
            <a:off x="1360921" y="1890783"/>
            <a:ext cx="1535181" cy="4343335"/>
            <a:chOff x="-1" y="-15"/>
            <a:chExt cx="2911317" cy="8236701"/>
          </a:xfrm>
        </p:grpSpPr>
        <p:sp>
          <p:nvSpPr>
            <p:cNvPr id="2003" name="Shape 2003"/>
            <p:cNvSpPr/>
            <p:nvPr/>
          </p:nvSpPr>
          <p:spPr>
            <a:xfrm flipV="1">
              <a:off x="1449306" y="2818308"/>
              <a:ext cx="2" cy="3702985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04" name="Shape 2004"/>
            <p:cNvSpPr/>
            <p:nvPr/>
          </p:nvSpPr>
          <p:spPr>
            <a:xfrm>
              <a:off x="518981" y="-15"/>
              <a:ext cx="1860633" cy="2767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05" name="Shape 2005"/>
            <p:cNvSpPr/>
            <p:nvPr/>
          </p:nvSpPr>
          <p:spPr>
            <a:xfrm>
              <a:off x="895303" y="328849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06" name="Shape 2006"/>
            <p:cNvSpPr/>
            <p:nvPr/>
          </p:nvSpPr>
          <p:spPr>
            <a:xfrm>
              <a:off x="1315248" y="272346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07" name="Shape 2007"/>
            <p:cNvSpPr/>
            <p:nvPr/>
          </p:nvSpPr>
          <p:spPr>
            <a:xfrm>
              <a:off x="263953" y="6664726"/>
              <a:ext cx="2383308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4A5E6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08" name="Shape 2008"/>
            <p:cNvSpPr/>
            <p:nvPr/>
          </p:nvSpPr>
          <p:spPr>
            <a:xfrm>
              <a:off x="-1" y="7116044"/>
              <a:ext cx="2911317" cy="11206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009" name="Shape 2009"/>
            <p:cNvSpPr/>
            <p:nvPr/>
          </p:nvSpPr>
          <p:spPr>
            <a:xfrm>
              <a:off x="1315248" y="759053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18" name="Group 2018"/>
          <p:cNvGrpSpPr/>
          <p:nvPr/>
        </p:nvGrpSpPr>
        <p:grpSpPr>
          <a:xfrm>
            <a:off x="3081267" y="2634492"/>
            <a:ext cx="1535181" cy="3628637"/>
            <a:chOff x="0" y="0"/>
            <a:chExt cx="2911316" cy="6881349"/>
          </a:xfrm>
        </p:grpSpPr>
        <p:sp>
          <p:nvSpPr>
            <p:cNvPr id="2011" name="Shape 2011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12" name="Shape 2012"/>
            <p:cNvSpPr/>
            <p:nvPr/>
          </p:nvSpPr>
          <p:spPr>
            <a:xfrm>
              <a:off x="90165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13" name="Shape 2013"/>
            <p:cNvSpPr/>
            <p:nvPr/>
          </p:nvSpPr>
          <p:spPr>
            <a:xfrm>
              <a:off x="1321606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14" name="Shape 2014"/>
            <p:cNvSpPr/>
            <p:nvPr/>
          </p:nvSpPr>
          <p:spPr>
            <a:xfrm flipV="1">
              <a:off x="1455665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15" name="Shape 2015"/>
            <p:cNvSpPr/>
            <p:nvPr/>
          </p:nvSpPr>
          <p:spPr>
            <a:xfrm>
              <a:off x="263979" y="5254374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CD321B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defTabSz="45720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 Light" charset="0"/>
                  <a:sym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2016" name="Shape 2016"/>
            <p:cNvSpPr/>
            <p:nvPr/>
          </p:nvSpPr>
          <p:spPr>
            <a:xfrm>
              <a:off x="0" y="5760707"/>
              <a:ext cx="2911316" cy="11206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017" name="Shape 2017"/>
            <p:cNvSpPr/>
            <p:nvPr/>
          </p:nvSpPr>
          <p:spPr>
            <a:xfrm>
              <a:off x="1321606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26" name="Group 2026"/>
          <p:cNvGrpSpPr/>
          <p:nvPr/>
        </p:nvGrpSpPr>
        <p:grpSpPr>
          <a:xfrm>
            <a:off x="4801613" y="1890784"/>
            <a:ext cx="1535181" cy="4372345"/>
            <a:chOff x="0" y="0"/>
            <a:chExt cx="2911316" cy="8291717"/>
          </a:xfrm>
        </p:grpSpPr>
        <p:sp>
          <p:nvSpPr>
            <p:cNvPr id="2019" name="Shape 2019"/>
            <p:cNvSpPr/>
            <p:nvPr/>
          </p:nvSpPr>
          <p:spPr>
            <a:xfrm flipV="1">
              <a:off x="1455656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20" name="Shape 2020"/>
            <p:cNvSpPr/>
            <p:nvPr/>
          </p:nvSpPr>
          <p:spPr>
            <a:xfrm>
              <a:off x="531680" y="0"/>
              <a:ext cx="1860635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21" name="Shape 2021"/>
            <p:cNvSpPr/>
            <p:nvPr/>
          </p:nvSpPr>
          <p:spPr>
            <a:xfrm>
              <a:off x="9080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22" name="Shape 2022"/>
            <p:cNvSpPr/>
            <p:nvPr/>
          </p:nvSpPr>
          <p:spPr>
            <a:xfrm>
              <a:off x="1327931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23" name="Shape 2023"/>
            <p:cNvSpPr/>
            <p:nvPr/>
          </p:nvSpPr>
          <p:spPr>
            <a:xfrm>
              <a:off x="264002" y="6664742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FBBE48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24" name="Shape 2024"/>
            <p:cNvSpPr/>
            <p:nvPr/>
          </p:nvSpPr>
          <p:spPr>
            <a:xfrm>
              <a:off x="0" y="7171075"/>
              <a:ext cx="2911316" cy="11206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025" name="Shape 2025"/>
            <p:cNvSpPr/>
            <p:nvPr/>
          </p:nvSpPr>
          <p:spPr>
            <a:xfrm>
              <a:off x="1327964" y="759067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34" name="Group 2034"/>
          <p:cNvGrpSpPr/>
          <p:nvPr/>
        </p:nvGrpSpPr>
        <p:grpSpPr>
          <a:xfrm>
            <a:off x="6521959" y="2634492"/>
            <a:ext cx="1535181" cy="3614048"/>
            <a:chOff x="0" y="0"/>
            <a:chExt cx="2911316" cy="6853682"/>
          </a:xfrm>
        </p:grpSpPr>
        <p:sp>
          <p:nvSpPr>
            <p:cNvPr id="2027" name="Shape 2027"/>
            <p:cNvSpPr/>
            <p:nvPr/>
          </p:nvSpPr>
          <p:spPr>
            <a:xfrm>
              <a:off x="523115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28" name="Shape 2028"/>
            <p:cNvSpPr/>
            <p:nvPr/>
          </p:nvSpPr>
          <p:spPr>
            <a:xfrm>
              <a:off x="899437" y="328863"/>
              <a:ext cx="1107962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29" name="Shape 2029"/>
            <p:cNvSpPr/>
            <p:nvPr/>
          </p:nvSpPr>
          <p:spPr>
            <a:xfrm>
              <a:off x="1319399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30" name="Shape 2030"/>
            <p:cNvSpPr/>
            <p:nvPr/>
          </p:nvSpPr>
          <p:spPr>
            <a:xfrm>
              <a:off x="251332" y="5254375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809D2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31" name="Shape 2031"/>
            <p:cNvSpPr/>
            <p:nvPr/>
          </p:nvSpPr>
          <p:spPr>
            <a:xfrm flipV="1">
              <a:off x="1453458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32" name="Shape 2032"/>
            <p:cNvSpPr/>
            <p:nvPr/>
          </p:nvSpPr>
          <p:spPr>
            <a:xfrm>
              <a:off x="0" y="5733040"/>
              <a:ext cx="2911316" cy="11206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033" name="Shape 2033"/>
            <p:cNvSpPr/>
            <p:nvPr/>
          </p:nvSpPr>
          <p:spPr>
            <a:xfrm>
              <a:off x="1324773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42" name="Group 2042"/>
          <p:cNvGrpSpPr/>
          <p:nvPr/>
        </p:nvGrpSpPr>
        <p:grpSpPr>
          <a:xfrm>
            <a:off x="8242305" y="1890784"/>
            <a:ext cx="1535181" cy="4372345"/>
            <a:chOff x="0" y="0"/>
            <a:chExt cx="2911316" cy="8291717"/>
          </a:xfrm>
        </p:grpSpPr>
        <p:sp>
          <p:nvSpPr>
            <p:cNvPr id="2035" name="Shape 2035"/>
            <p:cNvSpPr/>
            <p:nvPr/>
          </p:nvSpPr>
          <p:spPr>
            <a:xfrm flipV="1">
              <a:off x="1468347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36" name="Shape 2036"/>
            <p:cNvSpPr/>
            <p:nvPr/>
          </p:nvSpPr>
          <p:spPr>
            <a:xfrm>
              <a:off x="54438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37" name="Shape 2037"/>
            <p:cNvSpPr/>
            <p:nvPr/>
          </p:nvSpPr>
          <p:spPr>
            <a:xfrm>
              <a:off x="9207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38" name="Shape 2038"/>
            <p:cNvSpPr/>
            <p:nvPr/>
          </p:nvSpPr>
          <p:spPr>
            <a:xfrm>
              <a:off x="1340665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39" name="Shape 2039"/>
            <p:cNvSpPr/>
            <p:nvPr/>
          </p:nvSpPr>
          <p:spPr>
            <a:xfrm>
              <a:off x="264003" y="6664742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3A9A87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40" name="Shape 2040"/>
            <p:cNvSpPr/>
            <p:nvPr/>
          </p:nvSpPr>
          <p:spPr>
            <a:xfrm>
              <a:off x="0" y="7171075"/>
              <a:ext cx="2911316" cy="11206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041" name="Shape 2041"/>
            <p:cNvSpPr/>
            <p:nvPr/>
          </p:nvSpPr>
          <p:spPr>
            <a:xfrm>
              <a:off x="1334281" y="754485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50" name="Group 2050"/>
          <p:cNvGrpSpPr/>
          <p:nvPr/>
        </p:nvGrpSpPr>
        <p:grpSpPr>
          <a:xfrm>
            <a:off x="9962649" y="2634492"/>
            <a:ext cx="1535181" cy="3599626"/>
            <a:chOff x="0" y="0"/>
            <a:chExt cx="2911316" cy="6826332"/>
          </a:xfrm>
        </p:grpSpPr>
        <p:sp>
          <p:nvSpPr>
            <p:cNvPr id="2043" name="Shape 2043"/>
            <p:cNvSpPr/>
            <p:nvPr/>
          </p:nvSpPr>
          <p:spPr>
            <a:xfrm flipV="1">
              <a:off x="1442907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044" name="Shape 2044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45" name="Shape 2045"/>
            <p:cNvSpPr/>
            <p:nvPr/>
          </p:nvSpPr>
          <p:spPr>
            <a:xfrm>
              <a:off x="901654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46" name="Shape 2046"/>
            <p:cNvSpPr/>
            <p:nvPr/>
          </p:nvSpPr>
          <p:spPr>
            <a:xfrm>
              <a:off x="1321581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47" name="Shape 2047"/>
            <p:cNvSpPr/>
            <p:nvPr/>
          </p:nvSpPr>
          <p:spPr>
            <a:xfrm>
              <a:off x="263981" y="5254373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694E7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48" name="Shape 2048"/>
            <p:cNvSpPr/>
            <p:nvPr/>
          </p:nvSpPr>
          <p:spPr>
            <a:xfrm>
              <a:off x="0" y="5705690"/>
              <a:ext cx="2911316" cy="11206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2049" name="Shape 2049"/>
            <p:cNvSpPr/>
            <p:nvPr/>
          </p:nvSpPr>
          <p:spPr>
            <a:xfrm>
              <a:off x="1321598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0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0" grpId="0" advAuto="0"/>
      <p:bldP spid="2018" grpId="0" advAuto="0"/>
      <p:bldP spid="2026" grpId="0" advAuto="0"/>
      <p:bldP spid="2034" grpId="0" advAuto="0"/>
      <p:bldP spid="2042" grpId="0" advAuto="0"/>
      <p:bldP spid="2050" grpId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6926979" y="2062424"/>
            <a:ext cx="3837672" cy="3837673"/>
            <a:chOff x="7115266" y="1299207"/>
            <a:chExt cx="3142800" cy="3142800"/>
          </a:xfrm>
        </p:grpSpPr>
        <p:sp>
          <p:nvSpPr>
            <p:cNvPr id="5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accent4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852834" y="3037533"/>
              <a:ext cx="1660924" cy="8366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directly.Please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049357" y="2039519"/>
              <a:ext cx="1298313" cy="8305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86%</a:t>
              </a:r>
              <a:endParaRPr 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96956" y="2826600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56812" y="1991695"/>
            <a:ext cx="3061272" cy="3061272"/>
            <a:chOff x="909267" y="1241284"/>
            <a:chExt cx="2506980" cy="2506980"/>
          </a:xfrm>
        </p:grpSpPr>
        <p:sp>
          <p:nvSpPr>
            <p:cNvPr id="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chemeClr val="accent1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493333" y="2719586"/>
              <a:ext cx="1334504" cy="4839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524847" y="1670330"/>
              <a:ext cx="1298314" cy="83050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6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76%</a:t>
              </a:r>
              <a:endParaRPr 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06525" y="2514843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16929" y="3681890"/>
            <a:ext cx="2484376" cy="2484376"/>
            <a:chOff x="2923938" y="2625442"/>
            <a:chExt cx="2034540" cy="2034540"/>
          </a:xfrm>
        </p:grpSpPr>
        <p:sp>
          <p:nvSpPr>
            <p:cNvPr id="2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chemeClr val="accent2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30550" y="3682938"/>
              <a:ext cx="1252095" cy="4839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18562" y="2940341"/>
              <a:ext cx="867730" cy="55366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53%</a:t>
              </a:r>
              <a:endParaRPr 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286980" y="3501194"/>
              <a:ext cx="1323256" cy="19344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17174" y="1882135"/>
            <a:ext cx="2031400" cy="2031400"/>
            <a:chOff x="3743074" y="1151562"/>
            <a:chExt cx="1663582" cy="1663582"/>
          </a:xfrm>
        </p:grpSpPr>
        <p:sp>
          <p:nvSpPr>
            <p:cNvPr id="4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accent3"/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57464" y="2007393"/>
              <a:ext cx="1262607" cy="4839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51870" y="1314546"/>
              <a:ext cx="867730" cy="55366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38%</a:t>
              </a:r>
              <a:endParaRPr 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91855" y="1847189"/>
              <a:ext cx="992441" cy="14513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3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val 2"/>
          <p:cNvSpPr>
            <a:spLocks noChangeArrowheads="1"/>
          </p:cNvSpPr>
          <p:nvPr/>
        </p:nvSpPr>
        <p:spPr bwMode="auto">
          <a:xfrm>
            <a:off x="5880199" y="2097163"/>
            <a:ext cx="1080492" cy="107825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35" name="Oval 3"/>
          <p:cNvSpPr>
            <a:spLocks noChangeArrowheads="1"/>
          </p:cNvSpPr>
          <p:nvPr/>
        </p:nvSpPr>
        <p:spPr bwMode="auto">
          <a:xfrm>
            <a:off x="6025308" y="3615210"/>
            <a:ext cx="808137" cy="808137"/>
          </a:xfrm>
          <a:prstGeom prst="ellipse">
            <a:avLst/>
          </a:prstGeom>
          <a:solidFill>
            <a:schemeClr val="accent5"/>
          </a:solidFill>
          <a:ln w="9525" cmpd="sng">
            <a:noFill/>
            <a:round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7259837" y="3476800"/>
            <a:ext cx="1078260" cy="10782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37" name="Oval 5"/>
          <p:cNvSpPr>
            <a:spLocks noChangeArrowheads="1"/>
          </p:cNvSpPr>
          <p:nvPr/>
        </p:nvSpPr>
        <p:spPr bwMode="auto">
          <a:xfrm>
            <a:off x="4502796" y="3476800"/>
            <a:ext cx="1078259" cy="10782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38" name="Oval 6"/>
          <p:cNvSpPr>
            <a:spLocks noChangeArrowheads="1"/>
          </p:cNvSpPr>
          <p:nvPr/>
        </p:nvSpPr>
        <p:spPr bwMode="auto">
          <a:xfrm>
            <a:off x="5880199" y="4854203"/>
            <a:ext cx="1080492" cy="10804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39" name="Freeform 7"/>
          <p:cNvSpPr/>
          <p:nvPr/>
        </p:nvSpPr>
        <p:spPr bwMode="auto">
          <a:xfrm>
            <a:off x="3971480" y="2217714"/>
            <a:ext cx="1727895" cy="468809"/>
          </a:xfrm>
          <a:custGeom>
            <a:avLst/>
            <a:gdLst>
              <a:gd name="T0" fmla="*/ 774 w 774"/>
              <a:gd name="T1" fmla="*/ 210 h 210"/>
              <a:gd name="T2" fmla="*/ 389 w 774"/>
              <a:gd name="T3" fmla="*/ 210 h 210"/>
              <a:gd name="T4" fmla="*/ 389 w 774"/>
              <a:gd name="T5" fmla="*/ 0 h 210"/>
              <a:gd name="T6" fmla="*/ 0 w 774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4" h="210">
                <a:moveTo>
                  <a:pt x="774" y="210"/>
                </a:moveTo>
                <a:lnTo>
                  <a:pt x="389" y="210"/>
                </a:lnTo>
                <a:lnTo>
                  <a:pt x="389" y="0"/>
                </a:ln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40" name="Freeform 8"/>
          <p:cNvSpPr/>
          <p:nvPr/>
        </p:nvSpPr>
        <p:spPr bwMode="auto">
          <a:xfrm>
            <a:off x="7833570" y="2217715"/>
            <a:ext cx="799207" cy="1076027"/>
          </a:xfrm>
          <a:custGeom>
            <a:avLst/>
            <a:gdLst>
              <a:gd name="T0" fmla="*/ 0 w 358"/>
              <a:gd name="T1" fmla="*/ 482 h 482"/>
              <a:gd name="T2" fmla="*/ 0 w 358"/>
              <a:gd name="T3" fmla="*/ 0 h 482"/>
              <a:gd name="T4" fmla="*/ 358 w 358"/>
              <a:gd name="T5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8" h="482">
                <a:moveTo>
                  <a:pt x="0" y="482"/>
                </a:moveTo>
                <a:lnTo>
                  <a:pt x="0" y="0"/>
                </a:lnTo>
                <a:lnTo>
                  <a:pt x="358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41" name="Freeform 9"/>
          <p:cNvSpPr/>
          <p:nvPr/>
        </p:nvSpPr>
        <p:spPr bwMode="auto">
          <a:xfrm>
            <a:off x="7141518" y="4954663"/>
            <a:ext cx="1426517" cy="468809"/>
          </a:xfrm>
          <a:custGeom>
            <a:avLst/>
            <a:gdLst>
              <a:gd name="T0" fmla="*/ 0 w 639"/>
              <a:gd name="T1" fmla="*/ 210 h 210"/>
              <a:gd name="T2" fmla="*/ 318 w 639"/>
              <a:gd name="T3" fmla="*/ 210 h 210"/>
              <a:gd name="T4" fmla="*/ 318 w 639"/>
              <a:gd name="T5" fmla="*/ 0 h 210"/>
              <a:gd name="T6" fmla="*/ 639 w 639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39" h="210">
                <a:moveTo>
                  <a:pt x="0" y="210"/>
                </a:moveTo>
                <a:lnTo>
                  <a:pt x="318" y="210"/>
                </a:lnTo>
                <a:lnTo>
                  <a:pt x="318" y="0"/>
                </a:lnTo>
                <a:lnTo>
                  <a:pt x="639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42" name="Freeform 10"/>
          <p:cNvSpPr/>
          <p:nvPr/>
        </p:nvSpPr>
        <p:spPr bwMode="auto">
          <a:xfrm>
            <a:off x="3971479" y="4659983"/>
            <a:ext cx="1069329" cy="310306"/>
          </a:xfrm>
          <a:custGeom>
            <a:avLst/>
            <a:gdLst>
              <a:gd name="T0" fmla="*/ 479 w 479"/>
              <a:gd name="T1" fmla="*/ 0 h 139"/>
              <a:gd name="T2" fmla="*/ 479 w 479"/>
              <a:gd name="T3" fmla="*/ 139 h 139"/>
              <a:gd name="T4" fmla="*/ 0 w 479"/>
              <a:gd name="T5" fmla="*/ 13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9" h="139">
                <a:moveTo>
                  <a:pt x="479" y="0"/>
                </a:moveTo>
                <a:lnTo>
                  <a:pt x="479" y="139"/>
                </a:lnTo>
                <a:lnTo>
                  <a:pt x="0" y="139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43" name="Freeform 11"/>
          <p:cNvSpPr/>
          <p:nvPr/>
        </p:nvSpPr>
        <p:spPr bwMode="auto">
          <a:xfrm>
            <a:off x="7038827" y="3925517"/>
            <a:ext cx="95993" cy="191988"/>
          </a:xfrm>
          <a:custGeom>
            <a:avLst/>
            <a:gdLst>
              <a:gd name="T0" fmla="*/ 0 w 43"/>
              <a:gd name="T1" fmla="*/ 0 h 86"/>
              <a:gd name="T2" fmla="*/ 43 w 43"/>
              <a:gd name="T3" fmla="*/ 43 h 86"/>
              <a:gd name="T4" fmla="*/ 0 w 43"/>
              <a:gd name="T5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86">
                <a:moveTo>
                  <a:pt x="0" y="0"/>
                </a:moveTo>
                <a:lnTo>
                  <a:pt x="43" y="43"/>
                </a:lnTo>
                <a:lnTo>
                  <a:pt x="0" y="86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44" name="Freeform 12"/>
          <p:cNvSpPr/>
          <p:nvPr/>
        </p:nvSpPr>
        <p:spPr bwMode="auto">
          <a:xfrm>
            <a:off x="5706071" y="3925517"/>
            <a:ext cx="95995" cy="191988"/>
          </a:xfrm>
          <a:custGeom>
            <a:avLst/>
            <a:gdLst>
              <a:gd name="T0" fmla="*/ 43 w 43"/>
              <a:gd name="T1" fmla="*/ 86 h 86"/>
              <a:gd name="T2" fmla="*/ 0 w 43"/>
              <a:gd name="T3" fmla="*/ 43 h 86"/>
              <a:gd name="T4" fmla="*/ 43 w 43"/>
              <a:gd name="T5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86">
                <a:moveTo>
                  <a:pt x="43" y="86"/>
                </a:moveTo>
                <a:lnTo>
                  <a:pt x="0" y="43"/>
                </a:lnTo>
                <a:lnTo>
                  <a:pt x="43" y="0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45" name="Freeform 13"/>
          <p:cNvSpPr/>
          <p:nvPr/>
        </p:nvSpPr>
        <p:spPr bwMode="auto">
          <a:xfrm>
            <a:off x="6324453" y="4639891"/>
            <a:ext cx="191988" cy="95995"/>
          </a:xfrm>
          <a:custGeom>
            <a:avLst/>
            <a:gdLst>
              <a:gd name="T0" fmla="*/ 86 w 86"/>
              <a:gd name="T1" fmla="*/ 0 h 43"/>
              <a:gd name="T2" fmla="*/ 43 w 86"/>
              <a:gd name="T3" fmla="*/ 43 h 43"/>
              <a:gd name="T4" fmla="*/ 0 w 86"/>
              <a:gd name="T5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43">
                <a:moveTo>
                  <a:pt x="86" y="0"/>
                </a:moveTo>
                <a:lnTo>
                  <a:pt x="43" y="43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46" name="Freeform 14"/>
          <p:cNvSpPr/>
          <p:nvPr/>
        </p:nvSpPr>
        <p:spPr bwMode="auto">
          <a:xfrm>
            <a:off x="6324453" y="3307136"/>
            <a:ext cx="191988" cy="95993"/>
          </a:xfrm>
          <a:custGeom>
            <a:avLst/>
            <a:gdLst>
              <a:gd name="T0" fmla="*/ 0 w 86"/>
              <a:gd name="T1" fmla="*/ 43 h 43"/>
              <a:gd name="T2" fmla="*/ 43 w 86"/>
              <a:gd name="T3" fmla="*/ 0 h 43"/>
              <a:gd name="T4" fmla="*/ 86 w 86"/>
              <a:gd name="T5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43">
                <a:moveTo>
                  <a:pt x="0" y="43"/>
                </a:moveTo>
                <a:lnTo>
                  <a:pt x="43" y="0"/>
                </a:lnTo>
                <a:lnTo>
                  <a:pt x="86" y="43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8833695" y="2110558"/>
            <a:ext cx="2127497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8833695" y="4840809"/>
            <a:ext cx="2127497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1631902" y="4840809"/>
            <a:ext cx="2127497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1631902" y="2106093"/>
            <a:ext cx="2127497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451" name="Freeform 19"/>
          <p:cNvSpPr>
            <a:spLocks noEditPoints="1"/>
          </p:cNvSpPr>
          <p:nvPr/>
        </p:nvSpPr>
        <p:spPr bwMode="auto">
          <a:xfrm>
            <a:off x="6239620" y="2447652"/>
            <a:ext cx="392906" cy="401836"/>
          </a:xfrm>
          <a:custGeom>
            <a:avLst/>
            <a:gdLst>
              <a:gd name="T0" fmla="*/ 130 w 136"/>
              <a:gd name="T1" fmla="*/ 33 h 140"/>
              <a:gd name="T2" fmla="*/ 100 w 136"/>
              <a:gd name="T3" fmla="*/ 33 h 140"/>
              <a:gd name="T4" fmla="*/ 100 w 136"/>
              <a:gd name="T5" fmla="*/ 6 h 140"/>
              <a:gd name="T6" fmla="*/ 94 w 136"/>
              <a:gd name="T7" fmla="*/ 0 h 140"/>
              <a:gd name="T8" fmla="*/ 6 w 136"/>
              <a:gd name="T9" fmla="*/ 0 h 140"/>
              <a:gd name="T10" fmla="*/ 0 w 136"/>
              <a:gd name="T11" fmla="*/ 6 h 140"/>
              <a:gd name="T12" fmla="*/ 0 w 136"/>
              <a:gd name="T13" fmla="*/ 35 h 140"/>
              <a:gd name="T14" fmla="*/ 0 w 136"/>
              <a:gd name="T15" fmla="*/ 104 h 140"/>
              <a:gd name="T16" fmla="*/ 0 w 136"/>
              <a:gd name="T17" fmla="*/ 134 h 140"/>
              <a:gd name="T18" fmla="*/ 6 w 136"/>
              <a:gd name="T19" fmla="*/ 140 h 140"/>
              <a:gd name="T20" fmla="*/ 94 w 136"/>
              <a:gd name="T21" fmla="*/ 140 h 140"/>
              <a:gd name="T22" fmla="*/ 130 w 136"/>
              <a:gd name="T23" fmla="*/ 140 h 140"/>
              <a:gd name="T24" fmla="*/ 136 w 136"/>
              <a:gd name="T25" fmla="*/ 134 h 140"/>
              <a:gd name="T26" fmla="*/ 136 w 136"/>
              <a:gd name="T27" fmla="*/ 39 h 140"/>
              <a:gd name="T28" fmla="*/ 130 w 136"/>
              <a:gd name="T29" fmla="*/ 33 h 140"/>
              <a:gd name="T30" fmla="*/ 88 w 136"/>
              <a:gd name="T31" fmla="*/ 128 h 140"/>
              <a:gd name="T32" fmla="*/ 72 w 136"/>
              <a:gd name="T33" fmla="*/ 128 h 140"/>
              <a:gd name="T34" fmla="*/ 72 w 136"/>
              <a:gd name="T35" fmla="*/ 110 h 140"/>
              <a:gd name="T36" fmla="*/ 88 w 136"/>
              <a:gd name="T37" fmla="*/ 110 h 140"/>
              <a:gd name="T38" fmla="*/ 88 w 136"/>
              <a:gd name="T39" fmla="*/ 128 h 140"/>
              <a:gd name="T40" fmla="*/ 60 w 136"/>
              <a:gd name="T41" fmla="*/ 110 h 140"/>
              <a:gd name="T42" fmla="*/ 60 w 136"/>
              <a:gd name="T43" fmla="*/ 128 h 140"/>
              <a:gd name="T44" fmla="*/ 39 w 136"/>
              <a:gd name="T45" fmla="*/ 128 h 140"/>
              <a:gd name="T46" fmla="*/ 39 w 136"/>
              <a:gd name="T47" fmla="*/ 110 h 140"/>
              <a:gd name="T48" fmla="*/ 60 w 136"/>
              <a:gd name="T49" fmla="*/ 110 h 140"/>
              <a:gd name="T50" fmla="*/ 12 w 136"/>
              <a:gd name="T51" fmla="*/ 98 h 140"/>
              <a:gd name="T52" fmla="*/ 12 w 136"/>
              <a:gd name="T53" fmla="*/ 41 h 140"/>
              <a:gd name="T54" fmla="*/ 88 w 136"/>
              <a:gd name="T55" fmla="*/ 41 h 140"/>
              <a:gd name="T56" fmla="*/ 88 w 136"/>
              <a:gd name="T57" fmla="*/ 98 h 140"/>
              <a:gd name="T58" fmla="*/ 12 w 136"/>
              <a:gd name="T59" fmla="*/ 98 h 140"/>
              <a:gd name="T60" fmla="*/ 39 w 136"/>
              <a:gd name="T61" fmla="*/ 29 h 140"/>
              <a:gd name="T62" fmla="*/ 39 w 136"/>
              <a:gd name="T63" fmla="*/ 12 h 140"/>
              <a:gd name="T64" fmla="*/ 60 w 136"/>
              <a:gd name="T65" fmla="*/ 12 h 140"/>
              <a:gd name="T66" fmla="*/ 60 w 136"/>
              <a:gd name="T67" fmla="*/ 29 h 140"/>
              <a:gd name="T68" fmla="*/ 39 w 136"/>
              <a:gd name="T69" fmla="*/ 29 h 140"/>
              <a:gd name="T70" fmla="*/ 88 w 136"/>
              <a:gd name="T71" fmla="*/ 29 h 140"/>
              <a:gd name="T72" fmla="*/ 72 w 136"/>
              <a:gd name="T73" fmla="*/ 29 h 140"/>
              <a:gd name="T74" fmla="*/ 72 w 136"/>
              <a:gd name="T75" fmla="*/ 12 h 140"/>
              <a:gd name="T76" fmla="*/ 88 w 136"/>
              <a:gd name="T77" fmla="*/ 12 h 140"/>
              <a:gd name="T78" fmla="*/ 88 w 136"/>
              <a:gd name="T79" fmla="*/ 29 h 140"/>
              <a:gd name="T80" fmla="*/ 12 w 136"/>
              <a:gd name="T81" fmla="*/ 12 h 140"/>
              <a:gd name="T82" fmla="*/ 27 w 136"/>
              <a:gd name="T83" fmla="*/ 12 h 140"/>
              <a:gd name="T84" fmla="*/ 27 w 136"/>
              <a:gd name="T85" fmla="*/ 29 h 140"/>
              <a:gd name="T86" fmla="*/ 12 w 136"/>
              <a:gd name="T87" fmla="*/ 29 h 140"/>
              <a:gd name="T88" fmla="*/ 12 w 136"/>
              <a:gd name="T89" fmla="*/ 12 h 140"/>
              <a:gd name="T90" fmla="*/ 12 w 136"/>
              <a:gd name="T91" fmla="*/ 110 h 140"/>
              <a:gd name="T92" fmla="*/ 27 w 136"/>
              <a:gd name="T93" fmla="*/ 110 h 140"/>
              <a:gd name="T94" fmla="*/ 27 w 136"/>
              <a:gd name="T95" fmla="*/ 128 h 140"/>
              <a:gd name="T96" fmla="*/ 12 w 136"/>
              <a:gd name="T97" fmla="*/ 128 h 140"/>
              <a:gd name="T98" fmla="*/ 12 w 136"/>
              <a:gd name="T99" fmla="*/ 110 h 140"/>
              <a:gd name="T100" fmla="*/ 124 w 136"/>
              <a:gd name="T101" fmla="*/ 128 h 140"/>
              <a:gd name="T102" fmla="*/ 100 w 136"/>
              <a:gd name="T103" fmla="*/ 128 h 140"/>
              <a:gd name="T104" fmla="*/ 100 w 136"/>
              <a:gd name="T105" fmla="*/ 104 h 140"/>
              <a:gd name="T106" fmla="*/ 100 w 136"/>
              <a:gd name="T107" fmla="*/ 45 h 140"/>
              <a:gd name="T108" fmla="*/ 124 w 136"/>
              <a:gd name="T109" fmla="*/ 45 h 140"/>
              <a:gd name="T110" fmla="*/ 124 w 136"/>
              <a:gd name="T111" fmla="*/ 12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6" h="140">
                <a:moveTo>
                  <a:pt x="130" y="33"/>
                </a:moveTo>
                <a:cubicBezTo>
                  <a:pt x="100" y="33"/>
                  <a:pt x="100" y="33"/>
                  <a:pt x="100" y="33"/>
                </a:cubicBezTo>
                <a:cubicBezTo>
                  <a:pt x="100" y="6"/>
                  <a:pt x="100" y="6"/>
                  <a:pt x="100" y="6"/>
                </a:cubicBezTo>
                <a:cubicBezTo>
                  <a:pt x="100" y="2"/>
                  <a:pt x="97" y="0"/>
                  <a:pt x="94" y="0"/>
                </a:cubicBez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2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7"/>
                  <a:pt x="2" y="140"/>
                  <a:pt x="6" y="140"/>
                </a:cubicBezTo>
                <a:cubicBezTo>
                  <a:pt x="94" y="140"/>
                  <a:pt x="94" y="140"/>
                  <a:pt x="94" y="140"/>
                </a:cubicBezTo>
                <a:cubicBezTo>
                  <a:pt x="130" y="140"/>
                  <a:pt x="130" y="140"/>
                  <a:pt x="130" y="140"/>
                </a:cubicBezTo>
                <a:cubicBezTo>
                  <a:pt x="134" y="140"/>
                  <a:pt x="136" y="137"/>
                  <a:pt x="136" y="134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36" y="36"/>
                  <a:pt x="134" y="33"/>
                  <a:pt x="130" y="33"/>
                </a:cubicBezTo>
                <a:close/>
                <a:moveTo>
                  <a:pt x="88" y="128"/>
                </a:moveTo>
                <a:cubicBezTo>
                  <a:pt x="72" y="128"/>
                  <a:pt x="72" y="128"/>
                  <a:pt x="72" y="128"/>
                </a:cubicBezTo>
                <a:cubicBezTo>
                  <a:pt x="72" y="110"/>
                  <a:pt x="72" y="110"/>
                  <a:pt x="72" y="110"/>
                </a:cubicBezTo>
                <a:cubicBezTo>
                  <a:pt x="88" y="110"/>
                  <a:pt x="88" y="110"/>
                  <a:pt x="88" y="110"/>
                </a:cubicBezTo>
                <a:lnTo>
                  <a:pt x="88" y="128"/>
                </a:lnTo>
                <a:close/>
                <a:moveTo>
                  <a:pt x="60" y="110"/>
                </a:moveTo>
                <a:cubicBezTo>
                  <a:pt x="60" y="128"/>
                  <a:pt x="60" y="128"/>
                  <a:pt x="60" y="128"/>
                </a:cubicBezTo>
                <a:cubicBezTo>
                  <a:pt x="39" y="128"/>
                  <a:pt x="39" y="128"/>
                  <a:pt x="39" y="128"/>
                </a:cubicBezTo>
                <a:cubicBezTo>
                  <a:pt x="39" y="110"/>
                  <a:pt x="39" y="110"/>
                  <a:pt x="39" y="110"/>
                </a:cubicBezTo>
                <a:lnTo>
                  <a:pt x="60" y="110"/>
                </a:lnTo>
                <a:close/>
                <a:moveTo>
                  <a:pt x="12" y="98"/>
                </a:moveTo>
                <a:cubicBezTo>
                  <a:pt x="12" y="41"/>
                  <a:pt x="12" y="41"/>
                  <a:pt x="12" y="41"/>
                </a:cubicBezTo>
                <a:cubicBezTo>
                  <a:pt x="88" y="41"/>
                  <a:pt x="88" y="41"/>
                  <a:pt x="88" y="41"/>
                </a:cubicBezTo>
                <a:cubicBezTo>
                  <a:pt x="88" y="98"/>
                  <a:pt x="88" y="98"/>
                  <a:pt x="88" y="98"/>
                </a:cubicBezTo>
                <a:lnTo>
                  <a:pt x="12" y="98"/>
                </a:lnTo>
                <a:close/>
                <a:moveTo>
                  <a:pt x="39" y="29"/>
                </a:moveTo>
                <a:cubicBezTo>
                  <a:pt x="39" y="12"/>
                  <a:pt x="39" y="12"/>
                  <a:pt x="39" y="12"/>
                </a:cubicBezTo>
                <a:cubicBezTo>
                  <a:pt x="60" y="12"/>
                  <a:pt x="60" y="12"/>
                  <a:pt x="60" y="12"/>
                </a:cubicBezTo>
                <a:cubicBezTo>
                  <a:pt x="60" y="29"/>
                  <a:pt x="60" y="29"/>
                  <a:pt x="60" y="29"/>
                </a:cubicBezTo>
                <a:lnTo>
                  <a:pt x="39" y="29"/>
                </a:lnTo>
                <a:close/>
                <a:moveTo>
                  <a:pt x="88" y="29"/>
                </a:moveTo>
                <a:cubicBezTo>
                  <a:pt x="72" y="29"/>
                  <a:pt x="72" y="29"/>
                  <a:pt x="72" y="29"/>
                </a:cubicBezTo>
                <a:cubicBezTo>
                  <a:pt x="72" y="12"/>
                  <a:pt x="72" y="12"/>
                  <a:pt x="72" y="12"/>
                </a:cubicBezTo>
                <a:cubicBezTo>
                  <a:pt x="88" y="12"/>
                  <a:pt x="88" y="12"/>
                  <a:pt x="88" y="12"/>
                </a:cubicBezTo>
                <a:lnTo>
                  <a:pt x="88" y="29"/>
                </a:lnTo>
                <a:close/>
                <a:moveTo>
                  <a:pt x="12" y="12"/>
                </a:moveTo>
                <a:cubicBezTo>
                  <a:pt x="27" y="12"/>
                  <a:pt x="27" y="12"/>
                  <a:pt x="27" y="12"/>
                </a:cubicBezTo>
                <a:cubicBezTo>
                  <a:pt x="27" y="29"/>
                  <a:pt x="27" y="29"/>
                  <a:pt x="27" y="29"/>
                </a:cubicBezTo>
                <a:cubicBezTo>
                  <a:pt x="12" y="29"/>
                  <a:pt x="12" y="29"/>
                  <a:pt x="12" y="29"/>
                </a:cubicBezTo>
                <a:lnTo>
                  <a:pt x="12" y="12"/>
                </a:lnTo>
                <a:close/>
                <a:moveTo>
                  <a:pt x="12" y="110"/>
                </a:moveTo>
                <a:cubicBezTo>
                  <a:pt x="27" y="110"/>
                  <a:pt x="27" y="110"/>
                  <a:pt x="27" y="110"/>
                </a:cubicBezTo>
                <a:cubicBezTo>
                  <a:pt x="27" y="128"/>
                  <a:pt x="27" y="128"/>
                  <a:pt x="27" y="128"/>
                </a:cubicBezTo>
                <a:cubicBezTo>
                  <a:pt x="12" y="128"/>
                  <a:pt x="12" y="128"/>
                  <a:pt x="12" y="128"/>
                </a:cubicBezTo>
                <a:lnTo>
                  <a:pt x="12" y="110"/>
                </a:lnTo>
                <a:close/>
                <a:moveTo>
                  <a:pt x="124" y="128"/>
                </a:moveTo>
                <a:cubicBezTo>
                  <a:pt x="100" y="128"/>
                  <a:pt x="100" y="128"/>
                  <a:pt x="100" y="128"/>
                </a:cubicBezTo>
                <a:cubicBezTo>
                  <a:pt x="100" y="104"/>
                  <a:pt x="100" y="104"/>
                  <a:pt x="100" y="104"/>
                </a:cubicBezTo>
                <a:cubicBezTo>
                  <a:pt x="100" y="45"/>
                  <a:pt x="100" y="45"/>
                  <a:pt x="100" y="45"/>
                </a:cubicBezTo>
                <a:cubicBezTo>
                  <a:pt x="124" y="45"/>
                  <a:pt x="124" y="45"/>
                  <a:pt x="124" y="45"/>
                </a:cubicBezTo>
                <a:lnTo>
                  <a:pt x="124" y="1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8452" name="Group 20"/>
          <p:cNvGrpSpPr/>
          <p:nvPr/>
        </p:nvGrpSpPr>
        <p:grpSpPr bwMode="auto">
          <a:xfrm>
            <a:off x="4815335" y="3778177"/>
            <a:ext cx="495598" cy="504527"/>
            <a:chOff x="0" y="0"/>
            <a:chExt cx="276" cy="281"/>
          </a:xfrm>
        </p:grpSpPr>
        <p:sp>
          <p:nvSpPr>
            <p:cNvPr id="18453" name="Freeform 21"/>
            <p:cNvSpPr/>
            <p:nvPr/>
          </p:nvSpPr>
          <p:spPr bwMode="auto">
            <a:xfrm>
              <a:off x="0" y="0"/>
              <a:ext cx="276" cy="203"/>
            </a:xfrm>
            <a:custGeom>
              <a:avLst/>
              <a:gdLst>
                <a:gd name="T0" fmla="*/ 106 w 138"/>
                <a:gd name="T1" fmla="*/ 37 h 101"/>
                <a:gd name="T2" fmla="*/ 100 w 138"/>
                <a:gd name="T3" fmla="*/ 38 h 101"/>
                <a:gd name="T4" fmla="*/ 100 w 138"/>
                <a:gd name="T5" fmla="*/ 35 h 101"/>
                <a:gd name="T6" fmla="*/ 66 w 138"/>
                <a:gd name="T7" fmla="*/ 0 h 101"/>
                <a:gd name="T8" fmla="*/ 32 w 138"/>
                <a:gd name="T9" fmla="*/ 29 h 101"/>
                <a:gd name="T10" fmla="*/ 22 w 138"/>
                <a:gd name="T11" fmla="*/ 30 h 101"/>
                <a:gd name="T12" fmla="*/ 22 w 138"/>
                <a:gd name="T13" fmla="*/ 30 h 101"/>
                <a:gd name="T14" fmla="*/ 8 w 138"/>
                <a:gd name="T15" fmla="*/ 51 h 101"/>
                <a:gd name="T16" fmla="*/ 10 w 138"/>
                <a:gd name="T17" fmla="*/ 60 h 101"/>
                <a:gd name="T18" fmla="*/ 0 w 138"/>
                <a:gd name="T19" fmla="*/ 79 h 101"/>
                <a:gd name="T20" fmla="*/ 22 w 138"/>
                <a:gd name="T21" fmla="*/ 101 h 101"/>
                <a:gd name="T22" fmla="*/ 45 w 138"/>
                <a:gd name="T23" fmla="*/ 101 h 101"/>
                <a:gd name="T24" fmla="*/ 51 w 138"/>
                <a:gd name="T25" fmla="*/ 95 h 101"/>
                <a:gd name="T26" fmla="*/ 45 w 138"/>
                <a:gd name="T27" fmla="*/ 89 h 101"/>
                <a:gd name="T28" fmla="*/ 22 w 138"/>
                <a:gd name="T29" fmla="*/ 89 h 101"/>
                <a:gd name="T30" fmla="*/ 12 w 138"/>
                <a:gd name="T31" fmla="*/ 79 h 101"/>
                <a:gd name="T32" fmla="*/ 20 w 138"/>
                <a:gd name="T33" fmla="*/ 69 h 101"/>
                <a:gd name="T34" fmla="*/ 25 w 138"/>
                <a:gd name="T35" fmla="*/ 65 h 101"/>
                <a:gd name="T36" fmla="*/ 23 w 138"/>
                <a:gd name="T37" fmla="*/ 58 h 101"/>
                <a:gd name="T38" fmla="*/ 20 w 138"/>
                <a:gd name="T39" fmla="*/ 51 h 101"/>
                <a:gd name="T40" fmla="*/ 26 w 138"/>
                <a:gd name="T41" fmla="*/ 41 h 101"/>
                <a:gd name="T42" fmla="*/ 26 w 138"/>
                <a:gd name="T43" fmla="*/ 41 h 101"/>
                <a:gd name="T44" fmla="*/ 35 w 138"/>
                <a:gd name="T45" fmla="*/ 42 h 101"/>
                <a:gd name="T46" fmla="*/ 41 w 138"/>
                <a:gd name="T47" fmla="*/ 42 h 101"/>
                <a:gd name="T48" fmla="*/ 43 w 138"/>
                <a:gd name="T49" fmla="*/ 36 h 101"/>
                <a:gd name="T50" fmla="*/ 43 w 138"/>
                <a:gd name="T51" fmla="*/ 35 h 101"/>
                <a:gd name="T52" fmla="*/ 43 w 138"/>
                <a:gd name="T53" fmla="*/ 35 h 101"/>
                <a:gd name="T54" fmla="*/ 66 w 138"/>
                <a:gd name="T55" fmla="*/ 12 h 101"/>
                <a:gd name="T56" fmla="*/ 88 w 138"/>
                <a:gd name="T57" fmla="*/ 35 h 101"/>
                <a:gd name="T58" fmla="*/ 84 w 138"/>
                <a:gd name="T59" fmla="*/ 46 h 101"/>
                <a:gd name="T60" fmla="*/ 86 w 138"/>
                <a:gd name="T61" fmla="*/ 54 h 101"/>
                <a:gd name="T62" fmla="*/ 93 w 138"/>
                <a:gd name="T63" fmla="*/ 54 h 101"/>
                <a:gd name="T64" fmla="*/ 106 w 138"/>
                <a:gd name="T65" fmla="*/ 49 h 101"/>
                <a:gd name="T66" fmla="*/ 126 w 138"/>
                <a:gd name="T67" fmla="*/ 69 h 101"/>
                <a:gd name="T68" fmla="*/ 106 w 138"/>
                <a:gd name="T69" fmla="*/ 89 h 101"/>
                <a:gd name="T70" fmla="*/ 93 w 138"/>
                <a:gd name="T71" fmla="*/ 89 h 101"/>
                <a:gd name="T72" fmla="*/ 87 w 138"/>
                <a:gd name="T73" fmla="*/ 95 h 101"/>
                <a:gd name="T74" fmla="*/ 93 w 138"/>
                <a:gd name="T75" fmla="*/ 101 h 101"/>
                <a:gd name="T76" fmla="*/ 106 w 138"/>
                <a:gd name="T77" fmla="*/ 101 h 101"/>
                <a:gd name="T78" fmla="*/ 138 w 138"/>
                <a:gd name="T79" fmla="*/ 69 h 101"/>
                <a:gd name="T80" fmla="*/ 106 w 138"/>
                <a:gd name="T81" fmla="*/ 3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8" h="101">
                  <a:moveTo>
                    <a:pt x="106" y="37"/>
                  </a:moveTo>
                  <a:cubicBezTo>
                    <a:pt x="104" y="37"/>
                    <a:pt x="102" y="37"/>
                    <a:pt x="100" y="38"/>
                  </a:cubicBezTo>
                  <a:cubicBezTo>
                    <a:pt x="100" y="37"/>
                    <a:pt x="100" y="36"/>
                    <a:pt x="100" y="35"/>
                  </a:cubicBezTo>
                  <a:cubicBezTo>
                    <a:pt x="100" y="16"/>
                    <a:pt x="84" y="0"/>
                    <a:pt x="66" y="0"/>
                  </a:cubicBezTo>
                  <a:cubicBezTo>
                    <a:pt x="49" y="0"/>
                    <a:pt x="35" y="13"/>
                    <a:pt x="32" y="29"/>
                  </a:cubicBezTo>
                  <a:cubicBezTo>
                    <a:pt x="28" y="28"/>
                    <a:pt x="25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3" y="33"/>
                    <a:pt x="8" y="42"/>
                    <a:pt x="8" y="51"/>
                  </a:cubicBezTo>
                  <a:cubicBezTo>
                    <a:pt x="8" y="54"/>
                    <a:pt x="8" y="57"/>
                    <a:pt x="10" y="60"/>
                  </a:cubicBezTo>
                  <a:cubicBezTo>
                    <a:pt x="4" y="64"/>
                    <a:pt x="0" y="71"/>
                    <a:pt x="0" y="79"/>
                  </a:cubicBezTo>
                  <a:cubicBezTo>
                    <a:pt x="0" y="91"/>
                    <a:pt x="10" y="101"/>
                    <a:pt x="2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8" y="101"/>
                    <a:pt x="51" y="98"/>
                    <a:pt x="51" y="95"/>
                  </a:cubicBezTo>
                  <a:cubicBezTo>
                    <a:pt x="51" y="92"/>
                    <a:pt x="48" y="89"/>
                    <a:pt x="45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16" y="89"/>
                    <a:pt x="12" y="84"/>
                    <a:pt x="12" y="79"/>
                  </a:cubicBezTo>
                  <a:cubicBezTo>
                    <a:pt x="12" y="74"/>
                    <a:pt x="16" y="70"/>
                    <a:pt x="20" y="69"/>
                  </a:cubicBezTo>
                  <a:cubicBezTo>
                    <a:pt x="23" y="69"/>
                    <a:pt x="25" y="67"/>
                    <a:pt x="25" y="65"/>
                  </a:cubicBezTo>
                  <a:cubicBezTo>
                    <a:pt x="26" y="62"/>
                    <a:pt x="25" y="60"/>
                    <a:pt x="23" y="58"/>
                  </a:cubicBezTo>
                  <a:cubicBezTo>
                    <a:pt x="21" y="57"/>
                    <a:pt x="20" y="54"/>
                    <a:pt x="20" y="51"/>
                  </a:cubicBezTo>
                  <a:cubicBezTo>
                    <a:pt x="20" y="47"/>
                    <a:pt x="22" y="43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9" y="40"/>
                    <a:pt x="32" y="40"/>
                    <a:pt x="35" y="42"/>
                  </a:cubicBezTo>
                  <a:cubicBezTo>
                    <a:pt x="36" y="43"/>
                    <a:pt x="39" y="43"/>
                    <a:pt x="41" y="42"/>
                  </a:cubicBezTo>
                  <a:cubicBezTo>
                    <a:pt x="43" y="41"/>
                    <a:pt x="44" y="39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22"/>
                    <a:pt x="53" y="12"/>
                    <a:pt x="66" y="12"/>
                  </a:cubicBezTo>
                  <a:cubicBezTo>
                    <a:pt x="78" y="12"/>
                    <a:pt x="88" y="22"/>
                    <a:pt x="88" y="35"/>
                  </a:cubicBezTo>
                  <a:cubicBezTo>
                    <a:pt x="88" y="39"/>
                    <a:pt x="87" y="43"/>
                    <a:pt x="84" y="46"/>
                  </a:cubicBezTo>
                  <a:cubicBezTo>
                    <a:pt x="83" y="49"/>
                    <a:pt x="83" y="52"/>
                    <a:pt x="86" y="54"/>
                  </a:cubicBezTo>
                  <a:cubicBezTo>
                    <a:pt x="88" y="56"/>
                    <a:pt x="91" y="56"/>
                    <a:pt x="93" y="54"/>
                  </a:cubicBezTo>
                  <a:cubicBezTo>
                    <a:pt x="96" y="52"/>
                    <a:pt x="100" y="49"/>
                    <a:pt x="106" y="49"/>
                  </a:cubicBezTo>
                  <a:cubicBezTo>
                    <a:pt x="117" y="49"/>
                    <a:pt x="126" y="58"/>
                    <a:pt x="126" y="69"/>
                  </a:cubicBezTo>
                  <a:cubicBezTo>
                    <a:pt x="126" y="80"/>
                    <a:pt x="117" y="89"/>
                    <a:pt x="106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0" y="89"/>
                    <a:pt x="87" y="92"/>
                    <a:pt x="87" y="95"/>
                  </a:cubicBezTo>
                  <a:cubicBezTo>
                    <a:pt x="87" y="98"/>
                    <a:pt x="90" y="101"/>
                    <a:pt x="93" y="101"/>
                  </a:cubicBezTo>
                  <a:cubicBezTo>
                    <a:pt x="106" y="101"/>
                    <a:pt x="106" y="101"/>
                    <a:pt x="106" y="101"/>
                  </a:cubicBezTo>
                  <a:cubicBezTo>
                    <a:pt x="124" y="101"/>
                    <a:pt x="138" y="87"/>
                    <a:pt x="138" y="69"/>
                  </a:cubicBezTo>
                  <a:cubicBezTo>
                    <a:pt x="138" y="51"/>
                    <a:pt x="124" y="37"/>
                    <a:pt x="106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454" name="Freeform 22"/>
            <p:cNvSpPr/>
            <p:nvPr/>
          </p:nvSpPr>
          <p:spPr bwMode="auto">
            <a:xfrm>
              <a:off x="84" y="115"/>
              <a:ext cx="108" cy="166"/>
            </a:xfrm>
            <a:custGeom>
              <a:avLst/>
              <a:gdLst>
                <a:gd name="T0" fmla="*/ 43 w 54"/>
                <a:gd name="T1" fmla="*/ 53 h 83"/>
                <a:gd name="T2" fmla="*/ 33 w 54"/>
                <a:gd name="T3" fmla="*/ 63 h 83"/>
                <a:gd name="T4" fmla="*/ 33 w 54"/>
                <a:gd name="T5" fmla="*/ 6 h 83"/>
                <a:gd name="T6" fmla="*/ 27 w 54"/>
                <a:gd name="T7" fmla="*/ 0 h 83"/>
                <a:gd name="T8" fmla="*/ 21 w 54"/>
                <a:gd name="T9" fmla="*/ 6 h 83"/>
                <a:gd name="T10" fmla="*/ 21 w 54"/>
                <a:gd name="T11" fmla="*/ 63 h 83"/>
                <a:gd name="T12" fmla="*/ 11 w 54"/>
                <a:gd name="T13" fmla="*/ 53 h 83"/>
                <a:gd name="T14" fmla="*/ 2 w 54"/>
                <a:gd name="T15" fmla="*/ 53 h 83"/>
                <a:gd name="T16" fmla="*/ 2 w 54"/>
                <a:gd name="T17" fmla="*/ 61 h 83"/>
                <a:gd name="T18" fmla="*/ 23 w 54"/>
                <a:gd name="T19" fmla="*/ 82 h 83"/>
                <a:gd name="T20" fmla="*/ 27 w 54"/>
                <a:gd name="T21" fmla="*/ 83 h 83"/>
                <a:gd name="T22" fmla="*/ 31 w 54"/>
                <a:gd name="T23" fmla="*/ 82 h 83"/>
                <a:gd name="T24" fmla="*/ 52 w 54"/>
                <a:gd name="T25" fmla="*/ 61 h 83"/>
                <a:gd name="T26" fmla="*/ 52 w 54"/>
                <a:gd name="T27" fmla="*/ 53 h 83"/>
                <a:gd name="T28" fmla="*/ 43 w 54"/>
                <a:gd name="T29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43" y="53"/>
                  </a:moveTo>
                  <a:cubicBezTo>
                    <a:pt x="33" y="63"/>
                    <a:pt x="33" y="63"/>
                    <a:pt x="33" y="63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2"/>
                    <a:pt x="30" y="0"/>
                    <a:pt x="27" y="0"/>
                  </a:cubicBezTo>
                  <a:cubicBezTo>
                    <a:pt x="24" y="0"/>
                    <a:pt x="21" y="2"/>
                    <a:pt x="21" y="6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8" y="50"/>
                    <a:pt x="5" y="50"/>
                    <a:pt x="2" y="53"/>
                  </a:cubicBezTo>
                  <a:cubicBezTo>
                    <a:pt x="0" y="55"/>
                    <a:pt x="0" y="59"/>
                    <a:pt x="2" y="6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3"/>
                    <a:pt x="25" y="83"/>
                    <a:pt x="27" y="83"/>
                  </a:cubicBezTo>
                  <a:cubicBezTo>
                    <a:pt x="28" y="83"/>
                    <a:pt x="30" y="83"/>
                    <a:pt x="31" y="8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4" y="59"/>
                    <a:pt x="54" y="55"/>
                    <a:pt x="52" y="53"/>
                  </a:cubicBezTo>
                  <a:cubicBezTo>
                    <a:pt x="49" y="50"/>
                    <a:pt x="45" y="50"/>
                    <a:pt x="4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8455" name="Freeform 23"/>
          <p:cNvSpPr>
            <a:spLocks noEditPoints="1"/>
          </p:cNvSpPr>
          <p:nvPr/>
        </p:nvSpPr>
        <p:spPr bwMode="auto">
          <a:xfrm>
            <a:off x="6210598" y="5182370"/>
            <a:ext cx="437555" cy="464344"/>
          </a:xfrm>
          <a:custGeom>
            <a:avLst/>
            <a:gdLst>
              <a:gd name="T0" fmla="*/ 111 w 132"/>
              <a:gd name="T1" fmla="*/ 56 h 140"/>
              <a:gd name="T2" fmla="*/ 103 w 132"/>
              <a:gd name="T3" fmla="*/ 56 h 140"/>
              <a:gd name="T4" fmla="*/ 103 w 132"/>
              <a:gd name="T5" fmla="*/ 37 h 140"/>
              <a:gd name="T6" fmla="*/ 66 w 132"/>
              <a:gd name="T7" fmla="*/ 0 h 140"/>
              <a:gd name="T8" fmla="*/ 29 w 132"/>
              <a:gd name="T9" fmla="*/ 37 h 140"/>
              <a:gd name="T10" fmla="*/ 29 w 132"/>
              <a:gd name="T11" fmla="*/ 55 h 140"/>
              <a:gd name="T12" fmla="*/ 21 w 132"/>
              <a:gd name="T13" fmla="*/ 55 h 140"/>
              <a:gd name="T14" fmla="*/ 0 w 132"/>
              <a:gd name="T15" fmla="*/ 76 h 140"/>
              <a:gd name="T16" fmla="*/ 21 w 132"/>
              <a:gd name="T17" fmla="*/ 97 h 140"/>
              <a:gd name="T18" fmla="*/ 41 w 132"/>
              <a:gd name="T19" fmla="*/ 97 h 140"/>
              <a:gd name="T20" fmla="*/ 41 w 132"/>
              <a:gd name="T21" fmla="*/ 57 h 140"/>
              <a:gd name="T22" fmla="*/ 41 w 132"/>
              <a:gd name="T23" fmla="*/ 55 h 140"/>
              <a:gd name="T24" fmla="*/ 41 w 132"/>
              <a:gd name="T25" fmla="*/ 37 h 140"/>
              <a:gd name="T26" fmla="*/ 66 w 132"/>
              <a:gd name="T27" fmla="*/ 12 h 140"/>
              <a:gd name="T28" fmla="*/ 91 w 132"/>
              <a:gd name="T29" fmla="*/ 37 h 140"/>
              <a:gd name="T30" fmla="*/ 91 w 132"/>
              <a:gd name="T31" fmla="*/ 56 h 140"/>
              <a:gd name="T32" fmla="*/ 91 w 132"/>
              <a:gd name="T33" fmla="*/ 59 h 140"/>
              <a:gd name="T34" fmla="*/ 91 w 132"/>
              <a:gd name="T35" fmla="*/ 92 h 140"/>
              <a:gd name="T36" fmla="*/ 91 w 132"/>
              <a:gd name="T37" fmla="*/ 98 h 140"/>
              <a:gd name="T38" fmla="*/ 91 w 132"/>
              <a:gd name="T39" fmla="*/ 109 h 140"/>
              <a:gd name="T40" fmla="*/ 81 w 132"/>
              <a:gd name="T41" fmla="*/ 119 h 140"/>
              <a:gd name="T42" fmla="*/ 79 w 132"/>
              <a:gd name="T43" fmla="*/ 119 h 140"/>
              <a:gd name="T44" fmla="*/ 66 w 132"/>
              <a:gd name="T45" fmla="*/ 110 h 140"/>
              <a:gd name="T46" fmla="*/ 51 w 132"/>
              <a:gd name="T47" fmla="*/ 125 h 140"/>
              <a:gd name="T48" fmla="*/ 66 w 132"/>
              <a:gd name="T49" fmla="*/ 140 h 140"/>
              <a:gd name="T50" fmla="*/ 79 w 132"/>
              <a:gd name="T51" fmla="*/ 131 h 140"/>
              <a:gd name="T52" fmla="*/ 81 w 132"/>
              <a:gd name="T53" fmla="*/ 131 h 140"/>
              <a:gd name="T54" fmla="*/ 103 w 132"/>
              <a:gd name="T55" fmla="*/ 109 h 140"/>
              <a:gd name="T56" fmla="*/ 103 w 132"/>
              <a:gd name="T57" fmla="*/ 98 h 140"/>
              <a:gd name="T58" fmla="*/ 111 w 132"/>
              <a:gd name="T59" fmla="*/ 98 h 140"/>
              <a:gd name="T60" fmla="*/ 132 w 132"/>
              <a:gd name="T61" fmla="*/ 77 h 140"/>
              <a:gd name="T62" fmla="*/ 111 w 132"/>
              <a:gd name="T63" fmla="*/ 56 h 140"/>
              <a:gd name="T64" fmla="*/ 29 w 132"/>
              <a:gd name="T65" fmla="*/ 85 h 140"/>
              <a:gd name="T66" fmla="*/ 21 w 132"/>
              <a:gd name="T67" fmla="*/ 85 h 140"/>
              <a:gd name="T68" fmla="*/ 12 w 132"/>
              <a:gd name="T69" fmla="*/ 76 h 140"/>
              <a:gd name="T70" fmla="*/ 21 w 132"/>
              <a:gd name="T71" fmla="*/ 67 h 140"/>
              <a:gd name="T72" fmla="*/ 29 w 132"/>
              <a:gd name="T73" fmla="*/ 67 h 140"/>
              <a:gd name="T74" fmla="*/ 29 w 132"/>
              <a:gd name="T75" fmla="*/ 85 h 140"/>
              <a:gd name="T76" fmla="*/ 111 w 132"/>
              <a:gd name="T77" fmla="*/ 86 h 140"/>
              <a:gd name="T78" fmla="*/ 103 w 132"/>
              <a:gd name="T79" fmla="*/ 86 h 140"/>
              <a:gd name="T80" fmla="*/ 103 w 132"/>
              <a:gd name="T81" fmla="*/ 68 h 140"/>
              <a:gd name="T82" fmla="*/ 111 w 132"/>
              <a:gd name="T83" fmla="*/ 68 h 140"/>
              <a:gd name="T84" fmla="*/ 120 w 132"/>
              <a:gd name="T85" fmla="*/ 77 h 140"/>
              <a:gd name="T86" fmla="*/ 111 w 132"/>
              <a:gd name="T87" fmla="*/ 86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2" h="140">
                <a:moveTo>
                  <a:pt x="111" y="56"/>
                </a:moveTo>
                <a:cubicBezTo>
                  <a:pt x="103" y="56"/>
                  <a:pt x="103" y="56"/>
                  <a:pt x="103" y="56"/>
                </a:cubicBezTo>
                <a:cubicBezTo>
                  <a:pt x="103" y="37"/>
                  <a:pt x="103" y="37"/>
                  <a:pt x="103" y="37"/>
                </a:cubicBezTo>
                <a:cubicBezTo>
                  <a:pt x="103" y="16"/>
                  <a:pt x="86" y="0"/>
                  <a:pt x="66" y="0"/>
                </a:cubicBezTo>
                <a:cubicBezTo>
                  <a:pt x="46" y="0"/>
                  <a:pt x="29" y="16"/>
                  <a:pt x="29" y="37"/>
                </a:cubicBezTo>
                <a:cubicBezTo>
                  <a:pt x="29" y="55"/>
                  <a:pt x="29" y="55"/>
                  <a:pt x="29" y="55"/>
                </a:cubicBezTo>
                <a:cubicBezTo>
                  <a:pt x="21" y="55"/>
                  <a:pt x="21" y="55"/>
                  <a:pt x="21" y="55"/>
                </a:cubicBezTo>
                <a:cubicBezTo>
                  <a:pt x="9" y="55"/>
                  <a:pt x="0" y="65"/>
                  <a:pt x="0" y="76"/>
                </a:cubicBezTo>
                <a:cubicBezTo>
                  <a:pt x="0" y="88"/>
                  <a:pt x="9" y="97"/>
                  <a:pt x="21" y="97"/>
                </a:cubicBezTo>
                <a:cubicBezTo>
                  <a:pt x="41" y="97"/>
                  <a:pt x="41" y="97"/>
                  <a:pt x="41" y="97"/>
                </a:cubicBezTo>
                <a:cubicBezTo>
                  <a:pt x="41" y="57"/>
                  <a:pt x="41" y="57"/>
                  <a:pt x="41" y="57"/>
                </a:cubicBezTo>
                <a:cubicBezTo>
                  <a:pt x="41" y="55"/>
                  <a:pt x="41" y="55"/>
                  <a:pt x="41" y="55"/>
                </a:cubicBezTo>
                <a:cubicBezTo>
                  <a:pt x="41" y="37"/>
                  <a:pt x="41" y="37"/>
                  <a:pt x="41" y="37"/>
                </a:cubicBezTo>
                <a:cubicBezTo>
                  <a:pt x="41" y="23"/>
                  <a:pt x="52" y="12"/>
                  <a:pt x="66" y="12"/>
                </a:cubicBezTo>
                <a:cubicBezTo>
                  <a:pt x="80" y="12"/>
                  <a:pt x="91" y="23"/>
                  <a:pt x="91" y="37"/>
                </a:cubicBezTo>
                <a:cubicBezTo>
                  <a:pt x="91" y="56"/>
                  <a:pt x="91" y="56"/>
                  <a:pt x="91" y="56"/>
                </a:cubicBezTo>
                <a:cubicBezTo>
                  <a:pt x="91" y="59"/>
                  <a:pt x="91" y="59"/>
                  <a:pt x="91" y="59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8"/>
                  <a:pt x="91" y="98"/>
                  <a:pt x="91" y="98"/>
                </a:cubicBezTo>
                <a:cubicBezTo>
                  <a:pt x="91" y="109"/>
                  <a:pt x="91" y="109"/>
                  <a:pt x="91" y="109"/>
                </a:cubicBezTo>
                <a:cubicBezTo>
                  <a:pt x="91" y="114"/>
                  <a:pt x="86" y="119"/>
                  <a:pt x="81" y="119"/>
                </a:cubicBezTo>
                <a:cubicBezTo>
                  <a:pt x="79" y="119"/>
                  <a:pt x="79" y="119"/>
                  <a:pt x="79" y="119"/>
                </a:cubicBezTo>
                <a:cubicBezTo>
                  <a:pt x="77" y="114"/>
                  <a:pt x="72" y="110"/>
                  <a:pt x="66" y="110"/>
                </a:cubicBezTo>
                <a:cubicBezTo>
                  <a:pt x="58" y="110"/>
                  <a:pt x="51" y="117"/>
                  <a:pt x="51" y="125"/>
                </a:cubicBezTo>
                <a:cubicBezTo>
                  <a:pt x="51" y="133"/>
                  <a:pt x="58" y="140"/>
                  <a:pt x="66" y="140"/>
                </a:cubicBezTo>
                <a:cubicBezTo>
                  <a:pt x="72" y="140"/>
                  <a:pt x="77" y="136"/>
                  <a:pt x="79" y="131"/>
                </a:cubicBezTo>
                <a:cubicBezTo>
                  <a:pt x="81" y="131"/>
                  <a:pt x="81" y="131"/>
                  <a:pt x="81" y="131"/>
                </a:cubicBezTo>
                <a:cubicBezTo>
                  <a:pt x="93" y="131"/>
                  <a:pt x="103" y="121"/>
                  <a:pt x="103" y="109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11" y="98"/>
                  <a:pt x="111" y="98"/>
                  <a:pt x="111" y="98"/>
                </a:cubicBezTo>
                <a:cubicBezTo>
                  <a:pt x="123" y="98"/>
                  <a:pt x="132" y="89"/>
                  <a:pt x="132" y="77"/>
                </a:cubicBezTo>
                <a:cubicBezTo>
                  <a:pt x="132" y="66"/>
                  <a:pt x="123" y="56"/>
                  <a:pt x="111" y="56"/>
                </a:cubicBezTo>
                <a:close/>
                <a:moveTo>
                  <a:pt x="29" y="85"/>
                </a:moveTo>
                <a:cubicBezTo>
                  <a:pt x="21" y="85"/>
                  <a:pt x="21" y="85"/>
                  <a:pt x="21" y="85"/>
                </a:cubicBezTo>
                <a:cubicBezTo>
                  <a:pt x="16" y="85"/>
                  <a:pt x="12" y="81"/>
                  <a:pt x="12" y="76"/>
                </a:cubicBezTo>
                <a:cubicBezTo>
                  <a:pt x="12" y="71"/>
                  <a:pt x="16" y="67"/>
                  <a:pt x="21" y="67"/>
                </a:cubicBezTo>
                <a:cubicBezTo>
                  <a:pt x="29" y="67"/>
                  <a:pt x="29" y="67"/>
                  <a:pt x="29" y="67"/>
                </a:cubicBezTo>
                <a:lnTo>
                  <a:pt x="29" y="85"/>
                </a:lnTo>
                <a:close/>
                <a:moveTo>
                  <a:pt x="111" y="86"/>
                </a:moveTo>
                <a:cubicBezTo>
                  <a:pt x="103" y="86"/>
                  <a:pt x="103" y="86"/>
                  <a:pt x="103" y="86"/>
                </a:cubicBezTo>
                <a:cubicBezTo>
                  <a:pt x="103" y="68"/>
                  <a:pt x="103" y="68"/>
                  <a:pt x="103" y="68"/>
                </a:cubicBezTo>
                <a:cubicBezTo>
                  <a:pt x="111" y="68"/>
                  <a:pt x="111" y="68"/>
                  <a:pt x="111" y="68"/>
                </a:cubicBezTo>
                <a:cubicBezTo>
                  <a:pt x="116" y="68"/>
                  <a:pt x="120" y="72"/>
                  <a:pt x="120" y="77"/>
                </a:cubicBezTo>
                <a:cubicBezTo>
                  <a:pt x="120" y="82"/>
                  <a:pt x="116" y="86"/>
                  <a:pt x="111" y="8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8456" name="Group 24"/>
          <p:cNvGrpSpPr/>
          <p:nvPr/>
        </p:nvGrpSpPr>
        <p:grpSpPr bwMode="auto">
          <a:xfrm>
            <a:off x="7592468" y="3813895"/>
            <a:ext cx="433090" cy="370582"/>
            <a:chOff x="0" y="0"/>
            <a:chExt cx="280" cy="240"/>
          </a:xfrm>
        </p:grpSpPr>
        <p:sp>
          <p:nvSpPr>
            <p:cNvPr id="18457" name="Freeform 25"/>
            <p:cNvSpPr>
              <a:spLocks noEditPoints="1"/>
            </p:cNvSpPr>
            <p:nvPr/>
          </p:nvSpPr>
          <p:spPr bwMode="auto">
            <a:xfrm>
              <a:off x="0" y="0"/>
              <a:ext cx="280" cy="240"/>
            </a:xfrm>
            <a:custGeom>
              <a:avLst/>
              <a:gdLst>
                <a:gd name="T0" fmla="*/ 122 w 140"/>
                <a:gd name="T1" fmla="*/ 20 h 120"/>
                <a:gd name="T2" fmla="*/ 100 w 140"/>
                <a:gd name="T3" fmla="*/ 20 h 120"/>
                <a:gd name="T4" fmla="*/ 100 w 140"/>
                <a:gd name="T5" fmla="*/ 18 h 120"/>
                <a:gd name="T6" fmla="*/ 100 w 140"/>
                <a:gd name="T7" fmla="*/ 15 h 120"/>
                <a:gd name="T8" fmla="*/ 85 w 140"/>
                <a:gd name="T9" fmla="*/ 0 h 120"/>
                <a:gd name="T10" fmla="*/ 70 w 140"/>
                <a:gd name="T11" fmla="*/ 0 h 120"/>
                <a:gd name="T12" fmla="*/ 56 w 140"/>
                <a:gd name="T13" fmla="*/ 15 h 120"/>
                <a:gd name="T14" fmla="*/ 56 w 140"/>
                <a:gd name="T15" fmla="*/ 20 h 120"/>
                <a:gd name="T16" fmla="*/ 18 w 140"/>
                <a:gd name="T17" fmla="*/ 20 h 120"/>
                <a:gd name="T18" fmla="*/ 0 w 140"/>
                <a:gd name="T19" fmla="*/ 38 h 120"/>
                <a:gd name="T20" fmla="*/ 0 w 140"/>
                <a:gd name="T21" fmla="*/ 101 h 120"/>
                <a:gd name="T22" fmla="*/ 18 w 140"/>
                <a:gd name="T23" fmla="*/ 120 h 120"/>
                <a:gd name="T24" fmla="*/ 122 w 140"/>
                <a:gd name="T25" fmla="*/ 120 h 120"/>
                <a:gd name="T26" fmla="*/ 140 w 140"/>
                <a:gd name="T27" fmla="*/ 101 h 120"/>
                <a:gd name="T28" fmla="*/ 140 w 140"/>
                <a:gd name="T29" fmla="*/ 38 h 120"/>
                <a:gd name="T30" fmla="*/ 122 w 140"/>
                <a:gd name="T31" fmla="*/ 20 h 120"/>
                <a:gd name="T32" fmla="*/ 12 w 140"/>
                <a:gd name="T33" fmla="*/ 101 h 120"/>
                <a:gd name="T34" fmla="*/ 12 w 140"/>
                <a:gd name="T35" fmla="*/ 38 h 120"/>
                <a:gd name="T36" fmla="*/ 18 w 140"/>
                <a:gd name="T37" fmla="*/ 32 h 120"/>
                <a:gd name="T38" fmla="*/ 33 w 140"/>
                <a:gd name="T39" fmla="*/ 32 h 120"/>
                <a:gd name="T40" fmla="*/ 33 w 140"/>
                <a:gd name="T41" fmla="*/ 108 h 120"/>
                <a:gd name="T42" fmla="*/ 18 w 140"/>
                <a:gd name="T43" fmla="*/ 108 h 120"/>
                <a:gd name="T44" fmla="*/ 12 w 140"/>
                <a:gd name="T45" fmla="*/ 101 h 120"/>
                <a:gd name="T46" fmla="*/ 128 w 140"/>
                <a:gd name="T47" fmla="*/ 101 h 120"/>
                <a:gd name="T48" fmla="*/ 122 w 140"/>
                <a:gd name="T49" fmla="*/ 108 h 120"/>
                <a:gd name="T50" fmla="*/ 45 w 140"/>
                <a:gd name="T51" fmla="*/ 108 h 120"/>
                <a:gd name="T52" fmla="*/ 45 w 140"/>
                <a:gd name="T53" fmla="*/ 32 h 120"/>
                <a:gd name="T54" fmla="*/ 56 w 140"/>
                <a:gd name="T55" fmla="*/ 32 h 120"/>
                <a:gd name="T56" fmla="*/ 99 w 140"/>
                <a:gd name="T57" fmla="*/ 32 h 120"/>
                <a:gd name="T58" fmla="*/ 122 w 140"/>
                <a:gd name="T59" fmla="*/ 32 h 120"/>
                <a:gd name="T60" fmla="*/ 128 w 140"/>
                <a:gd name="T61" fmla="*/ 38 h 120"/>
                <a:gd name="T62" fmla="*/ 128 w 140"/>
                <a:gd name="T63" fmla="*/ 10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0" h="120">
                  <a:moveTo>
                    <a:pt x="122" y="20"/>
                  </a:moveTo>
                  <a:cubicBezTo>
                    <a:pt x="100" y="20"/>
                    <a:pt x="100" y="20"/>
                    <a:pt x="100" y="20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6"/>
                    <a:pt x="93" y="0"/>
                    <a:pt x="85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2" y="0"/>
                    <a:pt x="56" y="6"/>
                    <a:pt x="56" y="15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8" y="20"/>
                    <a:pt x="0" y="28"/>
                    <a:pt x="0" y="3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12"/>
                    <a:pt x="8" y="120"/>
                    <a:pt x="18" y="120"/>
                  </a:cubicBezTo>
                  <a:cubicBezTo>
                    <a:pt x="122" y="120"/>
                    <a:pt x="122" y="120"/>
                    <a:pt x="122" y="120"/>
                  </a:cubicBezTo>
                  <a:cubicBezTo>
                    <a:pt x="132" y="120"/>
                    <a:pt x="140" y="111"/>
                    <a:pt x="140" y="101"/>
                  </a:cubicBezTo>
                  <a:cubicBezTo>
                    <a:pt x="140" y="38"/>
                    <a:pt x="140" y="38"/>
                    <a:pt x="140" y="38"/>
                  </a:cubicBezTo>
                  <a:cubicBezTo>
                    <a:pt x="140" y="28"/>
                    <a:pt x="132" y="20"/>
                    <a:pt x="122" y="20"/>
                  </a:cubicBezTo>
                  <a:close/>
                  <a:moveTo>
                    <a:pt x="12" y="101"/>
                  </a:moveTo>
                  <a:cubicBezTo>
                    <a:pt x="12" y="38"/>
                    <a:pt x="12" y="38"/>
                    <a:pt x="12" y="38"/>
                  </a:cubicBezTo>
                  <a:cubicBezTo>
                    <a:pt x="12" y="34"/>
                    <a:pt x="15" y="32"/>
                    <a:pt x="18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14" y="108"/>
                    <a:pt x="12" y="105"/>
                    <a:pt x="12" y="101"/>
                  </a:cubicBezTo>
                  <a:close/>
                  <a:moveTo>
                    <a:pt x="128" y="101"/>
                  </a:moveTo>
                  <a:cubicBezTo>
                    <a:pt x="128" y="105"/>
                    <a:pt x="125" y="108"/>
                    <a:pt x="122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5" y="32"/>
                    <a:pt x="128" y="34"/>
                    <a:pt x="128" y="38"/>
                  </a:cubicBezTo>
                  <a:lnTo>
                    <a:pt x="128" y="1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458" name="Freeform 26"/>
            <p:cNvSpPr>
              <a:spLocks noEditPoints="1"/>
            </p:cNvSpPr>
            <p:nvPr/>
          </p:nvSpPr>
          <p:spPr bwMode="auto">
            <a:xfrm>
              <a:off x="112" y="100"/>
              <a:ext cx="88" cy="88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2 h 44"/>
                <a:gd name="T12" fmla="*/ 12 w 44"/>
                <a:gd name="T13" fmla="*/ 22 h 44"/>
                <a:gd name="T14" fmla="*/ 22 w 44"/>
                <a:gd name="T15" fmla="*/ 12 h 44"/>
                <a:gd name="T16" fmla="*/ 32 w 44"/>
                <a:gd name="T17" fmla="*/ 22 h 44"/>
                <a:gd name="T18" fmla="*/ 22 w 44"/>
                <a:gd name="T19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2"/>
                  </a:moveTo>
                  <a:cubicBezTo>
                    <a:pt x="16" y="32"/>
                    <a:pt x="12" y="27"/>
                    <a:pt x="12" y="22"/>
                  </a:cubicBezTo>
                  <a:cubicBezTo>
                    <a:pt x="12" y="16"/>
                    <a:pt x="16" y="12"/>
                    <a:pt x="22" y="12"/>
                  </a:cubicBezTo>
                  <a:cubicBezTo>
                    <a:pt x="27" y="12"/>
                    <a:pt x="32" y="16"/>
                    <a:pt x="32" y="22"/>
                  </a:cubicBezTo>
                  <a:cubicBezTo>
                    <a:pt x="32" y="27"/>
                    <a:pt x="27" y="32"/>
                    <a:pt x="22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8459" name="Freeform 27"/>
          <p:cNvSpPr>
            <a:spLocks noEditPoints="1"/>
          </p:cNvSpPr>
          <p:nvPr/>
        </p:nvSpPr>
        <p:spPr bwMode="auto">
          <a:xfrm>
            <a:off x="6266409" y="3869706"/>
            <a:ext cx="325934" cy="303609"/>
          </a:xfrm>
          <a:custGeom>
            <a:avLst/>
            <a:gdLst>
              <a:gd name="T0" fmla="*/ 138 w 142"/>
              <a:gd name="T1" fmla="*/ 47 h 133"/>
              <a:gd name="T2" fmla="*/ 114 w 142"/>
              <a:gd name="T3" fmla="*/ 30 h 133"/>
              <a:gd name="T4" fmla="*/ 114 w 142"/>
              <a:gd name="T5" fmla="*/ 12 h 133"/>
              <a:gd name="T6" fmla="*/ 108 w 142"/>
              <a:gd name="T7" fmla="*/ 6 h 133"/>
              <a:gd name="T8" fmla="*/ 104 w 142"/>
              <a:gd name="T9" fmla="*/ 6 h 133"/>
              <a:gd name="T10" fmla="*/ 98 w 142"/>
              <a:gd name="T11" fmla="*/ 12 h 133"/>
              <a:gd name="T12" fmla="*/ 98 w 142"/>
              <a:gd name="T13" fmla="*/ 18 h 133"/>
              <a:gd name="T14" fmla="*/ 74 w 142"/>
              <a:gd name="T15" fmla="*/ 2 h 133"/>
              <a:gd name="T16" fmla="*/ 68 w 142"/>
              <a:gd name="T17" fmla="*/ 2 h 133"/>
              <a:gd name="T18" fmla="*/ 4 w 142"/>
              <a:gd name="T19" fmla="*/ 47 h 133"/>
              <a:gd name="T20" fmla="*/ 2 w 142"/>
              <a:gd name="T21" fmla="*/ 56 h 133"/>
              <a:gd name="T22" fmla="*/ 10 w 142"/>
              <a:gd name="T23" fmla="*/ 57 h 133"/>
              <a:gd name="T24" fmla="*/ 17 w 142"/>
              <a:gd name="T25" fmla="*/ 52 h 133"/>
              <a:gd name="T26" fmla="*/ 17 w 142"/>
              <a:gd name="T27" fmla="*/ 123 h 133"/>
              <a:gd name="T28" fmla="*/ 27 w 142"/>
              <a:gd name="T29" fmla="*/ 133 h 133"/>
              <a:gd name="T30" fmla="*/ 115 w 142"/>
              <a:gd name="T31" fmla="*/ 133 h 133"/>
              <a:gd name="T32" fmla="*/ 125 w 142"/>
              <a:gd name="T33" fmla="*/ 123 h 133"/>
              <a:gd name="T34" fmla="*/ 125 w 142"/>
              <a:gd name="T35" fmla="*/ 52 h 133"/>
              <a:gd name="T36" fmla="*/ 132 w 142"/>
              <a:gd name="T37" fmla="*/ 57 h 133"/>
              <a:gd name="T38" fmla="*/ 135 w 142"/>
              <a:gd name="T39" fmla="*/ 58 h 133"/>
              <a:gd name="T40" fmla="*/ 140 w 142"/>
              <a:gd name="T41" fmla="*/ 56 h 133"/>
              <a:gd name="T42" fmla="*/ 138 w 142"/>
              <a:gd name="T43" fmla="*/ 47 h 133"/>
              <a:gd name="T44" fmla="*/ 83 w 142"/>
              <a:gd name="T45" fmla="*/ 121 h 133"/>
              <a:gd name="T46" fmla="*/ 59 w 142"/>
              <a:gd name="T47" fmla="*/ 121 h 133"/>
              <a:gd name="T48" fmla="*/ 59 w 142"/>
              <a:gd name="T49" fmla="*/ 84 h 133"/>
              <a:gd name="T50" fmla="*/ 83 w 142"/>
              <a:gd name="T51" fmla="*/ 84 h 133"/>
              <a:gd name="T52" fmla="*/ 83 w 142"/>
              <a:gd name="T53" fmla="*/ 121 h 133"/>
              <a:gd name="T54" fmla="*/ 113 w 142"/>
              <a:gd name="T55" fmla="*/ 121 h 133"/>
              <a:gd name="T56" fmla="*/ 95 w 142"/>
              <a:gd name="T57" fmla="*/ 121 h 133"/>
              <a:gd name="T58" fmla="*/ 95 w 142"/>
              <a:gd name="T59" fmla="*/ 82 h 133"/>
              <a:gd name="T60" fmla="*/ 85 w 142"/>
              <a:gd name="T61" fmla="*/ 72 h 133"/>
              <a:gd name="T62" fmla="*/ 57 w 142"/>
              <a:gd name="T63" fmla="*/ 72 h 133"/>
              <a:gd name="T64" fmla="*/ 47 w 142"/>
              <a:gd name="T65" fmla="*/ 82 h 133"/>
              <a:gd name="T66" fmla="*/ 47 w 142"/>
              <a:gd name="T67" fmla="*/ 121 h 133"/>
              <a:gd name="T68" fmla="*/ 29 w 142"/>
              <a:gd name="T69" fmla="*/ 121 h 133"/>
              <a:gd name="T70" fmla="*/ 29 w 142"/>
              <a:gd name="T71" fmla="*/ 44 h 133"/>
              <a:gd name="T72" fmla="*/ 71 w 142"/>
              <a:gd name="T73" fmla="*/ 14 h 133"/>
              <a:gd name="T74" fmla="*/ 113 w 142"/>
              <a:gd name="T75" fmla="*/ 44 h 133"/>
              <a:gd name="T76" fmla="*/ 113 w 142"/>
              <a:gd name="T77" fmla="*/ 121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42" h="133">
                <a:moveTo>
                  <a:pt x="138" y="47"/>
                </a:moveTo>
                <a:cubicBezTo>
                  <a:pt x="114" y="30"/>
                  <a:pt x="114" y="30"/>
                  <a:pt x="114" y="30"/>
                </a:cubicBezTo>
                <a:cubicBezTo>
                  <a:pt x="114" y="12"/>
                  <a:pt x="114" y="12"/>
                  <a:pt x="114" y="12"/>
                </a:cubicBezTo>
                <a:cubicBezTo>
                  <a:pt x="114" y="9"/>
                  <a:pt x="111" y="6"/>
                  <a:pt x="108" y="6"/>
                </a:cubicBezTo>
                <a:cubicBezTo>
                  <a:pt x="104" y="6"/>
                  <a:pt x="104" y="6"/>
                  <a:pt x="104" y="6"/>
                </a:cubicBezTo>
                <a:cubicBezTo>
                  <a:pt x="100" y="6"/>
                  <a:pt x="98" y="9"/>
                  <a:pt x="98" y="12"/>
                </a:cubicBezTo>
                <a:cubicBezTo>
                  <a:pt x="98" y="18"/>
                  <a:pt x="98" y="18"/>
                  <a:pt x="98" y="18"/>
                </a:cubicBezTo>
                <a:cubicBezTo>
                  <a:pt x="74" y="2"/>
                  <a:pt x="74" y="2"/>
                  <a:pt x="74" y="2"/>
                </a:cubicBezTo>
                <a:cubicBezTo>
                  <a:pt x="72" y="0"/>
                  <a:pt x="70" y="0"/>
                  <a:pt x="68" y="2"/>
                </a:cubicBezTo>
                <a:cubicBezTo>
                  <a:pt x="4" y="47"/>
                  <a:pt x="4" y="47"/>
                  <a:pt x="4" y="47"/>
                </a:cubicBezTo>
                <a:cubicBezTo>
                  <a:pt x="1" y="49"/>
                  <a:pt x="0" y="53"/>
                  <a:pt x="2" y="56"/>
                </a:cubicBezTo>
                <a:cubicBezTo>
                  <a:pt x="4" y="58"/>
                  <a:pt x="8" y="59"/>
                  <a:pt x="10" y="57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123"/>
                  <a:pt x="17" y="123"/>
                  <a:pt x="17" y="123"/>
                </a:cubicBezTo>
                <a:cubicBezTo>
                  <a:pt x="17" y="129"/>
                  <a:pt x="21" y="133"/>
                  <a:pt x="27" y="133"/>
                </a:cubicBezTo>
                <a:cubicBezTo>
                  <a:pt x="115" y="133"/>
                  <a:pt x="115" y="133"/>
                  <a:pt x="115" y="133"/>
                </a:cubicBezTo>
                <a:cubicBezTo>
                  <a:pt x="121" y="133"/>
                  <a:pt x="125" y="129"/>
                  <a:pt x="125" y="123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32" y="57"/>
                  <a:pt x="132" y="57"/>
                  <a:pt x="132" y="57"/>
                </a:cubicBezTo>
                <a:cubicBezTo>
                  <a:pt x="133" y="58"/>
                  <a:pt x="134" y="58"/>
                  <a:pt x="135" y="58"/>
                </a:cubicBezTo>
                <a:cubicBezTo>
                  <a:pt x="137" y="58"/>
                  <a:pt x="139" y="57"/>
                  <a:pt x="140" y="56"/>
                </a:cubicBezTo>
                <a:cubicBezTo>
                  <a:pt x="142" y="53"/>
                  <a:pt x="141" y="49"/>
                  <a:pt x="138" y="47"/>
                </a:cubicBezTo>
                <a:close/>
                <a:moveTo>
                  <a:pt x="83" y="121"/>
                </a:moveTo>
                <a:cubicBezTo>
                  <a:pt x="59" y="121"/>
                  <a:pt x="59" y="121"/>
                  <a:pt x="59" y="121"/>
                </a:cubicBezTo>
                <a:cubicBezTo>
                  <a:pt x="59" y="84"/>
                  <a:pt x="59" y="84"/>
                  <a:pt x="59" y="84"/>
                </a:cubicBezTo>
                <a:cubicBezTo>
                  <a:pt x="83" y="84"/>
                  <a:pt x="83" y="84"/>
                  <a:pt x="83" y="84"/>
                </a:cubicBezTo>
                <a:lnTo>
                  <a:pt x="83" y="121"/>
                </a:lnTo>
                <a:close/>
                <a:moveTo>
                  <a:pt x="113" y="121"/>
                </a:moveTo>
                <a:cubicBezTo>
                  <a:pt x="95" y="121"/>
                  <a:pt x="95" y="121"/>
                  <a:pt x="95" y="121"/>
                </a:cubicBezTo>
                <a:cubicBezTo>
                  <a:pt x="95" y="82"/>
                  <a:pt x="95" y="82"/>
                  <a:pt x="95" y="82"/>
                </a:cubicBezTo>
                <a:cubicBezTo>
                  <a:pt x="95" y="76"/>
                  <a:pt x="90" y="72"/>
                  <a:pt x="85" y="72"/>
                </a:cubicBezTo>
                <a:cubicBezTo>
                  <a:pt x="57" y="72"/>
                  <a:pt x="57" y="72"/>
                  <a:pt x="57" y="72"/>
                </a:cubicBezTo>
                <a:cubicBezTo>
                  <a:pt x="52" y="72"/>
                  <a:pt x="47" y="76"/>
                  <a:pt x="47" y="82"/>
                </a:cubicBezTo>
                <a:cubicBezTo>
                  <a:pt x="47" y="121"/>
                  <a:pt x="47" y="121"/>
                  <a:pt x="47" y="121"/>
                </a:cubicBezTo>
                <a:cubicBezTo>
                  <a:pt x="29" y="121"/>
                  <a:pt x="29" y="121"/>
                  <a:pt x="29" y="121"/>
                </a:cubicBezTo>
                <a:cubicBezTo>
                  <a:pt x="29" y="44"/>
                  <a:pt x="29" y="44"/>
                  <a:pt x="29" y="44"/>
                </a:cubicBezTo>
                <a:cubicBezTo>
                  <a:pt x="71" y="14"/>
                  <a:pt x="71" y="14"/>
                  <a:pt x="71" y="14"/>
                </a:cubicBezTo>
                <a:cubicBezTo>
                  <a:pt x="113" y="44"/>
                  <a:pt x="113" y="44"/>
                  <a:pt x="113" y="44"/>
                </a:cubicBezTo>
                <a:lnTo>
                  <a:pt x="113" y="1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5000">
        <p14:prism/>
      </p:transition>
    </mc:Choice>
    <mc:Fallback>
      <p:transition spd="slow" advTm="5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84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84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84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84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84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84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750" fill="hold"/>
                                            <p:tgtEl>
                                              <p:spTgt spid="184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750" fill="hold"/>
                                            <p:tgtEl>
                                              <p:spTgt spid="184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184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184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184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184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184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184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184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184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84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84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84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84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84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84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84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84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750" fill="hold"/>
                                            <p:tgtEl>
                                              <p:spTgt spid="184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750" fill="hold"/>
                                            <p:tgtEl>
                                              <p:spTgt spid="184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184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184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300"/>
                                            <p:tgtEl>
                                              <p:spTgt spid="18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150" fill="hold"/>
                                            <p:tgtEl>
                                              <p:spTgt spid="184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84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184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300"/>
                                            <p:tgtEl>
                                              <p:spTgt spid="184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50" fill="hold"/>
                                            <p:tgtEl>
                                              <p:spTgt spid="184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5" dur="750" fill="hold"/>
                                            <p:tgtEl>
                                              <p:spTgt spid="184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6" dur="750" fill="hold"/>
                                            <p:tgtEl>
                                              <p:spTgt spid="184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84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84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184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184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184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184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500"/>
                                            <p:tgtEl>
                                              <p:spTgt spid="184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8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6" dur="750" fill="hold"/>
                                            <p:tgtEl>
                                              <p:spTgt spid="184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7" dur="750" fill="hold"/>
                                            <p:tgtEl>
                                              <p:spTgt spid="184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184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8" fill="hold" grpId="0" nodeType="withEffect" p14:presetBounceEnd="6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3" dur="750" fill="hold"/>
                                            <p:tgtEl>
                                              <p:spTgt spid="184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4" dur="750" fill="hold"/>
                                            <p:tgtEl>
                                              <p:spTgt spid="184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184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 p14:presetBounceEnd="6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0" dur="750" fill="hold"/>
                                            <p:tgtEl>
                                              <p:spTgt spid="184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1" dur="750" fill="hold"/>
                                            <p:tgtEl>
                                              <p:spTgt spid="184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184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7" dur="750" fill="hold"/>
                                            <p:tgtEl>
                                              <p:spTgt spid="184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8" dur="750" fill="hold"/>
                                            <p:tgtEl>
                                              <p:spTgt spid="184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434" grpId="0" animBg="1"/>
          <p:bldP spid="18434" grpId="1" animBg="1"/>
          <p:bldP spid="18435" grpId="0" animBg="1"/>
          <p:bldP spid="18435" grpId="1" animBg="1"/>
          <p:bldP spid="18436" grpId="0" animBg="1"/>
          <p:bldP spid="18436" grpId="1" animBg="1"/>
          <p:bldP spid="18437" grpId="0" animBg="1"/>
          <p:bldP spid="18437" grpId="1" animBg="1"/>
          <p:bldP spid="18438" grpId="0" animBg="1"/>
          <p:bldP spid="18438" grpId="1" animBg="1"/>
          <p:bldP spid="18439" grpId="0" animBg="1"/>
          <p:bldP spid="18440" grpId="0" animBg="1"/>
          <p:bldP spid="18441" grpId="0" animBg="1"/>
          <p:bldP spid="18442" grpId="0" animBg="1"/>
          <p:bldP spid="18443" grpId="0" animBg="1"/>
          <p:bldP spid="18444" grpId="0" animBg="1"/>
          <p:bldP spid="18445" grpId="0" animBg="1"/>
          <p:bldP spid="18446" grpId="0" animBg="1"/>
          <p:bldP spid="18447" grpId="0"/>
          <p:bldP spid="18448" grpId="0"/>
          <p:bldP spid="18449" grpId="0"/>
          <p:bldP spid="18450" grpId="0"/>
          <p:bldP spid="18451" grpId="0" animBg="1"/>
          <p:bldP spid="18451" grpId="1" animBg="1"/>
          <p:bldP spid="18455" grpId="0" animBg="1"/>
          <p:bldP spid="18455" grpId="1" animBg="1"/>
          <p:bldP spid="18459" grpId="0" animBg="1"/>
          <p:bldP spid="18459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84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84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84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84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84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84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84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84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184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184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184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184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184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184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84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84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84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84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84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84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84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84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84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84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84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84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184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184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300"/>
                                            <p:tgtEl>
                                              <p:spTgt spid="18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150" fill="hold"/>
                                            <p:tgtEl>
                                              <p:spTgt spid="184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84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184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300"/>
                                            <p:tgtEl>
                                              <p:spTgt spid="184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50" fill="hold"/>
                                            <p:tgtEl>
                                              <p:spTgt spid="184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750" fill="hold"/>
                                            <p:tgtEl>
                                              <p:spTgt spid="184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184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84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84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184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184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184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184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500"/>
                                            <p:tgtEl>
                                              <p:spTgt spid="184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750" fill="hold"/>
                                            <p:tgtEl>
                                              <p:spTgt spid="184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750" fill="hold"/>
                                            <p:tgtEl>
                                              <p:spTgt spid="184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184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750" fill="hold"/>
                                            <p:tgtEl>
                                              <p:spTgt spid="184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750" fill="hold"/>
                                            <p:tgtEl>
                                              <p:spTgt spid="184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184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750" fill="hold"/>
                                            <p:tgtEl>
                                              <p:spTgt spid="184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750" fill="hold"/>
                                            <p:tgtEl>
                                              <p:spTgt spid="184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184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750" fill="hold"/>
                                            <p:tgtEl>
                                              <p:spTgt spid="184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750" fill="hold"/>
                                            <p:tgtEl>
                                              <p:spTgt spid="184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434" grpId="0" animBg="1"/>
          <p:bldP spid="18434" grpId="1" animBg="1"/>
          <p:bldP spid="18435" grpId="0" animBg="1"/>
          <p:bldP spid="18435" grpId="1" animBg="1"/>
          <p:bldP spid="18436" grpId="0" animBg="1"/>
          <p:bldP spid="18436" grpId="1" animBg="1"/>
          <p:bldP spid="18437" grpId="0" animBg="1"/>
          <p:bldP spid="18437" grpId="1" animBg="1"/>
          <p:bldP spid="18438" grpId="0" animBg="1"/>
          <p:bldP spid="18438" grpId="1" animBg="1"/>
          <p:bldP spid="18439" grpId="0" animBg="1"/>
          <p:bldP spid="18440" grpId="0" animBg="1"/>
          <p:bldP spid="18441" grpId="0" animBg="1"/>
          <p:bldP spid="18442" grpId="0" animBg="1"/>
          <p:bldP spid="18443" grpId="0" animBg="1"/>
          <p:bldP spid="18444" grpId="0" animBg="1"/>
          <p:bldP spid="18445" grpId="0" animBg="1"/>
          <p:bldP spid="18446" grpId="0" animBg="1"/>
          <p:bldP spid="18447" grpId="0"/>
          <p:bldP spid="18448" grpId="0"/>
          <p:bldP spid="18449" grpId="0"/>
          <p:bldP spid="18450" grpId="0"/>
          <p:bldP spid="18451" grpId="0" animBg="1"/>
          <p:bldP spid="18451" grpId="1" animBg="1"/>
          <p:bldP spid="18455" grpId="0" animBg="1"/>
          <p:bldP spid="18455" grpId="1" animBg="1"/>
          <p:bldP spid="18459" grpId="0" animBg="1"/>
          <p:bldP spid="18459" grpId="1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1748853" y="2893282"/>
            <a:ext cx="11109897" cy="1417462"/>
            <a:chOff x="3536590" y="3256285"/>
            <a:chExt cx="5419547" cy="691455"/>
          </a:xfrm>
        </p:grpSpPr>
        <p:sp>
          <p:nvSpPr>
            <p:cNvPr id="8" name="MH_Other_1"/>
            <p:cNvSpPr/>
            <p:nvPr>
              <p:custDataLst>
                <p:tags r:id="rId2"/>
              </p:custDataLst>
            </p:nvPr>
          </p:nvSpPr>
          <p:spPr>
            <a:xfrm flipV="1">
              <a:off x="7616758" y="3840589"/>
              <a:ext cx="117196" cy="10715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MH_Other_2"/>
            <p:cNvSpPr/>
            <p:nvPr>
              <p:custDataLst>
                <p:tags r:id="rId3"/>
              </p:custDataLst>
            </p:nvPr>
          </p:nvSpPr>
          <p:spPr>
            <a:xfrm>
              <a:off x="7616758" y="3256285"/>
              <a:ext cx="117196" cy="10715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MH_Other_9"/>
            <p:cNvSpPr/>
            <p:nvPr>
              <p:custDataLst>
                <p:tags r:id="rId4"/>
              </p:custDataLst>
            </p:nvPr>
          </p:nvSpPr>
          <p:spPr>
            <a:xfrm>
              <a:off x="6732767" y="3256285"/>
              <a:ext cx="2223370" cy="691455"/>
            </a:xfrm>
            <a:prstGeom prst="rightArrow">
              <a:avLst>
                <a:gd name="adj1" fmla="val 72581"/>
                <a:gd name="adj2" fmla="val 46774"/>
              </a:avLst>
            </a:prstGeom>
            <a:solidFill>
              <a:srgbClr val="ECECEC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MH_SubTitle_1"/>
            <p:cNvSpPr/>
            <p:nvPr>
              <p:custDataLst>
                <p:tags r:id="rId5"/>
              </p:custDataLst>
            </p:nvPr>
          </p:nvSpPr>
          <p:spPr>
            <a:xfrm>
              <a:off x="3536590" y="3256285"/>
              <a:ext cx="4080167" cy="691455"/>
            </a:xfrm>
            <a:prstGeom prst="rect">
              <a:avLst/>
            </a:prstGeom>
            <a:solidFill>
              <a:schemeClr val="accent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211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5070452" y="3438343"/>
            <a:ext cx="989951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</a:t>
            </a:r>
            <a:r>
              <a:rPr lang="en-US" altLang="zh-CN" sz="42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art</a:t>
            </a:r>
            <a:endParaRPr lang="zh-CN" altLang="en-US" sz="1213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207510" y="3267571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章 节</a:t>
            </a:r>
            <a:endParaRPr lang="zh-CN" altLang="en-US" sz="221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162092" y="2790417"/>
            <a:ext cx="152285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03</a:t>
            </a:r>
            <a:endParaRPr lang="zh-CN" altLang="en-US" sz="101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标题 5"/>
          <p:cNvSpPr txBox="1"/>
          <p:nvPr>
            <p:custDataLst>
              <p:tags r:id="rId9"/>
            </p:custDataLst>
          </p:nvPr>
        </p:nvSpPr>
        <p:spPr>
          <a:xfrm>
            <a:off x="8219527" y="3218380"/>
            <a:ext cx="3686398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占位符 6"/>
          <p:cNvSpPr txBox="1"/>
          <p:nvPr>
            <p:custDataLst>
              <p:tags r:id="rId10"/>
            </p:custDataLst>
          </p:nvPr>
        </p:nvSpPr>
        <p:spPr>
          <a:xfrm>
            <a:off x="8219527" y="3795585"/>
            <a:ext cx="3686398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1"/>
    </p:custDataLst>
  </p:cSld>
  <p:clrMapOvr>
    <a:masterClrMapping/>
  </p:clrMapOvr>
  <p:transition spd="slow" advTm="0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059455" y="2464198"/>
            <a:ext cx="2183543" cy="699982"/>
            <a:chOff x="897773" y="2357290"/>
            <a:chExt cx="2384237" cy="764318"/>
          </a:xfrm>
        </p:grpSpPr>
        <p:sp>
          <p:nvSpPr>
            <p:cNvPr id="154" name="TextBox 153"/>
            <p:cNvSpPr txBox="1"/>
            <p:nvPr/>
          </p:nvSpPr>
          <p:spPr>
            <a:xfrm>
              <a:off x="1403756" y="2357290"/>
              <a:ext cx="1372265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5" name="Rectangle 154"/>
            <p:cNvSpPr/>
            <p:nvPr/>
          </p:nvSpPr>
          <p:spPr>
            <a:xfrm>
              <a:off x="897773" y="2637675"/>
              <a:ext cx="2384237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3024087" y="2054325"/>
            <a:ext cx="254276" cy="253518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8" name="Freeform 15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059455" y="3871298"/>
            <a:ext cx="2183543" cy="706947"/>
            <a:chOff x="897773" y="3893722"/>
            <a:chExt cx="2384237" cy="771924"/>
          </a:xfrm>
        </p:grpSpPr>
        <p:sp>
          <p:nvSpPr>
            <p:cNvPr id="159" name="TextBox 158"/>
            <p:cNvSpPr txBox="1"/>
            <p:nvPr/>
          </p:nvSpPr>
          <p:spPr>
            <a:xfrm>
              <a:off x="1403762" y="3893722"/>
              <a:ext cx="1372265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0" name="Rectangle 159"/>
            <p:cNvSpPr/>
            <p:nvPr/>
          </p:nvSpPr>
          <p:spPr>
            <a:xfrm>
              <a:off x="897773" y="4181712"/>
              <a:ext cx="2384237" cy="48393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3024087" y="3468393"/>
            <a:ext cx="254276" cy="253518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162" name="Oval 161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3" name="Freeform 162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59455" y="5252268"/>
            <a:ext cx="2183543" cy="738726"/>
            <a:chOff x="897773" y="5401618"/>
            <a:chExt cx="2384237" cy="806624"/>
          </a:xfrm>
        </p:grpSpPr>
        <p:sp>
          <p:nvSpPr>
            <p:cNvPr id="164" name="TextBox 163"/>
            <p:cNvSpPr txBox="1"/>
            <p:nvPr/>
          </p:nvSpPr>
          <p:spPr>
            <a:xfrm>
              <a:off x="1403762" y="5401618"/>
              <a:ext cx="1372265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5" name="Rectangle 164"/>
            <p:cNvSpPr/>
            <p:nvPr/>
          </p:nvSpPr>
          <p:spPr>
            <a:xfrm>
              <a:off x="897773" y="5724308"/>
              <a:ext cx="2384237" cy="48393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6" name="Group 165"/>
          <p:cNvGrpSpPr/>
          <p:nvPr/>
        </p:nvGrpSpPr>
        <p:grpSpPr>
          <a:xfrm>
            <a:off x="3024087" y="4881139"/>
            <a:ext cx="254276" cy="253518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8" name="Freeform 16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407702" y="5021843"/>
            <a:ext cx="294728" cy="2207531"/>
            <a:chOff x="4980416" y="5038865"/>
            <a:chExt cx="321817" cy="1816442"/>
          </a:xfrm>
        </p:grpSpPr>
        <p:sp>
          <p:nvSpPr>
            <p:cNvPr id="175" name="Freeform 11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6" name="Freeform 12"/>
            <p:cNvSpPr/>
            <p:nvPr/>
          </p:nvSpPr>
          <p:spPr bwMode="auto">
            <a:xfrm>
              <a:off x="4991862" y="5046944"/>
              <a:ext cx="300945" cy="490130"/>
            </a:xfrm>
            <a:custGeom>
              <a:avLst/>
              <a:gdLst>
                <a:gd name="T0" fmla="*/ 447 w 447"/>
                <a:gd name="T1" fmla="*/ 659 h 728"/>
                <a:gd name="T2" fmla="*/ 241 w 447"/>
                <a:gd name="T3" fmla="*/ 0 h 728"/>
                <a:gd name="T4" fmla="*/ 196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3 w 447"/>
                <a:gd name="T11" fmla="*/ 728 h 728"/>
                <a:gd name="T12" fmla="*/ 447 w 447"/>
                <a:gd name="T13" fmla="*/ 659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9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8"/>
                  </a:lnTo>
                  <a:lnTo>
                    <a:pt x="447" y="6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7" name="Freeform 13"/>
            <p:cNvSpPr/>
            <p:nvPr/>
          </p:nvSpPr>
          <p:spPr bwMode="auto">
            <a:xfrm>
              <a:off x="5078038" y="5468401"/>
              <a:ext cx="125899" cy="1386906"/>
            </a:xfrm>
            <a:custGeom>
              <a:avLst/>
              <a:gdLst>
                <a:gd name="T0" fmla="*/ 79 w 79"/>
                <a:gd name="T1" fmla="*/ 871 h 871"/>
                <a:gd name="T2" fmla="*/ 0 w 79"/>
                <a:gd name="T3" fmla="*/ 871 h 871"/>
                <a:gd name="T4" fmla="*/ 0 w 79"/>
                <a:gd name="T5" fmla="*/ 33 h 871"/>
                <a:gd name="T6" fmla="*/ 39 w 79"/>
                <a:gd name="T7" fmla="*/ 1 h 871"/>
                <a:gd name="T8" fmla="*/ 79 w 79"/>
                <a:gd name="T9" fmla="*/ 33 h 871"/>
                <a:gd name="T10" fmla="*/ 79 w 79"/>
                <a:gd name="T11" fmla="*/ 871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871">
                  <a:moveTo>
                    <a:pt x="79" y="871"/>
                  </a:moveTo>
                  <a:cubicBezTo>
                    <a:pt x="0" y="871"/>
                    <a:pt x="0" y="871"/>
                    <a:pt x="0" y="871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9" y="1"/>
                  </a:cubicBezTo>
                  <a:cubicBezTo>
                    <a:pt x="73" y="0"/>
                    <a:pt x="79" y="33"/>
                    <a:pt x="79" y="33"/>
                  </a:cubicBezTo>
                  <a:cubicBezTo>
                    <a:pt x="79" y="871"/>
                    <a:pt x="79" y="871"/>
                    <a:pt x="79" y="87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8" name="Freeform 14"/>
            <p:cNvSpPr/>
            <p:nvPr/>
          </p:nvSpPr>
          <p:spPr bwMode="auto">
            <a:xfrm>
              <a:off x="5200571" y="5465708"/>
              <a:ext cx="101662" cy="1387579"/>
            </a:xfrm>
            <a:custGeom>
              <a:avLst/>
              <a:gdLst>
                <a:gd name="T0" fmla="*/ 64 w 64"/>
                <a:gd name="T1" fmla="*/ 872 h 872"/>
                <a:gd name="T2" fmla="*/ 0 w 64"/>
                <a:gd name="T3" fmla="*/ 872 h 872"/>
                <a:gd name="T4" fmla="*/ 0 w 64"/>
                <a:gd name="T5" fmla="*/ 33 h 872"/>
                <a:gd name="T6" fmla="*/ 31 w 64"/>
                <a:gd name="T7" fmla="*/ 1 h 872"/>
                <a:gd name="T8" fmla="*/ 64 w 64"/>
                <a:gd name="T9" fmla="*/ 33 h 872"/>
                <a:gd name="T10" fmla="*/ 64 w 64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872">
                  <a:moveTo>
                    <a:pt x="64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8" y="0"/>
                    <a:pt x="64" y="33"/>
                    <a:pt x="64" y="33"/>
                  </a:cubicBezTo>
                  <a:cubicBezTo>
                    <a:pt x="64" y="872"/>
                    <a:pt x="64" y="872"/>
                    <a:pt x="64" y="872"/>
                  </a:cubicBezTo>
                </a:path>
              </a:pathLst>
            </a:custGeom>
            <a:solidFill>
              <a:srgbClr val="ABA0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9" name="Freeform 15"/>
            <p:cNvSpPr/>
            <p:nvPr/>
          </p:nvSpPr>
          <p:spPr bwMode="auto">
            <a:xfrm>
              <a:off x="4980416" y="5465708"/>
              <a:ext cx="100315" cy="1387579"/>
            </a:xfrm>
            <a:custGeom>
              <a:avLst/>
              <a:gdLst>
                <a:gd name="T0" fmla="*/ 63 w 63"/>
                <a:gd name="T1" fmla="*/ 872 h 872"/>
                <a:gd name="T2" fmla="*/ 0 w 63"/>
                <a:gd name="T3" fmla="*/ 872 h 872"/>
                <a:gd name="T4" fmla="*/ 0 w 63"/>
                <a:gd name="T5" fmla="*/ 33 h 872"/>
                <a:gd name="T6" fmla="*/ 31 w 63"/>
                <a:gd name="T7" fmla="*/ 1 h 872"/>
                <a:gd name="T8" fmla="*/ 63 w 63"/>
                <a:gd name="T9" fmla="*/ 33 h 872"/>
                <a:gd name="T10" fmla="*/ 63 w 63"/>
                <a:gd name="T11" fmla="*/ 872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872">
                  <a:moveTo>
                    <a:pt x="63" y="872"/>
                  </a:moveTo>
                  <a:cubicBezTo>
                    <a:pt x="0" y="872"/>
                    <a:pt x="0" y="872"/>
                    <a:pt x="0" y="87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2"/>
                    <a:pt x="31" y="1"/>
                  </a:cubicBezTo>
                  <a:cubicBezTo>
                    <a:pt x="57" y="0"/>
                    <a:pt x="63" y="33"/>
                    <a:pt x="63" y="33"/>
                  </a:cubicBezTo>
                  <a:lnTo>
                    <a:pt x="63" y="87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0" name="Freeform 16"/>
            <p:cNvSpPr/>
            <p:nvPr/>
          </p:nvSpPr>
          <p:spPr bwMode="auto">
            <a:xfrm>
              <a:off x="5076019" y="5038865"/>
              <a:ext cx="132631" cy="192551"/>
            </a:xfrm>
            <a:custGeom>
              <a:avLst/>
              <a:gdLst>
                <a:gd name="T0" fmla="*/ 0 w 83"/>
                <a:gd name="T1" fmla="*/ 111 h 121"/>
                <a:gd name="T2" fmla="*/ 83 w 83"/>
                <a:gd name="T3" fmla="*/ 113 h 121"/>
                <a:gd name="T4" fmla="*/ 49 w 83"/>
                <a:gd name="T5" fmla="*/ 0 h 121"/>
                <a:gd name="T6" fmla="*/ 29 w 83"/>
                <a:gd name="T7" fmla="*/ 0 h 121"/>
                <a:gd name="T8" fmla="*/ 0 w 83"/>
                <a:gd name="T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1">
                  <a:moveTo>
                    <a:pt x="0" y="111"/>
                  </a:moveTo>
                  <a:cubicBezTo>
                    <a:pt x="0" y="111"/>
                    <a:pt x="40" y="121"/>
                    <a:pt x="83" y="1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0" name="Freeform 36"/>
            <p:cNvSpPr/>
            <p:nvPr/>
          </p:nvSpPr>
          <p:spPr bwMode="auto">
            <a:xfrm>
              <a:off x="5143344" y="5218624"/>
              <a:ext cx="149463" cy="294886"/>
            </a:xfrm>
            <a:custGeom>
              <a:avLst/>
              <a:gdLst>
                <a:gd name="T0" fmla="*/ 41 w 94"/>
                <a:gd name="T1" fmla="*/ 0 h 185"/>
                <a:gd name="T2" fmla="*/ 6 w 94"/>
                <a:gd name="T3" fmla="*/ 3 h 185"/>
                <a:gd name="T4" fmla="*/ 0 w 94"/>
                <a:gd name="T5" fmla="*/ 3 h 185"/>
                <a:gd name="T6" fmla="*/ 0 w 94"/>
                <a:gd name="T7" fmla="*/ 158 h 185"/>
                <a:gd name="T8" fmla="*/ 37 w 94"/>
                <a:gd name="T9" fmla="*/ 185 h 185"/>
                <a:gd name="T10" fmla="*/ 67 w 94"/>
                <a:gd name="T11" fmla="*/ 156 h 185"/>
                <a:gd name="T12" fmla="*/ 68 w 94"/>
                <a:gd name="T13" fmla="*/ 156 h 185"/>
                <a:gd name="T14" fmla="*/ 94 w 94"/>
                <a:gd name="T15" fmla="*/ 172 h 185"/>
                <a:gd name="T16" fmla="*/ 94 w 94"/>
                <a:gd name="T17" fmla="*/ 171 h 185"/>
                <a:gd name="T18" fmla="*/ 41 w 94"/>
                <a:gd name="T19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85">
                  <a:moveTo>
                    <a:pt x="41" y="0"/>
                  </a:moveTo>
                  <a:cubicBezTo>
                    <a:pt x="28" y="2"/>
                    <a:pt x="16" y="3"/>
                    <a:pt x="6" y="3"/>
                  </a:cubicBezTo>
                  <a:cubicBezTo>
                    <a:pt x="4" y="3"/>
                    <a:pt x="2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24" y="159"/>
                    <a:pt x="34" y="177"/>
                    <a:pt x="37" y="185"/>
                  </a:cubicBezTo>
                  <a:cubicBezTo>
                    <a:pt x="38" y="178"/>
                    <a:pt x="45" y="157"/>
                    <a:pt x="67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1" y="156"/>
                    <a:pt x="89" y="164"/>
                    <a:pt x="94" y="172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41" y="0"/>
                    <a:pt x="41" y="0"/>
                    <a:pt x="41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1" name="Freeform 37"/>
            <p:cNvSpPr/>
            <p:nvPr/>
          </p:nvSpPr>
          <p:spPr bwMode="auto">
            <a:xfrm>
              <a:off x="5143344" y="5470421"/>
              <a:ext cx="60593" cy="1384886"/>
            </a:xfrm>
            <a:custGeom>
              <a:avLst/>
              <a:gdLst>
                <a:gd name="T0" fmla="*/ 0 w 38"/>
                <a:gd name="T1" fmla="*/ 0 h 870"/>
                <a:gd name="T2" fmla="*/ 0 w 38"/>
                <a:gd name="T3" fmla="*/ 870 h 870"/>
                <a:gd name="T4" fmla="*/ 38 w 38"/>
                <a:gd name="T5" fmla="*/ 870 h 870"/>
                <a:gd name="T6" fmla="*/ 38 w 38"/>
                <a:gd name="T7" fmla="*/ 869 h 870"/>
                <a:gd name="T8" fmla="*/ 36 w 38"/>
                <a:gd name="T9" fmla="*/ 869 h 870"/>
                <a:gd name="T10" fmla="*/ 36 w 38"/>
                <a:gd name="T11" fmla="*/ 30 h 870"/>
                <a:gd name="T12" fmla="*/ 37 w 38"/>
                <a:gd name="T13" fmla="*/ 27 h 870"/>
                <a:gd name="T14" fmla="*/ 0 w 38"/>
                <a:gd name="T15" fmla="*/ 0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70">
                  <a:moveTo>
                    <a:pt x="0" y="0"/>
                  </a:moveTo>
                  <a:cubicBezTo>
                    <a:pt x="0" y="870"/>
                    <a:pt x="0" y="870"/>
                    <a:pt x="0" y="870"/>
                  </a:cubicBezTo>
                  <a:cubicBezTo>
                    <a:pt x="38" y="870"/>
                    <a:pt x="38" y="870"/>
                    <a:pt x="38" y="870"/>
                  </a:cubicBezTo>
                  <a:cubicBezTo>
                    <a:pt x="38" y="869"/>
                    <a:pt x="38" y="869"/>
                    <a:pt x="38" y="869"/>
                  </a:cubicBezTo>
                  <a:cubicBezTo>
                    <a:pt x="36" y="869"/>
                    <a:pt x="36" y="869"/>
                    <a:pt x="36" y="86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7" y="29"/>
                    <a:pt x="37" y="27"/>
                  </a:cubicBezTo>
                  <a:cubicBezTo>
                    <a:pt x="34" y="19"/>
                    <a:pt x="24" y="1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2" name="Freeform 38"/>
            <p:cNvSpPr/>
            <p:nvPr/>
          </p:nvSpPr>
          <p:spPr bwMode="auto">
            <a:xfrm>
              <a:off x="5200571" y="5467055"/>
              <a:ext cx="101662" cy="1386232"/>
            </a:xfrm>
            <a:custGeom>
              <a:avLst/>
              <a:gdLst>
                <a:gd name="T0" fmla="*/ 32 w 64"/>
                <a:gd name="T1" fmla="*/ 0 h 871"/>
                <a:gd name="T2" fmla="*/ 31 w 64"/>
                <a:gd name="T3" fmla="*/ 0 h 871"/>
                <a:gd name="T4" fmla="*/ 1 w 64"/>
                <a:gd name="T5" fmla="*/ 29 h 871"/>
                <a:gd name="T6" fmla="*/ 0 w 64"/>
                <a:gd name="T7" fmla="*/ 32 h 871"/>
                <a:gd name="T8" fmla="*/ 0 w 64"/>
                <a:gd name="T9" fmla="*/ 871 h 871"/>
                <a:gd name="T10" fmla="*/ 2 w 64"/>
                <a:gd name="T11" fmla="*/ 871 h 871"/>
                <a:gd name="T12" fmla="*/ 64 w 64"/>
                <a:gd name="T13" fmla="*/ 871 h 871"/>
                <a:gd name="T14" fmla="*/ 64 w 64"/>
                <a:gd name="T15" fmla="*/ 32 h 871"/>
                <a:gd name="T16" fmla="*/ 58 w 64"/>
                <a:gd name="T17" fmla="*/ 16 h 871"/>
                <a:gd name="T18" fmla="*/ 32 w 64"/>
                <a:gd name="T19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71">
                  <a:moveTo>
                    <a:pt x="32" y="0"/>
                  </a:moveTo>
                  <a:cubicBezTo>
                    <a:pt x="32" y="0"/>
                    <a:pt x="32" y="0"/>
                    <a:pt x="31" y="0"/>
                  </a:cubicBezTo>
                  <a:cubicBezTo>
                    <a:pt x="9" y="1"/>
                    <a:pt x="2" y="22"/>
                    <a:pt x="1" y="29"/>
                  </a:cubicBezTo>
                  <a:cubicBezTo>
                    <a:pt x="1" y="31"/>
                    <a:pt x="0" y="32"/>
                    <a:pt x="0" y="32"/>
                  </a:cubicBezTo>
                  <a:cubicBezTo>
                    <a:pt x="0" y="871"/>
                    <a:pt x="0" y="871"/>
                    <a:pt x="0" y="871"/>
                  </a:cubicBezTo>
                  <a:cubicBezTo>
                    <a:pt x="2" y="871"/>
                    <a:pt x="2" y="871"/>
                    <a:pt x="2" y="871"/>
                  </a:cubicBezTo>
                  <a:cubicBezTo>
                    <a:pt x="64" y="871"/>
                    <a:pt x="64" y="871"/>
                    <a:pt x="64" y="871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2" y="24"/>
                    <a:pt x="58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3" name="Freeform 39"/>
            <p:cNvSpPr/>
            <p:nvPr/>
          </p:nvSpPr>
          <p:spPr bwMode="auto">
            <a:xfrm>
              <a:off x="5143344" y="5038865"/>
              <a:ext cx="65306" cy="184472"/>
            </a:xfrm>
            <a:custGeom>
              <a:avLst/>
              <a:gdLst>
                <a:gd name="T0" fmla="*/ 7 w 41"/>
                <a:gd name="T1" fmla="*/ 0 h 116"/>
                <a:gd name="T2" fmla="*/ 0 w 41"/>
                <a:gd name="T3" fmla="*/ 0 h 116"/>
                <a:gd name="T4" fmla="*/ 0 w 41"/>
                <a:gd name="T5" fmla="*/ 116 h 116"/>
                <a:gd name="T6" fmla="*/ 6 w 41"/>
                <a:gd name="T7" fmla="*/ 116 h 116"/>
                <a:gd name="T8" fmla="*/ 41 w 41"/>
                <a:gd name="T9" fmla="*/ 113 h 116"/>
                <a:gd name="T10" fmla="*/ 41 w 41"/>
                <a:gd name="T11" fmla="*/ 113 h 116"/>
                <a:gd name="T12" fmla="*/ 7 w 41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6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4" y="116"/>
                    <a:pt x="6" y="116"/>
                  </a:cubicBezTo>
                  <a:cubicBezTo>
                    <a:pt x="16" y="116"/>
                    <a:pt x="28" y="115"/>
                    <a:pt x="41" y="113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886169" y="5313816"/>
            <a:ext cx="294727" cy="1911955"/>
            <a:chOff x="5502862" y="5357314"/>
            <a:chExt cx="321816" cy="1497993"/>
          </a:xfrm>
        </p:grpSpPr>
        <p:sp>
          <p:nvSpPr>
            <p:cNvPr id="187" name="Freeform 23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8" name="Freeform 24"/>
            <p:cNvSpPr/>
            <p:nvPr/>
          </p:nvSpPr>
          <p:spPr bwMode="auto">
            <a:xfrm>
              <a:off x="5514308" y="5365393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9" name="Freeform 25"/>
            <p:cNvSpPr/>
            <p:nvPr/>
          </p:nvSpPr>
          <p:spPr bwMode="auto">
            <a:xfrm>
              <a:off x="5601831" y="5786851"/>
              <a:ext cx="125899" cy="1068456"/>
            </a:xfrm>
            <a:custGeom>
              <a:avLst/>
              <a:gdLst>
                <a:gd name="T0" fmla="*/ 79 w 79"/>
                <a:gd name="T1" fmla="*/ 671 h 671"/>
                <a:gd name="T2" fmla="*/ 0 w 79"/>
                <a:gd name="T3" fmla="*/ 671 h 671"/>
                <a:gd name="T4" fmla="*/ 0 w 79"/>
                <a:gd name="T5" fmla="*/ 32 h 671"/>
                <a:gd name="T6" fmla="*/ 38 w 79"/>
                <a:gd name="T7" fmla="*/ 1 h 671"/>
                <a:gd name="T8" fmla="*/ 79 w 79"/>
                <a:gd name="T9" fmla="*/ 32 h 671"/>
                <a:gd name="T10" fmla="*/ 79 w 79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671">
                  <a:moveTo>
                    <a:pt x="79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8" y="1"/>
                  </a:cubicBezTo>
                  <a:cubicBezTo>
                    <a:pt x="72" y="0"/>
                    <a:pt x="79" y="32"/>
                    <a:pt x="79" y="32"/>
                  </a:cubicBezTo>
                  <a:cubicBezTo>
                    <a:pt x="79" y="671"/>
                    <a:pt x="79" y="671"/>
                    <a:pt x="79" y="671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0" name="Freeform 26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B59B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1" name="Freeform 27"/>
            <p:cNvSpPr/>
            <p:nvPr/>
          </p:nvSpPr>
          <p:spPr bwMode="auto">
            <a:xfrm>
              <a:off x="5502862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2" name="Freeform 28"/>
            <p:cNvSpPr/>
            <p:nvPr/>
          </p:nvSpPr>
          <p:spPr bwMode="auto">
            <a:xfrm>
              <a:off x="5599811" y="5357314"/>
              <a:ext cx="130611" cy="189185"/>
            </a:xfrm>
            <a:custGeom>
              <a:avLst/>
              <a:gdLst>
                <a:gd name="T0" fmla="*/ 0 w 82"/>
                <a:gd name="T1" fmla="*/ 110 h 119"/>
                <a:gd name="T2" fmla="*/ 82 w 82"/>
                <a:gd name="T3" fmla="*/ 111 h 119"/>
                <a:gd name="T4" fmla="*/ 48 w 82"/>
                <a:gd name="T5" fmla="*/ 0 h 119"/>
                <a:gd name="T6" fmla="*/ 28 w 82"/>
                <a:gd name="T7" fmla="*/ 0 h 119"/>
                <a:gd name="T8" fmla="*/ 0 w 82"/>
                <a:gd name="T9" fmla="*/ 11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19">
                  <a:moveTo>
                    <a:pt x="0" y="110"/>
                  </a:moveTo>
                  <a:cubicBezTo>
                    <a:pt x="0" y="110"/>
                    <a:pt x="39" y="119"/>
                    <a:pt x="82" y="111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5" name="Freeform 41"/>
            <p:cNvSpPr/>
            <p:nvPr/>
          </p:nvSpPr>
          <p:spPr bwMode="auto">
            <a:xfrm>
              <a:off x="5665117" y="5535727"/>
              <a:ext cx="151482" cy="295559"/>
            </a:xfrm>
            <a:custGeom>
              <a:avLst/>
              <a:gdLst>
                <a:gd name="T0" fmla="*/ 40 w 95"/>
                <a:gd name="T1" fmla="*/ 0 h 186"/>
                <a:gd name="T2" fmla="*/ 6 w 95"/>
                <a:gd name="T3" fmla="*/ 2 h 186"/>
                <a:gd name="T4" fmla="*/ 0 w 95"/>
                <a:gd name="T5" fmla="*/ 2 h 186"/>
                <a:gd name="T6" fmla="*/ 0 w 95"/>
                <a:gd name="T7" fmla="*/ 159 h 186"/>
                <a:gd name="T8" fmla="*/ 37 w 95"/>
                <a:gd name="T9" fmla="*/ 186 h 186"/>
                <a:gd name="T10" fmla="*/ 68 w 95"/>
                <a:gd name="T11" fmla="*/ 156 h 186"/>
                <a:gd name="T12" fmla="*/ 68 w 95"/>
                <a:gd name="T13" fmla="*/ 156 h 186"/>
                <a:gd name="T14" fmla="*/ 94 w 95"/>
                <a:gd name="T15" fmla="*/ 173 h 186"/>
                <a:gd name="T16" fmla="*/ 95 w 95"/>
                <a:gd name="T17" fmla="*/ 171 h 186"/>
                <a:gd name="T18" fmla="*/ 40 w 95"/>
                <a:gd name="T1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186">
                  <a:moveTo>
                    <a:pt x="40" y="0"/>
                  </a:moveTo>
                  <a:cubicBezTo>
                    <a:pt x="28" y="2"/>
                    <a:pt x="16" y="2"/>
                    <a:pt x="6" y="2"/>
                  </a:cubicBezTo>
                  <a:cubicBezTo>
                    <a:pt x="4" y="2"/>
                    <a:pt x="2" y="2"/>
                    <a:pt x="0" y="2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24" y="159"/>
                    <a:pt x="34" y="177"/>
                    <a:pt x="37" y="186"/>
                  </a:cubicBezTo>
                  <a:cubicBezTo>
                    <a:pt x="39" y="179"/>
                    <a:pt x="45" y="157"/>
                    <a:pt x="68" y="156"/>
                  </a:cubicBezTo>
                  <a:cubicBezTo>
                    <a:pt x="68" y="156"/>
                    <a:pt x="68" y="156"/>
                    <a:pt x="68" y="156"/>
                  </a:cubicBezTo>
                  <a:cubicBezTo>
                    <a:pt x="82" y="156"/>
                    <a:pt x="89" y="165"/>
                    <a:pt x="94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6" name="Freeform 42"/>
            <p:cNvSpPr/>
            <p:nvPr/>
          </p:nvSpPr>
          <p:spPr bwMode="auto">
            <a:xfrm>
              <a:off x="5679185" y="5788871"/>
              <a:ext cx="62613" cy="1066436"/>
            </a:xfrm>
            <a:custGeom>
              <a:avLst/>
              <a:gdLst>
                <a:gd name="T0" fmla="*/ 0 w 39"/>
                <a:gd name="T1" fmla="*/ 0 h 670"/>
                <a:gd name="T2" fmla="*/ 0 w 39"/>
                <a:gd name="T3" fmla="*/ 670 h 670"/>
                <a:gd name="T4" fmla="*/ 39 w 39"/>
                <a:gd name="T5" fmla="*/ 670 h 670"/>
                <a:gd name="T6" fmla="*/ 39 w 39"/>
                <a:gd name="T7" fmla="*/ 669 h 670"/>
                <a:gd name="T8" fmla="*/ 37 w 39"/>
                <a:gd name="T9" fmla="*/ 669 h 670"/>
                <a:gd name="T10" fmla="*/ 37 w 39"/>
                <a:gd name="T11" fmla="*/ 29 h 670"/>
                <a:gd name="T12" fmla="*/ 37 w 39"/>
                <a:gd name="T13" fmla="*/ 27 h 670"/>
                <a:gd name="T14" fmla="*/ 0 w 39"/>
                <a:gd name="T1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670">
                  <a:moveTo>
                    <a:pt x="0" y="0"/>
                  </a:moveTo>
                  <a:cubicBezTo>
                    <a:pt x="0" y="670"/>
                    <a:pt x="0" y="670"/>
                    <a:pt x="0" y="670"/>
                  </a:cubicBezTo>
                  <a:cubicBezTo>
                    <a:pt x="39" y="670"/>
                    <a:pt x="39" y="670"/>
                    <a:pt x="39" y="670"/>
                  </a:cubicBezTo>
                  <a:cubicBezTo>
                    <a:pt x="39" y="669"/>
                    <a:pt x="39" y="669"/>
                    <a:pt x="39" y="669"/>
                  </a:cubicBezTo>
                  <a:cubicBezTo>
                    <a:pt x="37" y="669"/>
                    <a:pt x="37" y="669"/>
                    <a:pt x="37" y="66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8"/>
                    <a:pt x="37" y="27"/>
                  </a:cubicBezTo>
                  <a:cubicBezTo>
                    <a:pt x="34" y="18"/>
                    <a:pt x="24" y="0"/>
                    <a:pt x="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7" name="Freeform 43"/>
            <p:cNvSpPr/>
            <p:nvPr/>
          </p:nvSpPr>
          <p:spPr bwMode="auto">
            <a:xfrm>
              <a:off x="5724363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2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2" y="672"/>
                    <a:pt x="2" y="672"/>
                    <a:pt x="2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8" name="Freeform 44"/>
            <p:cNvSpPr/>
            <p:nvPr/>
          </p:nvSpPr>
          <p:spPr bwMode="auto">
            <a:xfrm>
              <a:off x="5665117" y="5357314"/>
              <a:ext cx="65306" cy="181106"/>
            </a:xfrm>
            <a:custGeom>
              <a:avLst/>
              <a:gdLst>
                <a:gd name="T0" fmla="*/ 7 w 41"/>
                <a:gd name="T1" fmla="*/ 0 h 114"/>
                <a:gd name="T2" fmla="*/ 0 w 41"/>
                <a:gd name="T3" fmla="*/ 0 h 114"/>
                <a:gd name="T4" fmla="*/ 0 w 41"/>
                <a:gd name="T5" fmla="*/ 114 h 114"/>
                <a:gd name="T6" fmla="*/ 6 w 41"/>
                <a:gd name="T7" fmla="*/ 114 h 114"/>
                <a:gd name="T8" fmla="*/ 40 w 41"/>
                <a:gd name="T9" fmla="*/ 112 h 114"/>
                <a:gd name="T10" fmla="*/ 41 w 41"/>
                <a:gd name="T11" fmla="*/ 111 h 114"/>
                <a:gd name="T12" fmla="*/ 7 w 41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14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4"/>
                    <a:pt x="4" y="114"/>
                    <a:pt x="6" y="114"/>
                  </a:cubicBezTo>
                  <a:cubicBezTo>
                    <a:pt x="16" y="114"/>
                    <a:pt x="28" y="114"/>
                    <a:pt x="40" y="112"/>
                  </a:cubicBezTo>
                  <a:cubicBezTo>
                    <a:pt x="41" y="112"/>
                    <a:pt x="41" y="111"/>
                    <a:pt x="41" y="11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20445" y="5313820"/>
            <a:ext cx="294727" cy="1915388"/>
            <a:chOff x="6959786" y="5357314"/>
            <a:chExt cx="321816" cy="1497993"/>
          </a:xfrm>
        </p:grpSpPr>
        <p:sp>
          <p:nvSpPr>
            <p:cNvPr id="181" name="Freeform 17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2" name="Freeform 18"/>
            <p:cNvSpPr/>
            <p:nvPr/>
          </p:nvSpPr>
          <p:spPr bwMode="auto">
            <a:xfrm>
              <a:off x="6970558" y="5365393"/>
              <a:ext cx="302965" cy="490130"/>
            </a:xfrm>
            <a:custGeom>
              <a:avLst/>
              <a:gdLst>
                <a:gd name="T0" fmla="*/ 450 w 450"/>
                <a:gd name="T1" fmla="*/ 657 h 728"/>
                <a:gd name="T2" fmla="*/ 242 w 450"/>
                <a:gd name="T3" fmla="*/ 0 h 728"/>
                <a:gd name="T4" fmla="*/ 197 w 450"/>
                <a:gd name="T5" fmla="*/ 0 h 728"/>
                <a:gd name="T6" fmla="*/ 0 w 450"/>
                <a:gd name="T7" fmla="*/ 681 h 728"/>
                <a:gd name="T8" fmla="*/ 12 w 450"/>
                <a:gd name="T9" fmla="*/ 728 h 728"/>
                <a:gd name="T10" fmla="*/ 424 w 450"/>
                <a:gd name="T11" fmla="*/ 726 h 728"/>
                <a:gd name="T12" fmla="*/ 450 w 450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0" h="728">
                  <a:moveTo>
                    <a:pt x="450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50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3" name="Freeform 19"/>
            <p:cNvSpPr/>
            <p:nvPr/>
          </p:nvSpPr>
          <p:spPr bwMode="auto">
            <a:xfrm>
              <a:off x="7058755" y="5786851"/>
              <a:ext cx="123879" cy="1068456"/>
            </a:xfrm>
            <a:custGeom>
              <a:avLst/>
              <a:gdLst>
                <a:gd name="T0" fmla="*/ 78 w 78"/>
                <a:gd name="T1" fmla="*/ 671 h 671"/>
                <a:gd name="T2" fmla="*/ 0 w 78"/>
                <a:gd name="T3" fmla="*/ 671 h 671"/>
                <a:gd name="T4" fmla="*/ 0 w 78"/>
                <a:gd name="T5" fmla="*/ 32 h 671"/>
                <a:gd name="T6" fmla="*/ 38 w 78"/>
                <a:gd name="T7" fmla="*/ 1 h 671"/>
                <a:gd name="T8" fmla="*/ 78 w 78"/>
                <a:gd name="T9" fmla="*/ 32 h 671"/>
                <a:gd name="T10" fmla="*/ 78 w 78"/>
                <a:gd name="T11" fmla="*/ 671 h 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" h="671">
                  <a:moveTo>
                    <a:pt x="78" y="671"/>
                  </a:moveTo>
                  <a:cubicBezTo>
                    <a:pt x="0" y="671"/>
                    <a:pt x="0" y="671"/>
                    <a:pt x="0" y="67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8" y="1"/>
                  </a:cubicBezTo>
                  <a:cubicBezTo>
                    <a:pt x="72" y="0"/>
                    <a:pt x="78" y="32"/>
                    <a:pt x="78" y="32"/>
                  </a:cubicBezTo>
                  <a:cubicBezTo>
                    <a:pt x="78" y="671"/>
                    <a:pt x="78" y="671"/>
                    <a:pt x="78" y="671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4" name="Freeform 20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672"/>
                    <a:pt x="63" y="672"/>
                    <a:pt x="63" y="672"/>
                  </a:cubicBezTo>
                </a:path>
              </a:pathLst>
            </a:custGeom>
            <a:solidFill>
              <a:srgbClr val="F77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5" name="Freeform 21"/>
            <p:cNvSpPr/>
            <p:nvPr/>
          </p:nvSpPr>
          <p:spPr bwMode="auto">
            <a:xfrm>
              <a:off x="6959786" y="5783485"/>
              <a:ext cx="100315" cy="1069802"/>
            </a:xfrm>
            <a:custGeom>
              <a:avLst/>
              <a:gdLst>
                <a:gd name="T0" fmla="*/ 63 w 63"/>
                <a:gd name="T1" fmla="*/ 672 h 672"/>
                <a:gd name="T2" fmla="*/ 0 w 63"/>
                <a:gd name="T3" fmla="*/ 672 h 672"/>
                <a:gd name="T4" fmla="*/ 0 w 63"/>
                <a:gd name="T5" fmla="*/ 32 h 672"/>
                <a:gd name="T6" fmla="*/ 31 w 63"/>
                <a:gd name="T7" fmla="*/ 0 h 672"/>
                <a:gd name="T8" fmla="*/ 63 w 63"/>
                <a:gd name="T9" fmla="*/ 32 h 672"/>
                <a:gd name="T10" fmla="*/ 63 w 63"/>
                <a:gd name="T11" fmla="*/ 67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672">
                  <a:moveTo>
                    <a:pt x="63" y="672"/>
                  </a:moveTo>
                  <a:cubicBezTo>
                    <a:pt x="0" y="672"/>
                    <a:pt x="0" y="672"/>
                    <a:pt x="0" y="67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672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6" name="Freeform 22"/>
            <p:cNvSpPr/>
            <p:nvPr/>
          </p:nvSpPr>
          <p:spPr bwMode="auto">
            <a:xfrm>
              <a:off x="7056735" y="5357314"/>
              <a:ext cx="130611" cy="191204"/>
            </a:xfrm>
            <a:custGeom>
              <a:avLst/>
              <a:gdLst>
                <a:gd name="T0" fmla="*/ 0 w 82"/>
                <a:gd name="T1" fmla="*/ 110 h 120"/>
                <a:gd name="T2" fmla="*/ 82 w 82"/>
                <a:gd name="T3" fmla="*/ 112 h 120"/>
                <a:gd name="T4" fmla="*/ 48 w 82"/>
                <a:gd name="T5" fmla="*/ 0 h 120"/>
                <a:gd name="T6" fmla="*/ 28 w 82"/>
                <a:gd name="T7" fmla="*/ 0 h 120"/>
                <a:gd name="T8" fmla="*/ 0 w 82"/>
                <a:gd name="T9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20">
                  <a:moveTo>
                    <a:pt x="0" y="110"/>
                  </a:moveTo>
                  <a:cubicBezTo>
                    <a:pt x="0" y="110"/>
                    <a:pt x="39" y="120"/>
                    <a:pt x="82" y="11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10"/>
                    <a:pt x="0" y="110"/>
                    <a:pt x="0" y="11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0" name="Freeform 46"/>
            <p:cNvSpPr/>
            <p:nvPr/>
          </p:nvSpPr>
          <p:spPr bwMode="auto">
            <a:xfrm>
              <a:off x="7117328" y="5535727"/>
              <a:ext cx="156195" cy="295559"/>
            </a:xfrm>
            <a:custGeom>
              <a:avLst/>
              <a:gdLst>
                <a:gd name="T0" fmla="*/ 44 w 98"/>
                <a:gd name="T1" fmla="*/ 0 h 186"/>
                <a:gd name="T2" fmla="*/ 9 w 98"/>
                <a:gd name="T3" fmla="*/ 3 h 186"/>
                <a:gd name="T4" fmla="*/ 0 w 98"/>
                <a:gd name="T5" fmla="*/ 3 h 186"/>
                <a:gd name="T6" fmla="*/ 0 w 98"/>
                <a:gd name="T7" fmla="*/ 159 h 186"/>
                <a:gd name="T8" fmla="*/ 1 w 98"/>
                <a:gd name="T9" fmla="*/ 159 h 186"/>
                <a:gd name="T10" fmla="*/ 2 w 98"/>
                <a:gd name="T11" fmla="*/ 159 h 186"/>
                <a:gd name="T12" fmla="*/ 40 w 98"/>
                <a:gd name="T13" fmla="*/ 186 h 186"/>
                <a:gd name="T14" fmla="*/ 71 w 98"/>
                <a:gd name="T15" fmla="*/ 156 h 186"/>
                <a:gd name="T16" fmla="*/ 71 w 98"/>
                <a:gd name="T17" fmla="*/ 156 h 186"/>
                <a:gd name="T18" fmla="*/ 97 w 98"/>
                <a:gd name="T19" fmla="*/ 173 h 186"/>
                <a:gd name="T20" fmla="*/ 98 w 98"/>
                <a:gd name="T21" fmla="*/ 171 h 186"/>
                <a:gd name="T22" fmla="*/ 44 w 98"/>
                <a:gd name="T23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86">
                  <a:moveTo>
                    <a:pt x="44" y="0"/>
                  </a:moveTo>
                  <a:cubicBezTo>
                    <a:pt x="31" y="2"/>
                    <a:pt x="20" y="3"/>
                    <a:pt x="9" y="3"/>
                  </a:cubicBezTo>
                  <a:cubicBezTo>
                    <a:pt x="6" y="3"/>
                    <a:pt x="3" y="3"/>
                    <a:pt x="0" y="3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1" y="159"/>
                    <a:pt x="1" y="159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27" y="159"/>
                    <a:pt x="37" y="177"/>
                    <a:pt x="40" y="186"/>
                  </a:cubicBezTo>
                  <a:cubicBezTo>
                    <a:pt x="42" y="179"/>
                    <a:pt x="48" y="157"/>
                    <a:pt x="71" y="156"/>
                  </a:cubicBezTo>
                  <a:cubicBezTo>
                    <a:pt x="71" y="156"/>
                    <a:pt x="71" y="156"/>
                    <a:pt x="71" y="156"/>
                  </a:cubicBezTo>
                  <a:cubicBezTo>
                    <a:pt x="85" y="156"/>
                    <a:pt x="92" y="165"/>
                    <a:pt x="97" y="173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44" y="0"/>
                    <a:pt x="44" y="0"/>
                    <a:pt x="44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1" name="Freeform 47"/>
            <p:cNvSpPr/>
            <p:nvPr/>
          </p:nvSpPr>
          <p:spPr bwMode="auto">
            <a:xfrm>
              <a:off x="7117328" y="5788871"/>
              <a:ext cx="65306" cy="1066436"/>
            </a:xfrm>
            <a:custGeom>
              <a:avLst/>
              <a:gdLst>
                <a:gd name="T0" fmla="*/ 2 w 41"/>
                <a:gd name="T1" fmla="*/ 0 h 670"/>
                <a:gd name="T2" fmla="*/ 1 w 41"/>
                <a:gd name="T3" fmla="*/ 0 h 670"/>
                <a:gd name="T4" fmla="*/ 0 w 41"/>
                <a:gd name="T5" fmla="*/ 0 h 670"/>
                <a:gd name="T6" fmla="*/ 0 w 41"/>
                <a:gd name="T7" fmla="*/ 670 h 670"/>
                <a:gd name="T8" fmla="*/ 41 w 41"/>
                <a:gd name="T9" fmla="*/ 670 h 670"/>
                <a:gd name="T10" fmla="*/ 41 w 41"/>
                <a:gd name="T11" fmla="*/ 669 h 670"/>
                <a:gd name="T12" fmla="*/ 40 w 41"/>
                <a:gd name="T13" fmla="*/ 669 h 670"/>
                <a:gd name="T14" fmla="*/ 40 w 41"/>
                <a:gd name="T15" fmla="*/ 29 h 670"/>
                <a:gd name="T16" fmla="*/ 40 w 41"/>
                <a:gd name="T17" fmla="*/ 27 h 670"/>
                <a:gd name="T18" fmla="*/ 2 w 41"/>
                <a:gd name="T19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670">
                  <a:moveTo>
                    <a:pt x="2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41" y="670"/>
                    <a:pt x="41" y="670"/>
                    <a:pt x="41" y="670"/>
                  </a:cubicBezTo>
                  <a:cubicBezTo>
                    <a:pt x="41" y="669"/>
                    <a:pt x="41" y="669"/>
                    <a:pt x="41" y="669"/>
                  </a:cubicBezTo>
                  <a:cubicBezTo>
                    <a:pt x="40" y="669"/>
                    <a:pt x="40" y="669"/>
                    <a:pt x="40" y="66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9"/>
                    <a:pt x="40" y="28"/>
                    <a:pt x="40" y="27"/>
                  </a:cubicBezTo>
                  <a:cubicBezTo>
                    <a:pt x="37" y="18"/>
                    <a:pt x="27" y="0"/>
                    <a:pt x="2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2" name="Freeform 48"/>
            <p:cNvSpPr/>
            <p:nvPr/>
          </p:nvSpPr>
          <p:spPr bwMode="auto">
            <a:xfrm>
              <a:off x="7181287" y="5783485"/>
              <a:ext cx="100315" cy="1069802"/>
            </a:xfrm>
            <a:custGeom>
              <a:avLst/>
              <a:gdLst>
                <a:gd name="T0" fmla="*/ 31 w 63"/>
                <a:gd name="T1" fmla="*/ 0 h 672"/>
                <a:gd name="T2" fmla="*/ 31 w 63"/>
                <a:gd name="T3" fmla="*/ 0 h 672"/>
                <a:gd name="T4" fmla="*/ 0 w 63"/>
                <a:gd name="T5" fmla="*/ 30 h 672"/>
                <a:gd name="T6" fmla="*/ 0 w 63"/>
                <a:gd name="T7" fmla="*/ 32 h 672"/>
                <a:gd name="T8" fmla="*/ 0 w 63"/>
                <a:gd name="T9" fmla="*/ 672 h 672"/>
                <a:gd name="T10" fmla="*/ 1 w 63"/>
                <a:gd name="T11" fmla="*/ 672 h 672"/>
                <a:gd name="T12" fmla="*/ 63 w 63"/>
                <a:gd name="T13" fmla="*/ 672 h 672"/>
                <a:gd name="T14" fmla="*/ 63 w 63"/>
                <a:gd name="T15" fmla="*/ 32 h 672"/>
                <a:gd name="T16" fmla="*/ 57 w 63"/>
                <a:gd name="T17" fmla="*/ 17 h 672"/>
                <a:gd name="T18" fmla="*/ 31 w 63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2"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2" y="23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672"/>
                    <a:pt x="0" y="672"/>
                    <a:pt x="0" y="672"/>
                  </a:cubicBezTo>
                  <a:cubicBezTo>
                    <a:pt x="1" y="672"/>
                    <a:pt x="1" y="672"/>
                    <a:pt x="1" y="672"/>
                  </a:cubicBezTo>
                  <a:cubicBezTo>
                    <a:pt x="63" y="672"/>
                    <a:pt x="63" y="672"/>
                    <a:pt x="63" y="67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3" name="Freeform 49"/>
            <p:cNvSpPr/>
            <p:nvPr/>
          </p:nvSpPr>
          <p:spPr bwMode="auto">
            <a:xfrm>
              <a:off x="7117328" y="5357314"/>
              <a:ext cx="70019" cy="183125"/>
            </a:xfrm>
            <a:custGeom>
              <a:avLst/>
              <a:gdLst>
                <a:gd name="T0" fmla="*/ 10 w 44"/>
                <a:gd name="T1" fmla="*/ 0 h 115"/>
                <a:gd name="T2" fmla="*/ 0 w 44"/>
                <a:gd name="T3" fmla="*/ 0 h 115"/>
                <a:gd name="T4" fmla="*/ 0 w 44"/>
                <a:gd name="T5" fmla="*/ 115 h 115"/>
                <a:gd name="T6" fmla="*/ 9 w 44"/>
                <a:gd name="T7" fmla="*/ 115 h 115"/>
                <a:gd name="T8" fmla="*/ 44 w 44"/>
                <a:gd name="T9" fmla="*/ 112 h 115"/>
                <a:gd name="T10" fmla="*/ 44 w 44"/>
                <a:gd name="T11" fmla="*/ 112 h 115"/>
                <a:gd name="T12" fmla="*/ 10 w 44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15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5"/>
                    <a:pt x="6" y="115"/>
                    <a:pt x="9" y="115"/>
                  </a:cubicBezTo>
                  <a:cubicBezTo>
                    <a:pt x="20" y="115"/>
                    <a:pt x="31" y="114"/>
                    <a:pt x="44" y="112"/>
                  </a:cubicBezTo>
                  <a:cubicBezTo>
                    <a:pt x="44" y="112"/>
                    <a:pt x="44" y="112"/>
                    <a:pt x="44" y="11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48611" y="4316489"/>
            <a:ext cx="294110" cy="2907935"/>
            <a:chOff x="6007804" y="4268661"/>
            <a:chExt cx="321142" cy="2586646"/>
          </a:xfrm>
        </p:grpSpPr>
        <p:sp>
          <p:nvSpPr>
            <p:cNvPr id="193" name="Freeform 29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4" name="Freeform 30"/>
            <p:cNvSpPr/>
            <p:nvPr/>
          </p:nvSpPr>
          <p:spPr bwMode="auto">
            <a:xfrm>
              <a:off x="6018576" y="4273373"/>
              <a:ext cx="300945" cy="490130"/>
            </a:xfrm>
            <a:custGeom>
              <a:avLst/>
              <a:gdLst>
                <a:gd name="T0" fmla="*/ 447 w 447"/>
                <a:gd name="T1" fmla="*/ 657 h 728"/>
                <a:gd name="T2" fmla="*/ 242 w 447"/>
                <a:gd name="T3" fmla="*/ 0 h 728"/>
                <a:gd name="T4" fmla="*/ 197 w 447"/>
                <a:gd name="T5" fmla="*/ 0 h 728"/>
                <a:gd name="T6" fmla="*/ 0 w 447"/>
                <a:gd name="T7" fmla="*/ 681 h 728"/>
                <a:gd name="T8" fmla="*/ 12 w 447"/>
                <a:gd name="T9" fmla="*/ 728 h 728"/>
                <a:gd name="T10" fmla="*/ 424 w 447"/>
                <a:gd name="T11" fmla="*/ 726 h 728"/>
                <a:gd name="T12" fmla="*/ 447 w 447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7" h="728">
                  <a:moveTo>
                    <a:pt x="447" y="657"/>
                  </a:moveTo>
                  <a:lnTo>
                    <a:pt x="242" y="0"/>
                  </a:lnTo>
                  <a:lnTo>
                    <a:pt x="197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4" y="726"/>
                  </a:lnTo>
                  <a:lnTo>
                    <a:pt x="447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5" name="Freeform 31"/>
            <p:cNvSpPr/>
            <p:nvPr/>
          </p:nvSpPr>
          <p:spPr bwMode="auto">
            <a:xfrm>
              <a:off x="6104752" y="4694831"/>
              <a:ext cx="125899" cy="2160476"/>
            </a:xfrm>
            <a:custGeom>
              <a:avLst/>
              <a:gdLst>
                <a:gd name="T0" fmla="*/ 79 w 79"/>
                <a:gd name="T1" fmla="*/ 1357 h 1357"/>
                <a:gd name="T2" fmla="*/ 0 w 79"/>
                <a:gd name="T3" fmla="*/ 1357 h 1357"/>
                <a:gd name="T4" fmla="*/ 0 w 79"/>
                <a:gd name="T5" fmla="*/ 32 h 1357"/>
                <a:gd name="T6" fmla="*/ 39 w 79"/>
                <a:gd name="T7" fmla="*/ 1 h 1357"/>
                <a:gd name="T8" fmla="*/ 79 w 79"/>
                <a:gd name="T9" fmla="*/ 32 h 1357"/>
                <a:gd name="T10" fmla="*/ 79 w 79"/>
                <a:gd name="T11" fmla="*/ 1357 h 1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357">
                  <a:moveTo>
                    <a:pt x="79" y="1357"/>
                  </a:moveTo>
                  <a:cubicBezTo>
                    <a:pt x="0" y="1357"/>
                    <a:pt x="0" y="1357"/>
                    <a:pt x="0" y="135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5" y="1"/>
                    <a:pt x="39" y="1"/>
                  </a:cubicBezTo>
                  <a:cubicBezTo>
                    <a:pt x="73" y="0"/>
                    <a:pt x="79" y="32"/>
                    <a:pt x="79" y="32"/>
                  </a:cubicBezTo>
                  <a:cubicBezTo>
                    <a:pt x="79" y="1357"/>
                    <a:pt x="79" y="1357"/>
                    <a:pt x="79" y="135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6" name="Freeform 32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0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0" y="0"/>
                  </a:cubicBezTo>
                  <a:cubicBezTo>
                    <a:pt x="57" y="0"/>
                    <a:pt x="63" y="32"/>
                    <a:pt x="63" y="32"/>
                  </a:cubicBezTo>
                  <a:cubicBezTo>
                    <a:pt x="63" y="1358"/>
                    <a:pt x="63" y="1358"/>
                    <a:pt x="63" y="1358"/>
                  </a:cubicBezTo>
                </a:path>
              </a:pathLst>
            </a:custGeom>
            <a:solidFill>
              <a:srgbClr val="FFB1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7" name="Freeform 33"/>
            <p:cNvSpPr/>
            <p:nvPr/>
          </p:nvSpPr>
          <p:spPr bwMode="auto">
            <a:xfrm>
              <a:off x="6007804" y="4692138"/>
              <a:ext cx="100315" cy="2161149"/>
            </a:xfrm>
            <a:custGeom>
              <a:avLst/>
              <a:gdLst>
                <a:gd name="T0" fmla="*/ 63 w 63"/>
                <a:gd name="T1" fmla="*/ 1358 h 1358"/>
                <a:gd name="T2" fmla="*/ 0 w 63"/>
                <a:gd name="T3" fmla="*/ 1358 h 1358"/>
                <a:gd name="T4" fmla="*/ 0 w 63"/>
                <a:gd name="T5" fmla="*/ 32 h 1358"/>
                <a:gd name="T6" fmla="*/ 31 w 63"/>
                <a:gd name="T7" fmla="*/ 0 h 1358"/>
                <a:gd name="T8" fmla="*/ 63 w 63"/>
                <a:gd name="T9" fmla="*/ 32 h 1358"/>
                <a:gd name="T10" fmla="*/ 63 w 63"/>
                <a:gd name="T11" fmla="*/ 1358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358">
                  <a:moveTo>
                    <a:pt x="63" y="1358"/>
                  </a:moveTo>
                  <a:cubicBezTo>
                    <a:pt x="0" y="1358"/>
                    <a:pt x="0" y="1358"/>
                    <a:pt x="0" y="135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4" y="1"/>
                    <a:pt x="31" y="0"/>
                  </a:cubicBezTo>
                  <a:cubicBezTo>
                    <a:pt x="58" y="0"/>
                    <a:pt x="63" y="32"/>
                    <a:pt x="63" y="32"/>
                  </a:cubicBezTo>
                  <a:lnTo>
                    <a:pt x="63" y="1358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8" name="Freeform 34"/>
            <p:cNvSpPr/>
            <p:nvPr/>
          </p:nvSpPr>
          <p:spPr bwMode="auto">
            <a:xfrm>
              <a:off x="6104752" y="4268661"/>
              <a:ext cx="129265" cy="185818"/>
            </a:xfrm>
            <a:custGeom>
              <a:avLst/>
              <a:gdLst>
                <a:gd name="T0" fmla="*/ 0 w 81"/>
                <a:gd name="T1" fmla="*/ 107 h 117"/>
                <a:gd name="T2" fmla="*/ 81 w 81"/>
                <a:gd name="T3" fmla="*/ 109 h 117"/>
                <a:gd name="T4" fmla="*/ 48 w 81"/>
                <a:gd name="T5" fmla="*/ 0 h 117"/>
                <a:gd name="T6" fmla="*/ 28 w 81"/>
                <a:gd name="T7" fmla="*/ 0 h 117"/>
                <a:gd name="T8" fmla="*/ 0 w 81"/>
                <a:gd name="T9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17">
                  <a:moveTo>
                    <a:pt x="0" y="107"/>
                  </a:moveTo>
                  <a:cubicBezTo>
                    <a:pt x="0" y="107"/>
                    <a:pt x="39" y="117"/>
                    <a:pt x="81" y="109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107"/>
                    <a:pt x="0" y="107"/>
                    <a:pt x="0" y="107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5" name="Freeform 51"/>
            <p:cNvSpPr/>
            <p:nvPr/>
          </p:nvSpPr>
          <p:spPr bwMode="auto">
            <a:xfrm>
              <a:off x="6161979" y="4441687"/>
              <a:ext cx="157542" cy="29825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0 h 187"/>
                <a:gd name="T4" fmla="*/ 11 w 99"/>
                <a:gd name="T5" fmla="*/ 3 h 187"/>
                <a:gd name="T6" fmla="*/ 0 w 99"/>
                <a:gd name="T7" fmla="*/ 3 h 187"/>
                <a:gd name="T8" fmla="*/ 0 w 99"/>
                <a:gd name="T9" fmla="*/ 160 h 187"/>
                <a:gd name="T10" fmla="*/ 3 w 99"/>
                <a:gd name="T11" fmla="*/ 160 h 187"/>
                <a:gd name="T12" fmla="*/ 4 w 99"/>
                <a:gd name="T13" fmla="*/ 160 h 187"/>
                <a:gd name="T14" fmla="*/ 42 w 99"/>
                <a:gd name="T15" fmla="*/ 187 h 187"/>
                <a:gd name="T16" fmla="*/ 72 w 99"/>
                <a:gd name="T17" fmla="*/ 157 h 187"/>
                <a:gd name="T18" fmla="*/ 73 w 99"/>
                <a:gd name="T19" fmla="*/ 157 h 187"/>
                <a:gd name="T20" fmla="*/ 99 w 99"/>
                <a:gd name="T21" fmla="*/ 174 h 187"/>
                <a:gd name="T22" fmla="*/ 99 w 99"/>
                <a:gd name="T23" fmla="*/ 172 h 187"/>
                <a:gd name="T24" fmla="*/ 45 w 99"/>
                <a:gd name="T25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33" y="2"/>
                    <a:pt x="21" y="3"/>
                    <a:pt x="11" y="3"/>
                  </a:cubicBezTo>
                  <a:cubicBezTo>
                    <a:pt x="7" y="3"/>
                    <a:pt x="3" y="3"/>
                    <a:pt x="0" y="3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" y="160"/>
                    <a:pt x="2" y="160"/>
                    <a:pt x="3" y="160"/>
                  </a:cubicBezTo>
                  <a:cubicBezTo>
                    <a:pt x="3" y="160"/>
                    <a:pt x="4" y="160"/>
                    <a:pt x="4" y="160"/>
                  </a:cubicBezTo>
                  <a:cubicBezTo>
                    <a:pt x="29" y="160"/>
                    <a:pt x="39" y="178"/>
                    <a:pt x="42" y="187"/>
                  </a:cubicBezTo>
                  <a:cubicBezTo>
                    <a:pt x="44" y="179"/>
                    <a:pt x="50" y="158"/>
                    <a:pt x="72" y="157"/>
                  </a:cubicBezTo>
                  <a:cubicBezTo>
                    <a:pt x="73" y="157"/>
                    <a:pt x="73" y="157"/>
                    <a:pt x="73" y="157"/>
                  </a:cubicBezTo>
                  <a:cubicBezTo>
                    <a:pt x="87" y="157"/>
                    <a:pt x="94" y="166"/>
                    <a:pt x="99" y="174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6" name="Freeform 52"/>
            <p:cNvSpPr/>
            <p:nvPr/>
          </p:nvSpPr>
          <p:spPr bwMode="auto">
            <a:xfrm>
              <a:off x="6161979" y="4696851"/>
              <a:ext cx="68672" cy="2158456"/>
            </a:xfrm>
            <a:custGeom>
              <a:avLst/>
              <a:gdLst>
                <a:gd name="T0" fmla="*/ 4 w 43"/>
                <a:gd name="T1" fmla="*/ 0 h 1356"/>
                <a:gd name="T2" fmla="*/ 3 w 43"/>
                <a:gd name="T3" fmla="*/ 0 h 1356"/>
                <a:gd name="T4" fmla="*/ 0 w 43"/>
                <a:gd name="T5" fmla="*/ 0 h 1356"/>
                <a:gd name="T6" fmla="*/ 0 w 43"/>
                <a:gd name="T7" fmla="*/ 1356 h 1356"/>
                <a:gd name="T8" fmla="*/ 43 w 43"/>
                <a:gd name="T9" fmla="*/ 1356 h 1356"/>
                <a:gd name="T10" fmla="*/ 43 w 43"/>
                <a:gd name="T11" fmla="*/ 1355 h 1356"/>
                <a:gd name="T12" fmla="*/ 42 w 43"/>
                <a:gd name="T13" fmla="*/ 1355 h 1356"/>
                <a:gd name="T14" fmla="*/ 42 w 43"/>
                <a:gd name="T15" fmla="*/ 29 h 1356"/>
                <a:gd name="T16" fmla="*/ 42 w 43"/>
                <a:gd name="T17" fmla="*/ 27 h 1356"/>
                <a:gd name="T18" fmla="*/ 4 w 43"/>
                <a:gd name="T19" fmla="*/ 0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356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356"/>
                    <a:pt x="0" y="1356"/>
                    <a:pt x="0" y="1356"/>
                  </a:cubicBezTo>
                  <a:cubicBezTo>
                    <a:pt x="43" y="1356"/>
                    <a:pt x="43" y="1356"/>
                    <a:pt x="43" y="1356"/>
                  </a:cubicBezTo>
                  <a:cubicBezTo>
                    <a:pt x="43" y="1355"/>
                    <a:pt x="43" y="1355"/>
                    <a:pt x="43" y="1355"/>
                  </a:cubicBezTo>
                  <a:cubicBezTo>
                    <a:pt x="42" y="1355"/>
                    <a:pt x="42" y="1355"/>
                    <a:pt x="42" y="1355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39" y="18"/>
                    <a:pt x="29" y="0"/>
                    <a:pt x="4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7" name="Freeform 53"/>
            <p:cNvSpPr/>
            <p:nvPr/>
          </p:nvSpPr>
          <p:spPr bwMode="auto">
            <a:xfrm>
              <a:off x="6228631" y="4692138"/>
              <a:ext cx="100315" cy="2161149"/>
            </a:xfrm>
            <a:custGeom>
              <a:avLst/>
              <a:gdLst>
                <a:gd name="T0" fmla="*/ 31 w 63"/>
                <a:gd name="T1" fmla="*/ 0 h 1358"/>
                <a:gd name="T2" fmla="*/ 30 w 63"/>
                <a:gd name="T3" fmla="*/ 0 h 1358"/>
                <a:gd name="T4" fmla="*/ 0 w 63"/>
                <a:gd name="T5" fmla="*/ 30 h 1358"/>
                <a:gd name="T6" fmla="*/ 0 w 63"/>
                <a:gd name="T7" fmla="*/ 32 h 1358"/>
                <a:gd name="T8" fmla="*/ 0 w 63"/>
                <a:gd name="T9" fmla="*/ 1358 h 1358"/>
                <a:gd name="T10" fmla="*/ 1 w 63"/>
                <a:gd name="T11" fmla="*/ 1358 h 1358"/>
                <a:gd name="T12" fmla="*/ 63 w 63"/>
                <a:gd name="T13" fmla="*/ 1358 h 1358"/>
                <a:gd name="T14" fmla="*/ 63 w 63"/>
                <a:gd name="T15" fmla="*/ 32 h 1358"/>
                <a:gd name="T16" fmla="*/ 57 w 63"/>
                <a:gd name="T17" fmla="*/ 17 h 1358"/>
                <a:gd name="T18" fmla="*/ 31 w 63"/>
                <a:gd name="T19" fmla="*/ 0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358">
                  <a:moveTo>
                    <a:pt x="31" y="0"/>
                  </a:moveTo>
                  <a:cubicBezTo>
                    <a:pt x="31" y="0"/>
                    <a:pt x="31" y="0"/>
                    <a:pt x="30" y="0"/>
                  </a:cubicBezTo>
                  <a:cubicBezTo>
                    <a:pt x="8" y="1"/>
                    <a:pt x="2" y="22"/>
                    <a:pt x="0" y="30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358"/>
                    <a:pt x="0" y="1358"/>
                    <a:pt x="0" y="1358"/>
                  </a:cubicBezTo>
                  <a:cubicBezTo>
                    <a:pt x="1" y="1358"/>
                    <a:pt x="1" y="1358"/>
                    <a:pt x="1" y="1358"/>
                  </a:cubicBezTo>
                  <a:cubicBezTo>
                    <a:pt x="63" y="1358"/>
                    <a:pt x="63" y="1358"/>
                    <a:pt x="63" y="1358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1" y="24"/>
                    <a:pt x="57" y="17"/>
                  </a:cubicBezTo>
                  <a:cubicBezTo>
                    <a:pt x="52" y="9"/>
                    <a:pt x="45" y="0"/>
                    <a:pt x="3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8" name="Freeform 54"/>
            <p:cNvSpPr/>
            <p:nvPr/>
          </p:nvSpPr>
          <p:spPr bwMode="auto">
            <a:xfrm>
              <a:off x="6161979" y="4268661"/>
              <a:ext cx="72038" cy="178413"/>
            </a:xfrm>
            <a:custGeom>
              <a:avLst/>
              <a:gdLst>
                <a:gd name="T0" fmla="*/ 12 w 45"/>
                <a:gd name="T1" fmla="*/ 0 h 112"/>
                <a:gd name="T2" fmla="*/ 7 w 45"/>
                <a:gd name="T3" fmla="*/ 0 h 112"/>
                <a:gd name="T4" fmla="*/ 0 w 45"/>
                <a:gd name="T5" fmla="*/ 0 h 112"/>
                <a:gd name="T6" fmla="*/ 0 w 45"/>
                <a:gd name="T7" fmla="*/ 112 h 112"/>
                <a:gd name="T8" fmla="*/ 11 w 45"/>
                <a:gd name="T9" fmla="*/ 112 h 112"/>
                <a:gd name="T10" fmla="*/ 45 w 45"/>
                <a:gd name="T11" fmla="*/ 109 h 112"/>
                <a:gd name="T12" fmla="*/ 45 w 45"/>
                <a:gd name="T13" fmla="*/ 109 h 112"/>
                <a:gd name="T14" fmla="*/ 12 w 45"/>
                <a:gd name="T1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112">
                  <a:moveTo>
                    <a:pt x="1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" y="112"/>
                    <a:pt x="7" y="112"/>
                    <a:pt x="11" y="112"/>
                  </a:cubicBezTo>
                  <a:cubicBezTo>
                    <a:pt x="21" y="112"/>
                    <a:pt x="33" y="111"/>
                    <a:pt x="45" y="109"/>
                  </a:cubicBezTo>
                  <a:cubicBezTo>
                    <a:pt x="45" y="109"/>
                    <a:pt x="45" y="109"/>
                    <a:pt x="45" y="109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81442" y="3808853"/>
            <a:ext cx="294727" cy="3417770"/>
            <a:chOff x="6480429" y="3714572"/>
            <a:chExt cx="321816" cy="3140735"/>
          </a:xfrm>
        </p:grpSpPr>
        <p:sp>
          <p:nvSpPr>
            <p:cNvPr id="169" name="Freeform 5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0" name="Freeform 6"/>
            <p:cNvSpPr/>
            <p:nvPr/>
          </p:nvSpPr>
          <p:spPr bwMode="auto">
            <a:xfrm>
              <a:off x="6491874" y="3722651"/>
              <a:ext cx="302292" cy="490130"/>
            </a:xfrm>
            <a:custGeom>
              <a:avLst/>
              <a:gdLst>
                <a:gd name="T0" fmla="*/ 449 w 449"/>
                <a:gd name="T1" fmla="*/ 657 h 728"/>
                <a:gd name="T2" fmla="*/ 241 w 449"/>
                <a:gd name="T3" fmla="*/ 0 h 728"/>
                <a:gd name="T4" fmla="*/ 196 w 449"/>
                <a:gd name="T5" fmla="*/ 0 h 728"/>
                <a:gd name="T6" fmla="*/ 0 w 449"/>
                <a:gd name="T7" fmla="*/ 681 h 728"/>
                <a:gd name="T8" fmla="*/ 12 w 449"/>
                <a:gd name="T9" fmla="*/ 728 h 728"/>
                <a:gd name="T10" fmla="*/ 423 w 449"/>
                <a:gd name="T11" fmla="*/ 726 h 728"/>
                <a:gd name="T12" fmla="*/ 449 w 449"/>
                <a:gd name="T13" fmla="*/ 65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9" h="728">
                  <a:moveTo>
                    <a:pt x="449" y="657"/>
                  </a:moveTo>
                  <a:lnTo>
                    <a:pt x="241" y="0"/>
                  </a:lnTo>
                  <a:lnTo>
                    <a:pt x="196" y="0"/>
                  </a:lnTo>
                  <a:lnTo>
                    <a:pt x="0" y="681"/>
                  </a:lnTo>
                  <a:lnTo>
                    <a:pt x="12" y="728"/>
                  </a:lnTo>
                  <a:lnTo>
                    <a:pt x="423" y="726"/>
                  </a:lnTo>
                  <a:lnTo>
                    <a:pt x="449" y="65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1" name="Freeform 7"/>
            <p:cNvSpPr/>
            <p:nvPr/>
          </p:nvSpPr>
          <p:spPr bwMode="auto">
            <a:xfrm>
              <a:off x="6579397" y="4144108"/>
              <a:ext cx="125899" cy="2711199"/>
            </a:xfrm>
            <a:custGeom>
              <a:avLst/>
              <a:gdLst>
                <a:gd name="T0" fmla="*/ 79 w 79"/>
                <a:gd name="T1" fmla="*/ 1703 h 1703"/>
                <a:gd name="T2" fmla="*/ 0 w 79"/>
                <a:gd name="T3" fmla="*/ 1703 h 1703"/>
                <a:gd name="T4" fmla="*/ 0 w 79"/>
                <a:gd name="T5" fmla="*/ 33 h 1703"/>
                <a:gd name="T6" fmla="*/ 38 w 79"/>
                <a:gd name="T7" fmla="*/ 1 h 1703"/>
                <a:gd name="T8" fmla="*/ 79 w 79"/>
                <a:gd name="T9" fmla="*/ 33 h 1703"/>
                <a:gd name="T10" fmla="*/ 79 w 79"/>
                <a:gd name="T11" fmla="*/ 1703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" h="1703">
                  <a:moveTo>
                    <a:pt x="79" y="1703"/>
                  </a:moveTo>
                  <a:cubicBezTo>
                    <a:pt x="0" y="1703"/>
                    <a:pt x="0" y="1703"/>
                    <a:pt x="0" y="170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5" y="2"/>
                    <a:pt x="38" y="1"/>
                  </a:cubicBezTo>
                  <a:cubicBezTo>
                    <a:pt x="72" y="0"/>
                    <a:pt x="79" y="33"/>
                    <a:pt x="79" y="33"/>
                  </a:cubicBezTo>
                  <a:cubicBezTo>
                    <a:pt x="79" y="1703"/>
                    <a:pt x="79" y="1703"/>
                    <a:pt x="79" y="170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2" name="Freeform 8"/>
            <p:cNvSpPr/>
            <p:nvPr/>
          </p:nvSpPr>
          <p:spPr bwMode="auto">
            <a:xfrm>
              <a:off x="6701930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cubicBezTo>
                    <a:pt x="63" y="1704"/>
                    <a:pt x="63" y="1704"/>
                    <a:pt x="63" y="1704"/>
                  </a:cubicBezTo>
                </a:path>
              </a:pathLst>
            </a:custGeom>
            <a:solidFill>
              <a:srgbClr val="3DCE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3" name="Freeform 9"/>
            <p:cNvSpPr/>
            <p:nvPr/>
          </p:nvSpPr>
          <p:spPr bwMode="auto">
            <a:xfrm>
              <a:off x="6480429" y="4141415"/>
              <a:ext cx="100315" cy="2711872"/>
            </a:xfrm>
            <a:custGeom>
              <a:avLst/>
              <a:gdLst>
                <a:gd name="T0" fmla="*/ 63 w 63"/>
                <a:gd name="T1" fmla="*/ 1704 h 1704"/>
                <a:gd name="T2" fmla="*/ 0 w 63"/>
                <a:gd name="T3" fmla="*/ 1704 h 1704"/>
                <a:gd name="T4" fmla="*/ 0 w 63"/>
                <a:gd name="T5" fmla="*/ 33 h 1704"/>
                <a:gd name="T6" fmla="*/ 31 w 63"/>
                <a:gd name="T7" fmla="*/ 1 h 1704"/>
                <a:gd name="T8" fmla="*/ 63 w 63"/>
                <a:gd name="T9" fmla="*/ 33 h 1704"/>
                <a:gd name="T10" fmla="*/ 63 w 63"/>
                <a:gd name="T11" fmla="*/ 1704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1704">
                  <a:moveTo>
                    <a:pt x="63" y="1704"/>
                  </a:moveTo>
                  <a:cubicBezTo>
                    <a:pt x="0" y="1704"/>
                    <a:pt x="0" y="1704"/>
                    <a:pt x="0" y="1704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4" y="1"/>
                    <a:pt x="31" y="1"/>
                  </a:cubicBezTo>
                  <a:cubicBezTo>
                    <a:pt x="58" y="0"/>
                    <a:pt x="63" y="33"/>
                    <a:pt x="63" y="33"/>
                  </a:cubicBezTo>
                  <a:lnTo>
                    <a:pt x="63" y="1704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4" name="Freeform 10"/>
            <p:cNvSpPr/>
            <p:nvPr/>
          </p:nvSpPr>
          <p:spPr bwMode="auto">
            <a:xfrm>
              <a:off x="6576031" y="3714572"/>
              <a:ext cx="131958" cy="191204"/>
            </a:xfrm>
            <a:custGeom>
              <a:avLst/>
              <a:gdLst>
                <a:gd name="T0" fmla="*/ 0 w 83"/>
                <a:gd name="T1" fmla="*/ 111 h 120"/>
                <a:gd name="T2" fmla="*/ 83 w 83"/>
                <a:gd name="T3" fmla="*/ 113 h 120"/>
                <a:gd name="T4" fmla="*/ 50 w 83"/>
                <a:gd name="T5" fmla="*/ 0 h 120"/>
                <a:gd name="T6" fmla="*/ 29 w 83"/>
                <a:gd name="T7" fmla="*/ 0 h 120"/>
                <a:gd name="T8" fmla="*/ 0 w 83"/>
                <a:gd name="T9" fmla="*/ 11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120">
                  <a:moveTo>
                    <a:pt x="0" y="111"/>
                  </a:moveTo>
                  <a:cubicBezTo>
                    <a:pt x="0" y="111"/>
                    <a:pt x="40" y="120"/>
                    <a:pt x="83" y="1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111"/>
                    <a:pt x="0" y="111"/>
                    <a:pt x="0" y="111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0" name="Freeform 56"/>
            <p:cNvSpPr/>
            <p:nvPr/>
          </p:nvSpPr>
          <p:spPr bwMode="auto">
            <a:xfrm>
              <a:off x="6639990" y="3894331"/>
              <a:ext cx="154175" cy="294886"/>
            </a:xfrm>
            <a:custGeom>
              <a:avLst/>
              <a:gdLst>
                <a:gd name="T0" fmla="*/ 43 w 97"/>
                <a:gd name="T1" fmla="*/ 0 h 185"/>
                <a:gd name="T2" fmla="*/ 8 w 97"/>
                <a:gd name="T3" fmla="*/ 3 h 185"/>
                <a:gd name="T4" fmla="*/ 0 w 97"/>
                <a:gd name="T5" fmla="*/ 3 h 185"/>
                <a:gd name="T6" fmla="*/ 0 w 97"/>
                <a:gd name="T7" fmla="*/ 158 h 185"/>
                <a:gd name="T8" fmla="*/ 0 w 97"/>
                <a:gd name="T9" fmla="*/ 158 h 185"/>
                <a:gd name="T10" fmla="*/ 1 w 97"/>
                <a:gd name="T11" fmla="*/ 158 h 185"/>
                <a:gd name="T12" fmla="*/ 39 w 97"/>
                <a:gd name="T13" fmla="*/ 185 h 185"/>
                <a:gd name="T14" fmla="*/ 70 w 97"/>
                <a:gd name="T15" fmla="*/ 156 h 185"/>
                <a:gd name="T16" fmla="*/ 71 w 97"/>
                <a:gd name="T17" fmla="*/ 156 h 185"/>
                <a:gd name="T18" fmla="*/ 96 w 97"/>
                <a:gd name="T19" fmla="*/ 172 h 185"/>
                <a:gd name="T20" fmla="*/ 97 w 97"/>
                <a:gd name="T21" fmla="*/ 170 h 185"/>
                <a:gd name="T22" fmla="*/ 43 w 97"/>
                <a:gd name="T2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" h="185">
                  <a:moveTo>
                    <a:pt x="43" y="0"/>
                  </a:moveTo>
                  <a:cubicBezTo>
                    <a:pt x="31" y="2"/>
                    <a:pt x="19" y="3"/>
                    <a:pt x="8" y="3"/>
                  </a:cubicBezTo>
                  <a:cubicBezTo>
                    <a:pt x="5" y="3"/>
                    <a:pt x="3" y="3"/>
                    <a:pt x="0" y="3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6" y="158"/>
                    <a:pt x="36" y="176"/>
                    <a:pt x="39" y="185"/>
                  </a:cubicBezTo>
                  <a:cubicBezTo>
                    <a:pt x="41" y="178"/>
                    <a:pt x="47" y="156"/>
                    <a:pt x="70" y="156"/>
                  </a:cubicBezTo>
                  <a:cubicBezTo>
                    <a:pt x="70" y="156"/>
                    <a:pt x="70" y="156"/>
                    <a:pt x="71" y="156"/>
                  </a:cubicBezTo>
                  <a:cubicBezTo>
                    <a:pt x="84" y="156"/>
                    <a:pt x="92" y="164"/>
                    <a:pt x="96" y="172"/>
                  </a:cubicBezTo>
                  <a:cubicBezTo>
                    <a:pt x="97" y="170"/>
                    <a:pt x="97" y="170"/>
                    <a:pt x="97" y="170"/>
                  </a:cubicBezTo>
                  <a:cubicBezTo>
                    <a:pt x="43" y="0"/>
                    <a:pt x="43" y="0"/>
                    <a:pt x="43" y="0"/>
                  </a:cubicBezTo>
                </a:path>
              </a:pathLst>
            </a:custGeom>
            <a:solidFill>
              <a:srgbClr val="C2B3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1" name="Freeform 57"/>
            <p:cNvSpPr/>
            <p:nvPr/>
          </p:nvSpPr>
          <p:spPr bwMode="auto">
            <a:xfrm>
              <a:off x="6639990" y="4146128"/>
              <a:ext cx="65306" cy="2709179"/>
            </a:xfrm>
            <a:custGeom>
              <a:avLst/>
              <a:gdLst>
                <a:gd name="T0" fmla="*/ 1 w 41"/>
                <a:gd name="T1" fmla="*/ 0 h 1702"/>
                <a:gd name="T2" fmla="*/ 0 w 41"/>
                <a:gd name="T3" fmla="*/ 0 h 1702"/>
                <a:gd name="T4" fmla="*/ 0 w 41"/>
                <a:gd name="T5" fmla="*/ 0 h 1702"/>
                <a:gd name="T6" fmla="*/ 0 w 41"/>
                <a:gd name="T7" fmla="*/ 1702 h 1702"/>
                <a:gd name="T8" fmla="*/ 41 w 41"/>
                <a:gd name="T9" fmla="*/ 1702 h 1702"/>
                <a:gd name="T10" fmla="*/ 41 w 41"/>
                <a:gd name="T11" fmla="*/ 1701 h 1702"/>
                <a:gd name="T12" fmla="*/ 39 w 41"/>
                <a:gd name="T13" fmla="*/ 1701 h 1702"/>
                <a:gd name="T14" fmla="*/ 39 w 41"/>
                <a:gd name="T15" fmla="*/ 30 h 1702"/>
                <a:gd name="T16" fmla="*/ 39 w 41"/>
                <a:gd name="T17" fmla="*/ 27 h 1702"/>
                <a:gd name="T18" fmla="*/ 1 w 41"/>
                <a:gd name="T1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1702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02"/>
                    <a:pt x="0" y="1702"/>
                    <a:pt x="0" y="1702"/>
                  </a:cubicBezTo>
                  <a:cubicBezTo>
                    <a:pt x="41" y="1702"/>
                    <a:pt x="41" y="1702"/>
                    <a:pt x="41" y="1702"/>
                  </a:cubicBezTo>
                  <a:cubicBezTo>
                    <a:pt x="41" y="1701"/>
                    <a:pt x="41" y="1701"/>
                    <a:pt x="41" y="1701"/>
                  </a:cubicBezTo>
                  <a:cubicBezTo>
                    <a:pt x="39" y="1701"/>
                    <a:pt x="39" y="1701"/>
                    <a:pt x="39" y="170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29"/>
                    <a:pt x="39" y="27"/>
                  </a:cubicBezTo>
                  <a:cubicBezTo>
                    <a:pt x="36" y="18"/>
                    <a:pt x="26" y="0"/>
                    <a:pt x="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2" name="Freeform 58"/>
            <p:cNvSpPr/>
            <p:nvPr/>
          </p:nvSpPr>
          <p:spPr bwMode="auto">
            <a:xfrm>
              <a:off x="6701930" y="4142762"/>
              <a:ext cx="100315" cy="2710525"/>
            </a:xfrm>
            <a:custGeom>
              <a:avLst/>
              <a:gdLst>
                <a:gd name="T0" fmla="*/ 32 w 63"/>
                <a:gd name="T1" fmla="*/ 0 h 1703"/>
                <a:gd name="T2" fmla="*/ 31 w 63"/>
                <a:gd name="T3" fmla="*/ 0 h 1703"/>
                <a:gd name="T4" fmla="*/ 0 w 63"/>
                <a:gd name="T5" fmla="*/ 29 h 1703"/>
                <a:gd name="T6" fmla="*/ 0 w 63"/>
                <a:gd name="T7" fmla="*/ 32 h 1703"/>
                <a:gd name="T8" fmla="*/ 0 w 63"/>
                <a:gd name="T9" fmla="*/ 1703 h 1703"/>
                <a:gd name="T10" fmla="*/ 2 w 63"/>
                <a:gd name="T11" fmla="*/ 1703 h 1703"/>
                <a:gd name="T12" fmla="*/ 63 w 63"/>
                <a:gd name="T13" fmla="*/ 1703 h 1703"/>
                <a:gd name="T14" fmla="*/ 63 w 63"/>
                <a:gd name="T15" fmla="*/ 32 h 1703"/>
                <a:gd name="T16" fmla="*/ 57 w 63"/>
                <a:gd name="T17" fmla="*/ 16 h 1703"/>
                <a:gd name="T18" fmla="*/ 32 w 63"/>
                <a:gd name="T19" fmla="*/ 0 h 1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1703">
                  <a:moveTo>
                    <a:pt x="32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0"/>
                    <a:pt x="2" y="22"/>
                    <a:pt x="0" y="29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1703"/>
                    <a:pt x="0" y="1703"/>
                    <a:pt x="0" y="1703"/>
                  </a:cubicBezTo>
                  <a:cubicBezTo>
                    <a:pt x="2" y="1703"/>
                    <a:pt x="2" y="1703"/>
                    <a:pt x="2" y="1703"/>
                  </a:cubicBezTo>
                  <a:cubicBezTo>
                    <a:pt x="63" y="1703"/>
                    <a:pt x="63" y="1703"/>
                    <a:pt x="63" y="1703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2"/>
                    <a:pt x="62" y="24"/>
                    <a:pt x="57" y="16"/>
                  </a:cubicBezTo>
                  <a:cubicBezTo>
                    <a:pt x="53" y="8"/>
                    <a:pt x="45" y="0"/>
                    <a:pt x="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3" name="Freeform 59"/>
            <p:cNvSpPr/>
            <p:nvPr/>
          </p:nvSpPr>
          <p:spPr bwMode="auto">
            <a:xfrm>
              <a:off x="6639990" y="3714572"/>
              <a:ext cx="67999" cy="184472"/>
            </a:xfrm>
            <a:custGeom>
              <a:avLst/>
              <a:gdLst>
                <a:gd name="T0" fmla="*/ 10 w 43"/>
                <a:gd name="T1" fmla="*/ 0 h 116"/>
                <a:gd name="T2" fmla="*/ 0 w 43"/>
                <a:gd name="T3" fmla="*/ 0 h 116"/>
                <a:gd name="T4" fmla="*/ 0 w 43"/>
                <a:gd name="T5" fmla="*/ 116 h 116"/>
                <a:gd name="T6" fmla="*/ 8 w 43"/>
                <a:gd name="T7" fmla="*/ 116 h 116"/>
                <a:gd name="T8" fmla="*/ 43 w 43"/>
                <a:gd name="T9" fmla="*/ 113 h 116"/>
                <a:gd name="T10" fmla="*/ 43 w 43"/>
                <a:gd name="T11" fmla="*/ 113 h 116"/>
                <a:gd name="T12" fmla="*/ 10 w 43"/>
                <a:gd name="T13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116">
                  <a:moveTo>
                    <a:pt x="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" y="116"/>
                    <a:pt x="5" y="116"/>
                    <a:pt x="8" y="116"/>
                  </a:cubicBezTo>
                  <a:cubicBezTo>
                    <a:pt x="19" y="116"/>
                    <a:pt x="31" y="115"/>
                    <a:pt x="43" y="113"/>
                  </a:cubicBezTo>
                  <a:cubicBezTo>
                    <a:pt x="43" y="113"/>
                    <a:pt x="43" y="113"/>
                    <a:pt x="43" y="113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18909" y="2976232"/>
            <a:ext cx="1035243" cy="1079022"/>
            <a:chOff x="4883468" y="2805677"/>
            <a:chExt cx="1130395" cy="1178197"/>
          </a:xfrm>
        </p:grpSpPr>
        <p:sp>
          <p:nvSpPr>
            <p:cNvPr id="239" name="Freeform 75"/>
            <p:cNvSpPr/>
            <p:nvPr/>
          </p:nvSpPr>
          <p:spPr bwMode="auto">
            <a:xfrm>
              <a:off x="4883468" y="2805677"/>
              <a:ext cx="1130395" cy="1178197"/>
            </a:xfrm>
            <a:custGeom>
              <a:avLst/>
              <a:gdLst>
                <a:gd name="T0" fmla="*/ 675 w 710"/>
                <a:gd name="T1" fmla="*/ 271 h 740"/>
                <a:gd name="T2" fmla="*/ 270 w 710"/>
                <a:gd name="T3" fmla="*/ 52 h 740"/>
                <a:gd name="T4" fmla="*/ 52 w 710"/>
                <a:gd name="T5" fmla="*/ 457 h 740"/>
                <a:gd name="T6" fmla="*/ 456 w 710"/>
                <a:gd name="T7" fmla="*/ 676 h 740"/>
                <a:gd name="T8" fmla="*/ 471 w 710"/>
                <a:gd name="T9" fmla="*/ 671 h 740"/>
                <a:gd name="T10" fmla="*/ 628 w 710"/>
                <a:gd name="T11" fmla="*/ 740 h 740"/>
                <a:gd name="T12" fmla="*/ 598 w 710"/>
                <a:gd name="T13" fmla="*/ 589 h 740"/>
                <a:gd name="T14" fmla="*/ 675 w 710"/>
                <a:gd name="T15" fmla="*/ 2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0" h="740">
                  <a:moveTo>
                    <a:pt x="675" y="271"/>
                  </a:moveTo>
                  <a:cubicBezTo>
                    <a:pt x="624" y="98"/>
                    <a:pt x="443" y="0"/>
                    <a:pt x="270" y="52"/>
                  </a:cubicBezTo>
                  <a:cubicBezTo>
                    <a:pt x="98" y="103"/>
                    <a:pt x="0" y="285"/>
                    <a:pt x="52" y="457"/>
                  </a:cubicBezTo>
                  <a:cubicBezTo>
                    <a:pt x="103" y="629"/>
                    <a:pt x="284" y="727"/>
                    <a:pt x="456" y="676"/>
                  </a:cubicBezTo>
                  <a:cubicBezTo>
                    <a:pt x="461" y="674"/>
                    <a:pt x="466" y="673"/>
                    <a:pt x="471" y="671"/>
                  </a:cubicBezTo>
                  <a:cubicBezTo>
                    <a:pt x="628" y="740"/>
                    <a:pt x="628" y="740"/>
                    <a:pt x="628" y="740"/>
                  </a:cubicBezTo>
                  <a:cubicBezTo>
                    <a:pt x="598" y="589"/>
                    <a:pt x="598" y="589"/>
                    <a:pt x="598" y="589"/>
                  </a:cubicBezTo>
                  <a:cubicBezTo>
                    <a:pt x="676" y="508"/>
                    <a:pt x="710" y="387"/>
                    <a:pt x="675" y="2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2" name="Freeform 78"/>
            <p:cNvSpPr>
              <a:spLocks noEditPoints="1"/>
            </p:cNvSpPr>
            <p:nvPr/>
          </p:nvSpPr>
          <p:spPr bwMode="auto">
            <a:xfrm>
              <a:off x="5276649" y="3155770"/>
              <a:ext cx="407993" cy="299599"/>
            </a:xfrm>
            <a:custGeom>
              <a:avLst/>
              <a:gdLst>
                <a:gd name="T0" fmla="*/ 256 w 256"/>
                <a:gd name="T1" fmla="*/ 7 h 188"/>
                <a:gd name="T2" fmla="*/ 249 w 256"/>
                <a:gd name="T3" fmla="*/ 0 h 188"/>
                <a:gd name="T4" fmla="*/ 7 w 256"/>
                <a:gd name="T5" fmla="*/ 0 h 188"/>
                <a:gd name="T6" fmla="*/ 0 w 256"/>
                <a:gd name="T7" fmla="*/ 7 h 188"/>
                <a:gd name="T8" fmla="*/ 0 w 256"/>
                <a:gd name="T9" fmla="*/ 181 h 188"/>
                <a:gd name="T10" fmla="*/ 7 w 256"/>
                <a:gd name="T11" fmla="*/ 188 h 188"/>
                <a:gd name="T12" fmla="*/ 249 w 256"/>
                <a:gd name="T13" fmla="*/ 188 h 188"/>
                <a:gd name="T14" fmla="*/ 256 w 256"/>
                <a:gd name="T15" fmla="*/ 181 h 188"/>
                <a:gd name="T16" fmla="*/ 256 w 256"/>
                <a:gd name="T17" fmla="*/ 7 h 188"/>
                <a:gd name="T18" fmla="*/ 219 w 256"/>
                <a:gd name="T19" fmla="*/ 155 h 188"/>
                <a:gd name="T20" fmla="*/ 214 w 256"/>
                <a:gd name="T21" fmla="*/ 160 h 188"/>
                <a:gd name="T22" fmla="*/ 37 w 256"/>
                <a:gd name="T23" fmla="*/ 160 h 188"/>
                <a:gd name="T24" fmla="*/ 32 w 256"/>
                <a:gd name="T25" fmla="*/ 155 h 188"/>
                <a:gd name="T26" fmla="*/ 32 w 256"/>
                <a:gd name="T27" fmla="*/ 29 h 188"/>
                <a:gd name="T28" fmla="*/ 37 w 256"/>
                <a:gd name="T29" fmla="*/ 24 h 188"/>
                <a:gd name="T30" fmla="*/ 214 w 256"/>
                <a:gd name="T31" fmla="*/ 24 h 188"/>
                <a:gd name="T32" fmla="*/ 219 w 256"/>
                <a:gd name="T33" fmla="*/ 29 h 188"/>
                <a:gd name="T34" fmla="*/ 219 w 256"/>
                <a:gd name="T35" fmla="*/ 15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6" h="188">
                  <a:moveTo>
                    <a:pt x="256" y="7"/>
                  </a:moveTo>
                  <a:cubicBezTo>
                    <a:pt x="256" y="3"/>
                    <a:pt x="253" y="0"/>
                    <a:pt x="2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3" y="188"/>
                    <a:pt x="7" y="188"/>
                  </a:cubicBezTo>
                  <a:cubicBezTo>
                    <a:pt x="249" y="188"/>
                    <a:pt x="249" y="188"/>
                    <a:pt x="249" y="188"/>
                  </a:cubicBezTo>
                  <a:cubicBezTo>
                    <a:pt x="253" y="188"/>
                    <a:pt x="256" y="185"/>
                    <a:pt x="256" y="181"/>
                  </a:cubicBezTo>
                  <a:lnTo>
                    <a:pt x="256" y="7"/>
                  </a:lnTo>
                  <a:close/>
                  <a:moveTo>
                    <a:pt x="219" y="155"/>
                  </a:moveTo>
                  <a:cubicBezTo>
                    <a:pt x="219" y="158"/>
                    <a:pt x="217" y="160"/>
                    <a:pt x="214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4" y="160"/>
                    <a:pt x="32" y="158"/>
                    <a:pt x="32" y="155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6"/>
                    <a:pt x="34" y="24"/>
                    <a:pt x="37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7" y="24"/>
                    <a:pt x="219" y="26"/>
                    <a:pt x="219" y="29"/>
                  </a:cubicBezTo>
                  <a:lnTo>
                    <a:pt x="219" y="15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3" name="Freeform 79"/>
            <p:cNvSpPr>
              <a:spLocks noEditPoints="1"/>
            </p:cNvSpPr>
            <p:nvPr/>
          </p:nvSpPr>
          <p:spPr bwMode="auto">
            <a:xfrm>
              <a:off x="5191145" y="3474220"/>
              <a:ext cx="578999" cy="127245"/>
            </a:xfrm>
            <a:custGeom>
              <a:avLst/>
              <a:gdLst>
                <a:gd name="T0" fmla="*/ 317 w 364"/>
                <a:gd name="T1" fmla="*/ 7 h 80"/>
                <a:gd name="T2" fmla="*/ 310 w 364"/>
                <a:gd name="T3" fmla="*/ 0 h 80"/>
                <a:gd name="T4" fmla="*/ 54 w 364"/>
                <a:gd name="T5" fmla="*/ 0 h 80"/>
                <a:gd name="T6" fmla="*/ 47 w 364"/>
                <a:gd name="T7" fmla="*/ 7 h 80"/>
                <a:gd name="T8" fmla="*/ 0 w 364"/>
                <a:gd name="T9" fmla="*/ 74 h 80"/>
                <a:gd name="T10" fmla="*/ 7 w 364"/>
                <a:gd name="T11" fmla="*/ 80 h 80"/>
                <a:gd name="T12" fmla="*/ 357 w 364"/>
                <a:gd name="T13" fmla="*/ 80 h 80"/>
                <a:gd name="T14" fmla="*/ 364 w 364"/>
                <a:gd name="T15" fmla="*/ 74 h 80"/>
                <a:gd name="T16" fmla="*/ 317 w 364"/>
                <a:gd name="T17" fmla="*/ 7 h 80"/>
                <a:gd name="T18" fmla="*/ 162 w 364"/>
                <a:gd name="T19" fmla="*/ 75 h 80"/>
                <a:gd name="T20" fmla="*/ 162 w 364"/>
                <a:gd name="T21" fmla="*/ 60 h 80"/>
                <a:gd name="T22" fmla="*/ 203 w 364"/>
                <a:gd name="T23" fmla="*/ 60 h 80"/>
                <a:gd name="T24" fmla="*/ 205 w 364"/>
                <a:gd name="T25" fmla="*/ 74 h 80"/>
                <a:gd name="T26" fmla="*/ 162 w 364"/>
                <a:gd name="T27" fmla="*/ 75 h 80"/>
                <a:gd name="T28" fmla="*/ 322 w 364"/>
                <a:gd name="T29" fmla="*/ 56 h 80"/>
                <a:gd name="T30" fmla="*/ 46 w 364"/>
                <a:gd name="T31" fmla="*/ 56 h 80"/>
                <a:gd name="T32" fmla="*/ 41 w 364"/>
                <a:gd name="T33" fmla="*/ 52 h 80"/>
                <a:gd name="T34" fmla="*/ 60 w 364"/>
                <a:gd name="T35" fmla="*/ 12 h 80"/>
                <a:gd name="T36" fmla="*/ 65 w 364"/>
                <a:gd name="T37" fmla="*/ 8 h 80"/>
                <a:gd name="T38" fmla="*/ 299 w 364"/>
                <a:gd name="T39" fmla="*/ 8 h 80"/>
                <a:gd name="T40" fmla="*/ 304 w 364"/>
                <a:gd name="T41" fmla="*/ 11 h 80"/>
                <a:gd name="T42" fmla="*/ 328 w 364"/>
                <a:gd name="T43" fmla="*/ 52 h 80"/>
                <a:gd name="T44" fmla="*/ 322 w 364"/>
                <a:gd name="T4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4" h="80">
                  <a:moveTo>
                    <a:pt x="317" y="7"/>
                  </a:moveTo>
                  <a:cubicBezTo>
                    <a:pt x="317" y="3"/>
                    <a:pt x="314" y="0"/>
                    <a:pt x="31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0" y="0"/>
                    <a:pt x="47" y="3"/>
                    <a:pt x="47" y="7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0"/>
                    <a:pt x="7" y="80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61" y="80"/>
                    <a:pt x="364" y="78"/>
                    <a:pt x="364" y="74"/>
                  </a:cubicBezTo>
                  <a:lnTo>
                    <a:pt x="317" y="7"/>
                  </a:lnTo>
                  <a:close/>
                  <a:moveTo>
                    <a:pt x="162" y="75"/>
                  </a:moveTo>
                  <a:cubicBezTo>
                    <a:pt x="162" y="60"/>
                    <a:pt x="162" y="60"/>
                    <a:pt x="162" y="60"/>
                  </a:cubicBezTo>
                  <a:cubicBezTo>
                    <a:pt x="203" y="60"/>
                    <a:pt x="203" y="60"/>
                    <a:pt x="203" y="60"/>
                  </a:cubicBezTo>
                  <a:cubicBezTo>
                    <a:pt x="205" y="74"/>
                    <a:pt x="205" y="74"/>
                    <a:pt x="205" y="74"/>
                  </a:cubicBezTo>
                  <a:lnTo>
                    <a:pt x="162" y="75"/>
                  </a:lnTo>
                  <a:close/>
                  <a:moveTo>
                    <a:pt x="322" y="56"/>
                  </a:moveTo>
                  <a:cubicBezTo>
                    <a:pt x="46" y="56"/>
                    <a:pt x="46" y="56"/>
                    <a:pt x="46" y="56"/>
                  </a:cubicBezTo>
                  <a:cubicBezTo>
                    <a:pt x="43" y="56"/>
                    <a:pt x="41" y="54"/>
                    <a:pt x="41" y="5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0"/>
                    <a:pt x="62" y="8"/>
                    <a:pt x="65" y="8"/>
                  </a:cubicBezTo>
                  <a:cubicBezTo>
                    <a:pt x="299" y="8"/>
                    <a:pt x="299" y="8"/>
                    <a:pt x="299" y="8"/>
                  </a:cubicBezTo>
                  <a:cubicBezTo>
                    <a:pt x="301" y="8"/>
                    <a:pt x="304" y="9"/>
                    <a:pt x="304" y="11"/>
                  </a:cubicBezTo>
                  <a:cubicBezTo>
                    <a:pt x="328" y="52"/>
                    <a:pt x="328" y="52"/>
                    <a:pt x="328" y="52"/>
                  </a:cubicBezTo>
                  <a:cubicBezTo>
                    <a:pt x="328" y="54"/>
                    <a:pt x="325" y="56"/>
                    <a:pt x="322" y="5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17446" y="4164392"/>
            <a:ext cx="652961" cy="763948"/>
            <a:chOff x="5100256" y="4103040"/>
            <a:chExt cx="712977" cy="834163"/>
          </a:xfrm>
        </p:grpSpPr>
        <p:sp>
          <p:nvSpPr>
            <p:cNvPr id="233" name="Freeform 69"/>
            <p:cNvSpPr/>
            <p:nvPr/>
          </p:nvSpPr>
          <p:spPr bwMode="auto">
            <a:xfrm>
              <a:off x="5100256" y="4103040"/>
              <a:ext cx="712977" cy="834163"/>
            </a:xfrm>
            <a:custGeom>
              <a:avLst/>
              <a:gdLst>
                <a:gd name="T0" fmla="*/ 448 w 448"/>
                <a:gd name="T1" fmla="*/ 224 h 524"/>
                <a:gd name="T2" fmla="*/ 224 w 448"/>
                <a:gd name="T3" fmla="*/ 0 h 524"/>
                <a:gd name="T4" fmla="*/ 0 w 448"/>
                <a:gd name="T5" fmla="*/ 224 h 524"/>
                <a:gd name="T6" fmla="*/ 224 w 448"/>
                <a:gd name="T7" fmla="*/ 448 h 524"/>
                <a:gd name="T8" fmla="*/ 234 w 448"/>
                <a:gd name="T9" fmla="*/ 448 h 524"/>
                <a:gd name="T10" fmla="*/ 324 w 448"/>
                <a:gd name="T11" fmla="*/ 524 h 524"/>
                <a:gd name="T12" fmla="*/ 334 w 448"/>
                <a:gd name="T13" fmla="*/ 419 h 524"/>
                <a:gd name="T14" fmla="*/ 448 w 448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8" h="524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4" name="Freeform 80"/>
            <p:cNvSpPr/>
            <p:nvPr/>
          </p:nvSpPr>
          <p:spPr bwMode="auto">
            <a:xfrm>
              <a:off x="5361479" y="4274720"/>
              <a:ext cx="205343" cy="388468"/>
            </a:xfrm>
            <a:custGeom>
              <a:avLst/>
              <a:gdLst>
                <a:gd name="T0" fmla="*/ 8 w 129"/>
                <a:gd name="T1" fmla="*/ 244 h 244"/>
                <a:gd name="T2" fmla="*/ 8 w 129"/>
                <a:gd name="T3" fmla="*/ 244 h 244"/>
                <a:gd name="T4" fmla="*/ 0 w 129"/>
                <a:gd name="T5" fmla="*/ 236 h 244"/>
                <a:gd name="T6" fmla="*/ 67 w 129"/>
                <a:gd name="T7" fmla="*/ 163 h 244"/>
                <a:gd name="T8" fmla="*/ 112 w 129"/>
                <a:gd name="T9" fmla="*/ 119 h 244"/>
                <a:gd name="T10" fmla="*/ 64 w 129"/>
                <a:gd name="T11" fmla="*/ 75 h 244"/>
                <a:gd name="T12" fmla="*/ 3 w 129"/>
                <a:gd name="T13" fmla="*/ 7 h 244"/>
                <a:gd name="T14" fmla="*/ 12 w 129"/>
                <a:gd name="T15" fmla="*/ 0 h 244"/>
                <a:gd name="T16" fmla="*/ 19 w 129"/>
                <a:gd name="T17" fmla="*/ 9 h 244"/>
                <a:gd name="T18" fmla="*/ 71 w 129"/>
                <a:gd name="T19" fmla="*/ 61 h 244"/>
                <a:gd name="T20" fmla="*/ 127 w 129"/>
                <a:gd name="T21" fmla="*/ 119 h 244"/>
                <a:gd name="T22" fmla="*/ 72 w 129"/>
                <a:gd name="T23" fmla="*/ 178 h 244"/>
                <a:gd name="T24" fmla="*/ 16 w 129"/>
                <a:gd name="T25" fmla="*/ 237 h 244"/>
                <a:gd name="T26" fmla="*/ 8 w 129"/>
                <a:gd name="T27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244">
                  <a:moveTo>
                    <a:pt x="8" y="244"/>
                  </a:moveTo>
                  <a:cubicBezTo>
                    <a:pt x="8" y="244"/>
                    <a:pt x="8" y="244"/>
                    <a:pt x="8" y="244"/>
                  </a:cubicBezTo>
                  <a:cubicBezTo>
                    <a:pt x="3" y="244"/>
                    <a:pt x="0" y="240"/>
                    <a:pt x="0" y="236"/>
                  </a:cubicBezTo>
                  <a:cubicBezTo>
                    <a:pt x="4" y="186"/>
                    <a:pt x="39" y="174"/>
                    <a:pt x="67" y="163"/>
                  </a:cubicBezTo>
                  <a:cubicBezTo>
                    <a:pt x="95" y="153"/>
                    <a:pt x="112" y="146"/>
                    <a:pt x="112" y="119"/>
                  </a:cubicBezTo>
                  <a:cubicBezTo>
                    <a:pt x="113" y="98"/>
                    <a:pt x="94" y="88"/>
                    <a:pt x="64" y="75"/>
                  </a:cubicBezTo>
                  <a:cubicBezTo>
                    <a:pt x="34" y="63"/>
                    <a:pt x="0" y="48"/>
                    <a:pt x="3" y="7"/>
                  </a:cubicBezTo>
                  <a:cubicBezTo>
                    <a:pt x="4" y="3"/>
                    <a:pt x="8" y="0"/>
                    <a:pt x="12" y="0"/>
                  </a:cubicBezTo>
                  <a:cubicBezTo>
                    <a:pt x="16" y="0"/>
                    <a:pt x="20" y="4"/>
                    <a:pt x="19" y="9"/>
                  </a:cubicBezTo>
                  <a:cubicBezTo>
                    <a:pt x="17" y="36"/>
                    <a:pt x="37" y="46"/>
                    <a:pt x="71" y="61"/>
                  </a:cubicBezTo>
                  <a:cubicBezTo>
                    <a:pt x="98" y="73"/>
                    <a:pt x="129" y="86"/>
                    <a:pt x="127" y="119"/>
                  </a:cubicBezTo>
                  <a:cubicBezTo>
                    <a:pt x="127" y="158"/>
                    <a:pt x="98" y="169"/>
                    <a:pt x="72" y="178"/>
                  </a:cubicBezTo>
                  <a:cubicBezTo>
                    <a:pt x="45" y="188"/>
                    <a:pt x="19" y="198"/>
                    <a:pt x="16" y="237"/>
                  </a:cubicBezTo>
                  <a:cubicBezTo>
                    <a:pt x="16" y="241"/>
                    <a:pt x="12" y="244"/>
                    <a:pt x="8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5" name="Freeform 81"/>
            <p:cNvSpPr/>
            <p:nvPr/>
          </p:nvSpPr>
          <p:spPr bwMode="auto">
            <a:xfrm>
              <a:off x="5359459" y="4274720"/>
              <a:ext cx="205343" cy="388468"/>
            </a:xfrm>
            <a:custGeom>
              <a:avLst/>
              <a:gdLst>
                <a:gd name="T0" fmla="*/ 121 w 129"/>
                <a:gd name="T1" fmla="*/ 244 h 244"/>
                <a:gd name="T2" fmla="*/ 113 w 129"/>
                <a:gd name="T3" fmla="*/ 237 h 244"/>
                <a:gd name="T4" fmla="*/ 57 w 129"/>
                <a:gd name="T5" fmla="*/ 178 h 244"/>
                <a:gd name="T6" fmla="*/ 1 w 129"/>
                <a:gd name="T7" fmla="*/ 119 h 244"/>
                <a:gd name="T8" fmla="*/ 58 w 129"/>
                <a:gd name="T9" fmla="*/ 61 h 244"/>
                <a:gd name="T10" fmla="*/ 110 w 129"/>
                <a:gd name="T11" fmla="*/ 9 h 244"/>
                <a:gd name="T12" fmla="*/ 117 w 129"/>
                <a:gd name="T13" fmla="*/ 0 h 244"/>
                <a:gd name="T14" fmla="*/ 126 w 129"/>
                <a:gd name="T15" fmla="*/ 7 h 244"/>
                <a:gd name="T16" fmla="*/ 64 w 129"/>
                <a:gd name="T17" fmla="*/ 75 h 244"/>
                <a:gd name="T18" fmla="*/ 17 w 129"/>
                <a:gd name="T19" fmla="*/ 119 h 244"/>
                <a:gd name="T20" fmla="*/ 62 w 129"/>
                <a:gd name="T21" fmla="*/ 163 h 244"/>
                <a:gd name="T22" fmla="*/ 129 w 129"/>
                <a:gd name="T23" fmla="*/ 236 h 244"/>
                <a:gd name="T24" fmla="*/ 121 w 129"/>
                <a:gd name="T25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244">
                  <a:moveTo>
                    <a:pt x="121" y="244"/>
                  </a:moveTo>
                  <a:cubicBezTo>
                    <a:pt x="116" y="244"/>
                    <a:pt x="113" y="241"/>
                    <a:pt x="113" y="237"/>
                  </a:cubicBezTo>
                  <a:cubicBezTo>
                    <a:pt x="110" y="198"/>
                    <a:pt x="84" y="188"/>
                    <a:pt x="57" y="178"/>
                  </a:cubicBezTo>
                  <a:cubicBezTo>
                    <a:pt x="31" y="169"/>
                    <a:pt x="1" y="158"/>
                    <a:pt x="1" y="119"/>
                  </a:cubicBezTo>
                  <a:cubicBezTo>
                    <a:pt x="0" y="86"/>
                    <a:pt x="31" y="73"/>
                    <a:pt x="58" y="61"/>
                  </a:cubicBezTo>
                  <a:cubicBezTo>
                    <a:pt x="92" y="46"/>
                    <a:pt x="112" y="36"/>
                    <a:pt x="110" y="9"/>
                  </a:cubicBezTo>
                  <a:cubicBezTo>
                    <a:pt x="109" y="4"/>
                    <a:pt x="113" y="0"/>
                    <a:pt x="117" y="0"/>
                  </a:cubicBezTo>
                  <a:cubicBezTo>
                    <a:pt x="121" y="0"/>
                    <a:pt x="125" y="3"/>
                    <a:pt x="126" y="7"/>
                  </a:cubicBezTo>
                  <a:cubicBezTo>
                    <a:pt x="129" y="48"/>
                    <a:pt x="95" y="63"/>
                    <a:pt x="64" y="75"/>
                  </a:cubicBezTo>
                  <a:cubicBezTo>
                    <a:pt x="34" y="88"/>
                    <a:pt x="16" y="98"/>
                    <a:pt x="17" y="119"/>
                  </a:cubicBezTo>
                  <a:cubicBezTo>
                    <a:pt x="17" y="146"/>
                    <a:pt x="34" y="153"/>
                    <a:pt x="62" y="163"/>
                  </a:cubicBezTo>
                  <a:cubicBezTo>
                    <a:pt x="90" y="174"/>
                    <a:pt x="125" y="186"/>
                    <a:pt x="129" y="236"/>
                  </a:cubicBezTo>
                  <a:cubicBezTo>
                    <a:pt x="129" y="240"/>
                    <a:pt x="126" y="244"/>
                    <a:pt x="121" y="244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6" name="Freeform 82"/>
            <p:cNvSpPr/>
            <p:nvPr/>
          </p:nvSpPr>
          <p:spPr bwMode="auto">
            <a:xfrm>
              <a:off x="5407260" y="4301650"/>
              <a:ext cx="116473" cy="19524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7" name="Freeform 83"/>
            <p:cNvSpPr/>
            <p:nvPr/>
          </p:nvSpPr>
          <p:spPr bwMode="auto">
            <a:xfrm>
              <a:off x="5407260" y="4614041"/>
              <a:ext cx="116473" cy="12792"/>
            </a:xfrm>
            <a:custGeom>
              <a:avLst/>
              <a:gdLst>
                <a:gd name="T0" fmla="*/ 68 w 73"/>
                <a:gd name="T1" fmla="*/ 8 h 8"/>
                <a:gd name="T2" fmla="*/ 5 w 73"/>
                <a:gd name="T3" fmla="*/ 8 h 8"/>
                <a:gd name="T4" fmla="*/ 0 w 73"/>
                <a:gd name="T5" fmla="*/ 4 h 8"/>
                <a:gd name="T6" fmla="*/ 5 w 73"/>
                <a:gd name="T7" fmla="*/ 0 h 8"/>
                <a:gd name="T8" fmla="*/ 68 w 73"/>
                <a:gd name="T9" fmla="*/ 0 h 8"/>
                <a:gd name="T10" fmla="*/ 73 w 73"/>
                <a:gd name="T11" fmla="*/ 4 h 8"/>
                <a:gd name="T12" fmla="*/ 68 w 7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8">
                  <a:moveTo>
                    <a:pt x="68" y="8"/>
                  </a:moveTo>
                  <a:cubicBezTo>
                    <a:pt x="5" y="8"/>
                    <a:pt x="5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1"/>
                    <a:pt x="73" y="4"/>
                  </a:cubicBezTo>
                  <a:cubicBezTo>
                    <a:pt x="73" y="7"/>
                    <a:pt x="71" y="8"/>
                    <a:pt x="68" y="8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8" name="Freeform 84"/>
            <p:cNvSpPr/>
            <p:nvPr/>
          </p:nvSpPr>
          <p:spPr bwMode="auto">
            <a:xfrm>
              <a:off x="5407260" y="4429569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9" name="Freeform 85"/>
            <p:cNvSpPr/>
            <p:nvPr/>
          </p:nvSpPr>
          <p:spPr bwMode="auto">
            <a:xfrm>
              <a:off x="5407260" y="4474003"/>
              <a:ext cx="116473" cy="18851"/>
            </a:xfrm>
            <a:custGeom>
              <a:avLst/>
              <a:gdLst>
                <a:gd name="T0" fmla="*/ 68 w 73"/>
                <a:gd name="T1" fmla="*/ 12 h 12"/>
                <a:gd name="T2" fmla="*/ 5 w 73"/>
                <a:gd name="T3" fmla="*/ 12 h 12"/>
                <a:gd name="T4" fmla="*/ 0 w 73"/>
                <a:gd name="T5" fmla="*/ 6 h 12"/>
                <a:gd name="T6" fmla="*/ 5 w 73"/>
                <a:gd name="T7" fmla="*/ 0 h 12"/>
                <a:gd name="T8" fmla="*/ 68 w 73"/>
                <a:gd name="T9" fmla="*/ 0 h 12"/>
                <a:gd name="T10" fmla="*/ 73 w 73"/>
                <a:gd name="T11" fmla="*/ 6 h 12"/>
                <a:gd name="T12" fmla="*/ 68 w 7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" h="12">
                  <a:moveTo>
                    <a:pt x="68" y="12"/>
                  </a:moveTo>
                  <a:cubicBezTo>
                    <a:pt x="5" y="12"/>
                    <a:pt x="5" y="12"/>
                    <a:pt x="5" y="12"/>
                  </a:cubicBezTo>
                  <a:cubicBezTo>
                    <a:pt x="2" y="12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3" y="3"/>
                    <a:pt x="73" y="6"/>
                  </a:cubicBezTo>
                  <a:cubicBezTo>
                    <a:pt x="73" y="9"/>
                    <a:pt x="71" y="12"/>
                    <a:pt x="68" y="12"/>
                  </a:cubicBez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13054" y="2630944"/>
            <a:ext cx="1210354" cy="1294210"/>
            <a:chOff x="6951707" y="2428654"/>
            <a:chExt cx="1321600" cy="1413163"/>
          </a:xfrm>
        </p:grpSpPr>
        <p:sp>
          <p:nvSpPr>
            <p:cNvPr id="241" name="Freeform 77"/>
            <p:cNvSpPr/>
            <p:nvPr/>
          </p:nvSpPr>
          <p:spPr bwMode="auto">
            <a:xfrm>
              <a:off x="6951707" y="2428654"/>
              <a:ext cx="1321600" cy="1413163"/>
            </a:xfrm>
            <a:custGeom>
              <a:avLst/>
              <a:gdLst>
                <a:gd name="T0" fmla="*/ 492 w 830"/>
                <a:gd name="T1" fmla="*/ 46 h 888"/>
                <a:gd name="T2" fmla="*/ 32 w 830"/>
                <a:gd name="T3" fmla="*/ 338 h 888"/>
                <a:gd name="T4" fmla="*/ 149 w 830"/>
                <a:gd name="T5" fmla="*/ 708 h 888"/>
                <a:gd name="T6" fmla="*/ 126 w 830"/>
                <a:gd name="T7" fmla="*/ 888 h 888"/>
                <a:gd name="T8" fmla="*/ 306 w 830"/>
                <a:gd name="T9" fmla="*/ 793 h 888"/>
                <a:gd name="T10" fmla="*/ 323 w 830"/>
                <a:gd name="T11" fmla="*/ 798 h 888"/>
                <a:gd name="T12" fmla="*/ 783 w 830"/>
                <a:gd name="T13" fmla="*/ 506 h 888"/>
                <a:gd name="T14" fmla="*/ 492 w 830"/>
                <a:gd name="T15" fmla="*/ 4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0" h="888">
                  <a:moveTo>
                    <a:pt x="492" y="46"/>
                  </a:moveTo>
                  <a:cubicBezTo>
                    <a:pt x="284" y="0"/>
                    <a:pt x="78" y="130"/>
                    <a:pt x="32" y="338"/>
                  </a:cubicBezTo>
                  <a:cubicBezTo>
                    <a:pt x="0" y="478"/>
                    <a:pt x="50" y="618"/>
                    <a:pt x="149" y="708"/>
                  </a:cubicBezTo>
                  <a:cubicBezTo>
                    <a:pt x="126" y="888"/>
                    <a:pt x="126" y="888"/>
                    <a:pt x="126" y="888"/>
                  </a:cubicBezTo>
                  <a:cubicBezTo>
                    <a:pt x="306" y="793"/>
                    <a:pt x="306" y="793"/>
                    <a:pt x="306" y="793"/>
                  </a:cubicBezTo>
                  <a:cubicBezTo>
                    <a:pt x="312" y="795"/>
                    <a:pt x="317" y="796"/>
                    <a:pt x="323" y="798"/>
                  </a:cubicBezTo>
                  <a:cubicBezTo>
                    <a:pt x="531" y="844"/>
                    <a:pt x="737" y="714"/>
                    <a:pt x="783" y="506"/>
                  </a:cubicBezTo>
                  <a:cubicBezTo>
                    <a:pt x="830" y="299"/>
                    <a:pt x="699" y="93"/>
                    <a:pt x="492" y="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0" name="Freeform 86"/>
            <p:cNvSpPr/>
            <p:nvPr/>
          </p:nvSpPr>
          <p:spPr bwMode="auto">
            <a:xfrm>
              <a:off x="7359700" y="2754510"/>
              <a:ext cx="493496" cy="681334"/>
            </a:xfrm>
            <a:custGeom>
              <a:avLst/>
              <a:gdLst>
                <a:gd name="T0" fmla="*/ 200 w 310"/>
                <a:gd name="T1" fmla="*/ 39 h 428"/>
                <a:gd name="T2" fmla="*/ 205 w 310"/>
                <a:gd name="T3" fmla="*/ 40 h 428"/>
                <a:gd name="T4" fmla="*/ 215 w 310"/>
                <a:gd name="T5" fmla="*/ 23 h 428"/>
                <a:gd name="T6" fmla="*/ 206 w 310"/>
                <a:gd name="T7" fmla="*/ 5 h 428"/>
                <a:gd name="T8" fmla="*/ 196 w 310"/>
                <a:gd name="T9" fmla="*/ 9 h 428"/>
                <a:gd name="T10" fmla="*/ 123 w 310"/>
                <a:gd name="T11" fmla="*/ 0 h 428"/>
                <a:gd name="T12" fmla="*/ 97 w 310"/>
                <a:gd name="T13" fmla="*/ 11 h 428"/>
                <a:gd name="T14" fmla="*/ 104 w 310"/>
                <a:gd name="T15" fmla="*/ 17 h 428"/>
                <a:gd name="T16" fmla="*/ 99 w 310"/>
                <a:gd name="T17" fmla="*/ 35 h 428"/>
                <a:gd name="T18" fmla="*/ 120 w 310"/>
                <a:gd name="T19" fmla="*/ 38 h 428"/>
                <a:gd name="T20" fmla="*/ 120 w 310"/>
                <a:gd name="T21" fmla="*/ 182 h 428"/>
                <a:gd name="T22" fmla="*/ 13 w 310"/>
                <a:gd name="T23" fmla="*/ 347 h 428"/>
                <a:gd name="T24" fmla="*/ 3 w 310"/>
                <a:gd name="T25" fmla="*/ 399 h 428"/>
                <a:gd name="T26" fmla="*/ 89 w 310"/>
                <a:gd name="T27" fmla="*/ 426 h 428"/>
                <a:gd name="T28" fmla="*/ 286 w 310"/>
                <a:gd name="T29" fmla="*/ 414 h 428"/>
                <a:gd name="T30" fmla="*/ 310 w 310"/>
                <a:gd name="T31" fmla="*/ 388 h 428"/>
                <a:gd name="T32" fmla="*/ 199 w 310"/>
                <a:gd name="T33" fmla="*/ 178 h 428"/>
                <a:gd name="T34" fmla="*/ 192 w 310"/>
                <a:gd name="T35" fmla="*/ 182 h 428"/>
                <a:gd name="T36" fmla="*/ 284 w 310"/>
                <a:gd name="T37" fmla="*/ 354 h 428"/>
                <a:gd name="T38" fmla="*/ 293 w 310"/>
                <a:gd name="T39" fmla="*/ 391 h 428"/>
                <a:gd name="T40" fmla="*/ 219 w 310"/>
                <a:gd name="T41" fmla="*/ 410 h 428"/>
                <a:gd name="T42" fmla="*/ 29 w 310"/>
                <a:gd name="T43" fmla="*/ 399 h 428"/>
                <a:gd name="T44" fmla="*/ 16 w 310"/>
                <a:gd name="T45" fmla="*/ 388 h 428"/>
                <a:gd name="T46" fmla="*/ 81 w 310"/>
                <a:gd name="T47" fmla="*/ 260 h 428"/>
                <a:gd name="T48" fmla="*/ 128 w 310"/>
                <a:gd name="T49" fmla="*/ 38 h 428"/>
                <a:gd name="T50" fmla="*/ 121 w 310"/>
                <a:gd name="T51" fmla="*/ 30 h 428"/>
                <a:gd name="T52" fmla="*/ 121 w 310"/>
                <a:gd name="T53" fmla="*/ 30 h 428"/>
                <a:gd name="T54" fmla="*/ 112 w 310"/>
                <a:gd name="T55" fmla="*/ 25 h 428"/>
                <a:gd name="T56" fmla="*/ 112 w 310"/>
                <a:gd name="T57" fmla="*/ 17 h 428"/>
                <a:gd name="T58" fmla="*/ 112 w 310"/>
                <a:gd name="T59" fmla="*/ 18 h 428"/>
                <a:gd name="T60" fmla="*/ 112 w 310"/>
                <a:gd name="T61" fmla="*/ 18 h 428"/>
                <a:gd name="T62" fmla="*/ 112 w 310"/>
                <a:gd name="T63" fmla="*/ 18 h 428"/>
                <a:gd name="T64" fmla="*/ 111 w 310"/>
                <a:gd name="T65" fmla="*/ 18 h 428"/>
                <a:gd name="T66" fmla="*/ 111 w 310"/>
                <a:gd name="T67" fmla="*/ 18 h 428"/>
                <a:gd name="T68" fmla="*/ 117 w 310"/>
                <a:gd name="T69" fmla="*/ 16 h 428"/>
                <a:gd name="T70" fmla="*/ 122 w 310"/>
                <a:gd name="T71" fmla="*/ 16 h 428"/>
                <a:gd name="T72" fmla="*/ 196 w 310"/>
                <a:gd name="T73" fmla="*/ 14 h 428"/>
                <a:gd name="T74" fmla="*/ 196 w 310"/>
                <a:gd name="T75" fmla="*/ 14 h 428"/>
                <a:gd name="T76" fmla="*/ 195 w 310"/>
                <a:gd name="T77" fmla="*/ 17 h 428"/>
                <a:gd name="T78" fmla="*/ 195 w 310"/>
                <a:gd name="T79" fmla="*/ 17 h 428"/>
                <a:gd name="T80" fmla="*/ 199 w 310"/>
                <a:gd name="T81" fmla="*/ 23 h 428"/>
                <a:gd name="T82" fmla="*/ 200 w 310"/>
                <a:gd name="T83" fmla="*/ 25 h 428"/>
                <a:gd name="T84" fmla="*/ 200 w 310"/>
                <a:gd name="T85" fmla="*/ 25 h 428"/>
                <a:gd name="T86" fmla="*/ 207 w 310"/>
                <a:gd name="T87" fmla="*/ 23 h 428"/>
                <a:gd name="T88" fmla="*/ 200 w 310"/>
                <a:gd name="T89" fmla="*/ 22 h 428"/>
                <a:gd name="T90" fmla="*/ 200 w 310"/>
                <a:gd name="T91" fmla="*/ 22 h 428"/>
                <a:gd name="T92" fmla="*/ 200 w 310"/>
                <a:gd name="T93" fmla="*/ 22 h 428"/>
                <a:gd name="T94" fmla="*/ 200 w 310"/>
                <a:gd name="T95" fmla="*/ 22 h 428"/>
                <a:gd name="T96" fmla="*/ 200 w 310"/>
                <a:gd name="T97" fmla="*/ 22 h 428"/>
                <a:gd name="T98" fmla="*/ 192 w 310"/>
                <a:gd name="T99" fmla="*/ 29 h 428"/>
                <a:gd name="T100" fmla="*/ 188 w 310"/>
                <a:gd name="T101" fmla="*/ 32 h 428"/>
                <a:gd name="T102" fmla="*/ 188 w 310"/>
                <a:gd name="T103" fmla="*/ 32 h 428"/>
                <a:gd name="T104" fmla="*/ 188 w 310"/>
                <a:gd name="T105" fmla="*/ 32 h 428"/>
                <a:gd name="T106" fmla="*/ 185 w 310"/>
                <a:gd name="T107" fmla="*/ 18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10" h="428">
                  <a:moveTo>
                    <a:pt x="192" y="182"/>
                  </a:moveTo>
                  <a:cubicBezTo>
                    <a:pt x="200" y="182"/>
                    <a:pt x="200" y="182"/>
                    <a:pt x="200" y="182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192" y="39"/>
                    <a:pt x="192" y="39"/>
                    <a:pt x="192" y="39"/>
                  </a:cubicBezTo>
                  <a:cubicBezTo>
                    <a:pt x="196" y="46"/>
                    <a:pt x="196" y="46"/>
                    <a:pt x="196" y="46"/>
                  </a:cubicBezTo>
                  <a:cubicBezTo>
                    <a:pt x="196" y="45"/>
                    <a:pt x="200" y="43"/>
                    <a:pt x="205" y="40"/>
                  </a:cubicBezTo>
                  <a:cubicBezTo>
                    <a:pt x="207" y="38"/>
                    <a:pt x="209" y="36"/>
                    <a:pt x="211" y="34"/>
                  </a:cubicBezTo>
                  <a:cubicBezTo>
                    <a:pt x="212" y="32"/>
                    <a:pt x="213" y="31"/>
                    <a:pt x="214" y="29"/>
                  </a:cubicBezTo>
                  <a:cubicBezTo>
                    <a:pt x="215" y="28"/>
                    <a:pt x="215" y="25"/>
                    <a:pt x="215" y="23"/>
                  </a:cubicBezTo>
                  <a:cubicBezTo>
                    <a:pt x="215" y="22"/>
                    <a:pt x="215" y="22"/>
                    <a:pt x="215" y="21"/>
                  </a:cubicBezTo>
                  <a:cubicBezTo>
                    <a:pt x="215" y="21"/>
                    <a:pt x="214" y="17"/>
                    <a:pt x="211" y="12"/>
                  </a:cubicBezTo>
                  <a:cubicBezTo>
                    <a:pt x="210" y="10"/>
                    <a:pt x="209" y="7"/>
                    <a:pt x="206" y="5"/>
                  </a:cubicBezTo>
                  <a:cubicBezTo>
                    <a:pt x="205" y="4"/>
                    <a:pt x="204" y="3"/>
                    <a:pt x="202" y="2"/>
                  </a:cubicBezTo>
                  <a:cubicBezTo>
                    <a:pt x="200" y="1"/>
                    <a:pt x="198" y="1"/>
                    <a:pt x="196" y="1"/>
                  </a:cubicBezTo>
                  <a:cubicBezTo>
                    <a:pt x="196" y="9"/>
                    <a:pt x="196" y="9"/>
                    <a:pt x="196" y="9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8" y="0"/>
                    <a:pt x="113" y="0"/>
                    <a:pt x="108" y="2"/>
                  </a:cubicBezTo>
                  <a:cubicBezTo>
                    <a:pt x="105" y="3"/>
                    <a:pt x="103" y="4"/>
                    <a:pt x="100" y="7"/>
                  </a:cubicBezTo>
                  <a:cubicBezTo>
                    <a:pt x="99" y="8"/>
                    <a:pt x="98" y="9"/>
                    <a:pt x="97" y="11"/>
                  </a:cubicBezTo>
                  <a:cubicBezTo>
                    <a:pt x="96" y="13"/>
                    <a:pt x="96" y="15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104" y="17"/>
                    <a:pt x="104" y="17"/>
                    <a:pt x="104" y="17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7"/>
                    <a:pt x="95" y="20"/>
                    <a:pt x="95" y="22"/>
                  </a:cubicBezTo>
                  <a:cubicBezTo>
                    <a:pt x="95" y="27"/>
                    <a:pt x="97" y="31"/>
                    <a:pt x="99" y="35"/>
                  </a:cubicBezTo>
                  <a:cubicBezTo>
                    <a:pt x="103" y="40"/>
                    <a:pt x="108" y="43"/>
                    <a:pt x="112" y="44"/>
                  </a:cubicBezTo>
                  <a:cubicBezTo>
                    <a:pt x="116" y="46"/>
                    <a:pt x="118" y="46"/>
                    <a:pt x="119" y="46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13" y="178"/>
                    <a:pt x="113" y="178"/>
                    <a:pt x="113" y="178"/>
                  </a:cubicBezTo>
                  <a:cubicBezTo>
                    <a:pt x="93" y="210"/>
                    <a:pt x="65" y="253"/>
                    <a:pt x="42" y="292"/>
                  </a:cubicBezTo>
                  <a:cubicBezTo>
                    <a:pt x="30" y="312"/>
                    <a:pt x="20" y="331"/>
                    <a:pt x="13" y="347"/>
                  </a:cubicBezTo>
                  <a:cubicBezTo>
                    <a:pt x="9" y="355"/>
                    <a:pt x="6" y="363"/>
                    <a:pt x="4" y="370"/>
                  </a:cubicBezTo>
                  <a:cubicBezTo>
                    <a:pt x="2" y="376"/>
                    <a:pt x="0" y="382"/>
                    <a:pt x="0" y="388"/>
                  </a:cubicBezTo>
                  <a:cubicBezTo>
                    <a:pt x="0" y="392"/>
                    <a:pt x="1" y="396"/>
                    <a:pt x="3" y="399"/>
                  </a:cubicBezTo>
                  <a:cubicBezTo>
                    <a:pt x="5" y="403"/>
                    <a:pt x="8" y="406"/>
                    <a:pt x="11" y="408"/>
                  </a:cubicBezTo>
                  <a:cubicBezTo>
                    <a:pt x="18" y="412"/>
                    <a:pt x="26" y="415"/>
                    <a:pt x="36" y="417"/>
                  </a:cubicBezTo>
                  <a:cubicBezTo>
                    <a:pt x="50" y="421"/>
                    <a:pt x="69" y="424"/>
                    <a:pt x="89" y="426"/>
                  </a:cubicBezTo>
                  <a:cubicBezTo>
                    <a:pt x="110" y="427"/>
                    <a:pt x="132" y="428"/>
                    <a:pt x="155" y="428"/>
                  </a:cubicBezTo>
                  <a:cubicBezTo>
                    <a:pt x="189" y="428"/>
                    <a:pt x="224" y="426"/>
                    <a:pt x="251" y="422"/>
                  </a:cubicBezTo>
                  <a:cubicBezTo>
                    <a:pt x="265" y="420"/>
                    <a:pt x="277" y="417"/>
                    <a:pt x="286" y="414"/>
                  </a:cubicBezTo>
                  <a:cubicBezTo>
                    <a:pt x="291" y="412"/>
                    <a:pt x="295" y="410"/>
                    <a:pt x="299" y="408"/>
                  </a:cubicBezTo>
                  <a:cubicBezTo>
                    <a:pt x="302" y="406"/>
                    <a:pt x="305" y="403"/>
                    <a:pt x="307" y="399"/>
                  </a:cubicBezTo>
                  <a:cubicBezTo>
                    <a:pt x="309" y="396"/>
                    <a:pt x="310" y="392"/>
                    <a:pt x="310" y="388"/>
                  </a:cubicBezTo>
                  <a:cubicBezTo>
                    <a:pt x="310" y="383"/>
                    <a:pt x="309" y="377"/>
                    <a:pt x="307" y="370"/>
                  </a:cubicBezTo>
                  <a:cubicBezTo>
                    <a:pt x="303" y="358"/>
                    <a:pt x="297" y="344"/>
                    <a:pt x="289" y="329"/>
                  </a:cubicBezTo>
                  <a:cubicBezTo>
                    <a:pt x="266" y="282"/>
                    <a:pt x="228" y="222"/>
                    <a:pt x="199" y="178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200" y="182"/>
                    <a:pt x="200" y="182"/>
                    <a:pt x="200" y="182"/>
                  </a:cubicBezTo>
                  <a:cubicBezTo>
                    <a:pt x="192" y="182"/>
                    <a:pt x="192" y="182"/>
                    <a:pt x="192" y="182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207" y="220"/>
                    <a:pt x="235" y="263"/>
                    <a:pt x="257" y="301"/>
                  </a:cubicBezTo>
                  <a:cubicBezTo>
                    <a:pt x="267" y="321"/>
                    <a:pt x="277" y="339"/>
                    <a:pt x="284" y="354"/>
                  </a:cubicBezTo>
                  <a:cubicBezTo>
                    <a:pt x="287" y="362"/>
                    <a:pt x="290" y="369"/>
                    <a:pt x="291" y="375"/>
                  </a:cubicBezTo>
                  <a:cubicBezTo>
                    <a:pt x="293" y="381"/>
                    <a:pt x="294" y="385"/>
                    <a:pt x="294" y="388"/>
                  </a:cubicBezTo>
                  <a:cubicBezTo>
                    <a:pt x="294" y="390"/>
                    <a:pt x="293" y="391"/>
                    <a:pt x="293" y="391"/>
                  </a:cubicBezTo>
                  <a:cubicBezTo>
                    <a:pt x="293" y="392"/>
                    <a:pt x="292" y="393"/>
                    <a:pt x="290" y="394"/>
                  </a:cubicBezTo>
                  <a:cubicBezTo>
                    <a:pt x="286" y="397"/>
                    <a:pt x="279" y="400"/>
                    <a:pt x="270" y="402"/>
                  </a:cubicBezTo>
                  <a:cubicBezTo>
                    <a:pt x="257" y="405"/>
                    <a:pt x="239" y="408"/>
                    <a:pt x="219" y="410"/>
                  </a:cubicBezTo>
                  <a:cubicBezTo>
                    <a:pt x="199" y="411"/>
                    <a:pt x="177" y="412"/>
                    <a:pt x="155" y="412"/>
                  </a:cubicBezTo>
                  <a:cubicBezTo>
                    <a:pt x="121" y="412"/>
                    <a:pt x="88" y="410"/>
                    <a:pt x="62" y="406"/>
                  </a:cubicBezTo>
                  <a:cubicBezTo>
                    <a:pt x="48" y="404"/>
                    <a:pt x="37" y="402"/>
                    <a:pt x="29" y="399"/>
                  </a:cubicBezTo>
                  <a:cubicBezTo>
                    <a:pt x="25" y="397"/>
                    <a:pt x="22" y="396"/>
                    <a:pt x="20" y="394"/>
                  </a:cubicBezTo>
                  <a:cubicBezTo>
                    <a:pt x="18" y="393"/>
                    <a:pt x="17" y="392"/>
                    <a:pt x="17" y="391"/>
                  </a:cubicBezTo>
                  <a:cubicBezTo>
                    <a:pt x="17" y="391"/>
                    <a:pt x="16" y="390"/>
                    <a:pt x="16" y="388"/>
                  </a:cubicBezTo>
                  <a:cubicBezTo>
                    <a:pt x="16" y="385"/>
                    <a:pt x="17" y="380"/>
                    <a:pt x="19" y="374"/>
                  </a:cubicBezTo>
                  <a:cubicBezTo>
                    <a:pt x="22" y="364"/>
                    <a:pt x="28" y="350"/>
                    <a:pt x="36" y="335"/>
                  </a:cubicBezTo>
                  <a:cubicBezTo>
                    <a:pt x="48" y="312"/>
                    <a:pt x="64" y="286"/>
                    <a:pt x="81" y="260"/>
                  </a:cubicBezTo>
                  <a:cubicBezTo>
                    <a:pt x="97" y="233"/>
                    <a:pt x="113" y="208"/>
                    <a:pt x="127" y="186"/>
                  </a:cubicBezTo>
                  <a:cubicBezTo>
                    <a:pt x="128" y="185"/>
                    <a:pt x="128" y="184"/>
                    <a:pt x="128" y="182"/>
                  </a:cubicBezTo>
                  <a:cubicBezTo>
                    <a:pt x="128" y="38"/>
                    <a:pt x="128" y="38"/>
                    <a:pt x="128" y="38"/>
                  </a:cubicBezTo>
                  <a:cubicBezTo>
                    <a:pt x="128" y="34"/>
                    <a:pt x="125" y="31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5"/>
                    <a:pt x="121" y="35"/>
                    <a:pt x="121" y="35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0"/>
                    <a:pt x="117" y="29"/>
                    <a:pt x="115" y="28"/>
                  </a:cubicBezTo>
                  <a:cubicBezTo>
                    <a:pt x="114" y="27"/>
                    <a:pt x="113" y="26"/>
                    <a:pt x="112" y="25"/>
                  </a:cubicBezTo>
                  <a:cubicBezTo>
                    <a:pt x="112" y="24"/>
                    <a:pt x="111" y="23"/>
                    <a:pt x="111" y="22"/>
                  </a:cubicBezTo>
                  <a:cubicBezTo>
                    <a:pt x="111" y="21"/>
                    <a:pt x="112" y="20"/>
                    <a:pt x="112" y="19"/>
                  </a:cubicBezTo>
                  <a:cubicBezTo>
                    <a:pt x="112" y="18"/>
                    <a:pt x="112" y="18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1" y="18"/>
                    <a:pt x="111" y="18"/>
                    <a:pt x="111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3" y="17"/>
                  </a:cubicBezTo>
                  <a:cubicBezTo>
                    <a:pt x="114" y="17"/>
                    <a:pt x="115" y="16"/>
                    <a:pt x="117" y="16"/>
                  </a:cubicBezTo>
                  <a:cubicBezTo>
                    <a:pt x="119" y="16"/>
                    <a:pt x="121" y="16"/>
                    <a:pt x="123" y="16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6" y="17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6"/>
                    <a:pt x="195" y="16"/>
                    <a:pt x="195" y="16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5" y="17"/>
                    <a:pt x="195" y="17"/>
                  </a:cubicBezTo>
                  <a:cubicBezTo>
                    <a:pt x="195" y="17"/>
                    <a:pt x="196" y="17"/>
                    <a:pt x="197" y="18"/>
                  </a:cubicBezTo>
                  <a:cubicBezTo>
                    <a:pt x="197" y="20"/>
                    <a:pt x="198" y="22"/>
                    <a:pt x="199" y="23"/>
                  </a:cubicBezTo>
                  <a:cubicBezTo>
                    <a:pt x="199" y="24"/>
                    <a:pt x="199" y="24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1" y="25"/>
                    <a:pt x="201" y="25"/>
                    <a:pt x="201" y="25"/>
                  </a:cubicBezTo>
                  <a:cubicBezTo>
                    <a:pt x="200" y="25"/>
                    <a:pt x="200" y="25"/>
                    <a:pt x="200" y="25"/>
                  </a:cubicBezTo>
                  <a:cubicBezTo>
                    <a:pt x="207" y="23"/>
                    <a:pt x="207" y="23"/>
                    <a:pt x="207" y="23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199" y="23"/>
                    <a:pt x="199" y="23"/>
                    <a:pt x="199" y="23"/>
                  </a:cubicBezTo>
                  <a:cubicBezTo>
                    <a:pt x="202" y="23"/>
                    <a:pt x="202" y="23"/>
                    <a:pt x="202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200" y="22"/>
                    <a:pt x="200" y="22"/>
                  </a:cubicBezTo>
                  <a:cubicBezTo>
                    <a:pt x="200" y="22"/>
                    <a:pt x="199" y="23"/>
                    <a:pt x="198" y="25"/>
                  </a:cubicBezTo>
                  <a:cubicBezTo>
                    <a:pt x="196" y="26"/>
                    <a:pt x="194" y="28"/>
                    <a:pt x="192" y="29"/>
                  </a:cubicBezTo>
                  <a:cubicBezTo>
                    <a:pt x="191" y="30"/>
                    <a:pt x="190" y="31"/>
                    <a:pt x="189" y="31"/>
                  </a:cubicBezTo>
                  <a:cubicBezTo>
                    <a:pt x="188" y="31"/>
                    <a:pt x="188" y="31"/>
                    <a:pt x="188" y="31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88" y="32"/>
                    <a:pt x="188" y="32"/>
                    <a:pt x="188" y="32"/>
                  </a:cubicBezTo>
                  <a:cubicBezTo>
                    <a:pt x="186" y="33"/>
                    <a:pt x="184" y="36"/>
                    <a:pt x="184" y="39"/>
                  </a:cubicBezTo>
                  <a:cubicBezTo>
                    <a:pt x="184" y="182"/>
                    <a:pt x="184" y="182"/>
                    <a:pt x="184" y="182"/>
                  </a:cubicBezTo>
                  <a:cubicBezTo>
                    <a:pt x="184" y="184"/>
                    <a:pt x="184" y="185"/>
                    <a:pt x="185" y="187"/>
                  </a:cubicBezTo>
                  <a:lnTo>
                    <a:pt x="192" y="18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1" name="Oval 87"/>
            <p:cNvSpPr>
              <a:spLocks noChangeArrowheads="1"/>
            </p:cNvSpPr>
            <p:nvPr/>
          </p:nvSpPr>
          <p:spPr bwMode="auto">
            <a:xfrm>
              <a:off x="7588607" y="3060168"/>
              <a:ext cx="66652" cy="6732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2" name="Freeform 88"/>
            <p:cNvSpPr>
              <a:spLocks noEditPoints="1"/>
            </p:cNvSpPr>
            <p:nvPr/>
          </p:nvSpPr>
          <p:spPr bwMode="auto">
            <a:xfrm>
              <a:off x="7429718" y="3157116"/>
              <a:ext cx="350093" cy="229580"/>
            </a:xfrm>
            <a:custGeom>
              <a:avLst/>
              <a:gdLst>
                <a:gd name="T0" fmla="*/ 161 w 220"/>
                <a:gd name="T1" fmla="*/ 0 h 144"/>
                <a:gd name="T2" fmla="*/ 65 w 220"/>
                <a:gd name="T3" fmla="*/ 3 h 144"/>
                <a:gd name="T4" fmla="*/ 0 w 220"/>
                <a:gd name="T5" fmla="*/ 118 h 144"/>
                <a:gd name="T6" fmla="*/ 220 w 220"/>
                <a:gd name="T7" fmla="*/ 119 h 144"/>
                <a:gd name="T8" fmla="*/ 161 w 220"/>
                <a:gd name="T9" fmla="*/ 0 h 144"/>
                <a:gd name="T10" fmla="*/ 87 w 220"/>
                <a:gd name="T11" fmla="*/ 87 h 144"/>
                <a:gd name="T12" fmla="*/ 62 w 220"/>
                <a:gd name="T13" fmla="*/ 63 h 144"/>
                <a:gd name="T14" fmla="*/ 87 w 220"/>
                <a:gd name="T15" fmla="*/ 39 h 144"/>
                <a:gd name="T16" fmla="*/ 111 w 220"/>
                <a:gd name="T17" fmla="*/ 63 h 144"/>
                <a:gd name="T18" fmla="*/ 87 w 220"/>
                <a:gd name="T19" fmla="*/ 87 h 144"/>
                <a:gd name="T20" fmla="*/ 147 w 220"/>
                <a:gd name="T21" fmla="*/ 103 h 144"/>
                <a:gd name="T22" fmla="*/ 132 w 220"/>
                <a:gd name="T23" fmla="*/ 88 h 144"/>
                <a:gd name="T24" fmla="*/ 147 w 220"/>
                <a:gd name="T25" fmla="*/ 74 h 144"/>
                <a:gd name="T26" fmla="*/ 161 w 220"/>
                <a:gd name="T27" fmla="*/ 88 h 144"/>
                <a:gd name="T28" fmla="*/ 147 w 220"/>
                <a:gd name="T29" fmla="*/ 10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0" h="144">
                  <a:moveTo>
                    <a:pt x="161" y="0"/>
                  </a:moveTo>
                  <a:cubicBezTo>
                    <a:pt x="65" y="3"/>
                    <a:pt x="65" y="3"/>
                    <a:pt x="65" y="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39" y="134"/>
                    <a:pt x="147" y="144"/>
                    <a:pt x="220" y="119"/>
                  </a:cubicBezTo>
                  <a:lnTo>
                    <a:pt x="161" y="0"/>
                  </a:lnTo>
                  <a:close/>
                  <a:moveTo>
                    <a:pt x="87" y="87"/>
                  </a:moveTo>
                  <a:cubicBezTo>
                    <a:pt x="73" y="87"/>
                    <a:pt x="62" y="76"/>
                    <a:pt x="62" y="63"/>
                  </a:cubicBezTo>
                  <a:cubicBezTo>
                    <a:pt x="62" y="49"/>
                    <a:pt x="73" y="39"/>
                    <a:pt x="87" y="39"/>
                  </a:cubicBezTo>
                  <a:cubicBezTo>
                    <a:pt x="100" y="39"/>
                    <a:pt x="111" y="49"/>
                    <a:pt x="111" y="63"/>
                  </a:cubicBezTo>
                  <a:cubicBezTo>
                    <a:pt x="111" y="76"/>
                    <a:pt x="100" y="87"/>
                    <a:pt x="87" y="87"/>
                  </a:cubicBezTo>
                  <a:close/>
                  <a:moveTo>
                    <a:pt x="147" y="103"/>
                  </a:moveTo>
                  <a:cubicBezTo>
                    <a:pt x="139" y="103"/>
                    <a:pt x="132" y="96"/>
                    <a:pt x="132" y="88"/>
                  </a:cubicBezTo>
                  <a:cubicBezTo>
                    <a:pt x="132" y="81"/>
                    <a:pt x="139" y="74"/>
                    <a:pt x="147" y="74"/>
                  </a:cubicBezTo>
                  <a:cubicBezTo>
                    <a:pt x="155" y="74"/>
                    <a:pt x="161" y="81"/>
                    <a:pt x="161" y="88"/>
                  </a:cubicBezTo>
                  <a:cubicBezTo>
                    <a:pt x="161" y="96"/>
                    <a:pt x="155" y="103"/>
                    <a:pt x="147" y="10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61144" y="4196452"/>
            <a:ext cx="749765" cy="877400"/>
            <a:chOff x="7004221" y="4138049"/>
            <a:chExt cx="818678" cy="958042"/>
          </a:xfrm>
        </p:grpSpPr>
        <p:sp>
          <p:nvSpPr>
            <p:cNvPr id="232" name="Freeform 68"/>
            <p:cNvSpPr/>
            <p:nvPr/>
          </p:nvSpPr>
          <p:spPr bwMode="auto">
            <a:xfrm>
              <a:off x="7004221" y="4138049"/>
              <a:ext cx="818678" cy="958042"/>
            </a:xfrm>
            <a:custGeom>
              <a:avLst/>
              <a:gdLst>
                <a:gd name="T0" fmla="*/ 257 w 514"/>
                <a:gd name="T1" fmla="*/ 0 h 602"/>
                <a:gd name="T2" fmla="*/ 0 w 514"/>
                <a:gd name="T3" fmla="*/ 257 h 602"/>
                <a:gd name="T4" fmla="*/ 131 w 514"/>
                <a:gd name="T5" fmla="*/ 481 h 602"/>
                <a:gd name="T6" fmla="*/ 142 w 514"/>
                <a:gd name="T7" fmla="*/ 602 h 602"/>
                <a:gd name="T8" fmla="*/ 246 w 514"/>
                <a:gd name="T9" fmla="*/ 514 h 602"/>
                <a:gd name="T10" fmla="*/ 257 w 514"/>
                <a:gd name="T11" fmla="*/ 514 h 602"/>
                <a:gd name="T12" fmla="*/ 514 w 514"/>
                <a:gd name="T13" fmla="*/ 257 h 602"/>
                <a:gd name="T14" fmla="*/ 257 w 514"/>
                <a:gd name="T15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4" h="602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3" name="Freeform 89"/>
            <p:cNvSpPr/>
            <p:nvPr/>
          </p:nvSpPr>
          <p:spPr bwMode="auto">
            <a:xfrm>
              <a:off x="7138199" y="4430915"/>
              <a:ext cx="154175" cy="216115"/>
            </a:xfrm>
            <a:custGeom>
              <a:avLst/>
              <a:gdLst>
                <a:gd name="T0" fmla="*/ 3 w 97"/>
                <a:gd name="T1" fmla="*/ 54 h 136"/>
                <a:gd name="T2" fmla="*/ 51 w 97"/>
                <a:gd name="T3" fmla="*/ 0 h 136"/>
                <a:gd name="T4" fmla="*/ 97 w 97"/>
                <a:gd name="T5" fmla="*/ 42 h 136"/>
                <a:gd name="T6" fmla="*/ 73 w 97"/>
                <a:gd name="T7" fmla="*/ 82 h 136"/>
                <a:gd name="T8" fmla="*/ 34 w 97"/>
                <a:gd name="T9" fmla="*/ 113 h 136"/>
                <a:gd name="T10" fmla="*/ 97 w 97"/>
                <a:gd name="T11" fmla="*/ 113 h 136"/>
                <a:gd name="T12" fmla="*/ 97 w 97"/>
                <a:gd name="T13" fmla="*/ 136 h 136"/>
                <a:gd name="T14" fmla="*/ 0 w 97"/>
                <a:gd name="T15" fmla="*/ 136 h 136"/>
                <a:gd name="T16" fmla="*/ 42 w 97"/>
                <a:gd name="T17" fmla="*/ 76 h 136"/>
                <a:gd name="T18" fmla="*/ 70 w 97"/>
                <a:gd name="T19" fmla="*/ 43 h 136"/>
                <a:gd name="T20" fmla="*/ 51 w 97"/>
                <a:gd name="T21" fmla="*/ 23 h 136"/>
                <a:gd name="T22" fmla="*/ 28 w 97"/>
                <a:gd name="T23" fmla="*/ 54 h 136"/>
                <a:gd name="T24" fmla="*/ 3 w 97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4" y="113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1" y="23"/>
                    <a:pt x="51" y="23"/>
                  </a:cubicBezTo>
                  <a:cubicBezTo>
                    <a:pt x="33" y="23"/>
                    <a:pt x="28" y="40"/>
                    <a:pt x="28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4" name="Freeform 90"/>
            <p:cNvSpPr/>
            <p:nvPr/>
          </p:nvSpPr>
          <p:spPr bwMode="auto">
            <a:xfrm>
              <a:off x="7335463" y="4476697"/>
              <a:ext cx="159561" cy="157542"/>
            </a:xfrm>
            <a:custGeom>
              <a:avLst/>
              <a:gdLst>
                <a:gd name="T0" fmla="*/ 0 w 237"/>
                <a:gd name="T1" fmla="*/ 102 h 234"/>
                <a:gd name="T2" fmla="*/ 104 w 237"/>
                <a:gd name="T3" fmla="*/ 102 h 234"/>
                <a:gd name="T4" fmla="*/ 104 w 237"/>
                <a:gd name="T5" fmla="*/ 0 h 234"/>
                <a:gd name="T6" fmla="*/ 132 w 237"/>
                <a:gd name="T7" fmla="*/ 0 h 234"/>
                <a:gd name="T8" fmla="*/ 132 w 237"/>
                <a:gd name="T9" fmla="*/ 102 h 234"/>
                <a:gd name="T10" fmla="*/ 237 w 237"/>
                <a:gd name="T11" fmla="*/ 102 h 234"/>
                <a:gd name="T12" fmla="*/ 237 w 237"/>
                <a:gd name="T13" fmla="*/ 130 h 234"/>
                <a:gd name="T14" fmla="*/ 132 w 237"/>
                <a:gd name="T15" fmla="*/ 130 h 234"/>
                <a:gd name="T16" fmla="*/ 132 w 237"/>
                <a:gd name="T17" fmla="*/ 234 h 234"/>
                <a:gd name="T18" fmla="*/ 104 w 237"/>
                <a:gd name="T19" fmla="*/ 234 h 234"/>
                <a:gd name="T20" fmla="*/ 104 w 237"/>
                <a:gd name="T21" fmla="*/ 130 h 234"/>
                <a:gd name="T22" fmla="*/ 0 w 237"/>
                <a:gd name="T23" fmla="*/ 130 h 234"/>
                <a:gd name="T24" fmla="*/ 0 w 237"/>
                <a:gd name="T25" fmla="*/ 102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7" h="234">
                  <a:moveTo>
                    <a:pt x="0" y="102"/>
                  </a:moveTo>
                  <a:lnTo>
                    <a:pt x="104" y="102"/>
                  </a:lnTo>
                  <a:lnTo>
                    <a:pt x="104" y="0"/>
                  </a:lnTo>
                  <a:lnTo>
                    <a:pt x="132" y="0"/>
                  </a:lnTo>
                  <a:lnTo>
                    <a:pt x="132" y="102"/>
                  </a:lnTo>
                  <a:lnTo>
                    <a:pt x="237" y="102"/>
                  </a:lnTo>
                  <a:lnTo>
                    <a:pt x="237" y="130"/>
                  </a:lnTo>
                  <a:lnTo>
                    <a:pt x="132" y="130"/>
                  </a:lnTo>
                  <a:lnTo>
                    <a:pt x="132" y="234"/>
                  </a:lnTo>
                  <a:lnTo>
                    <a:pt x="104" y="234"/>
                  </a:lnTo>
                  <a:lnTo>
                    <a:pt x="104" y="130"/>
                  </a:lnTo>
                  <a:lnTo>
                    <a:pt x="0" y="130"/>
                  </a:lnTo>
                  <a:lnTo>
                    <a:pt x="0" y="10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5" name="Freeform 91"/>
            <p:cNvSpPr/>
            <p:nvPr/>
          </p:nvSpPr>
          <p:spPr bwMode="auto">
            <a:xfrm>
              <a:off x="7528014" y="4430915"/>
              <a:ext cx="156195" cy="216115"/>
            </a:xfrm>
            <a:custGeom>
              <a:avLst/>
              <a:gdLst>
                <a:gd name="T0" fmla="*/ 3 w 98"/>
                <a:gd name="T1" fmla="*/ 54 h 136"/>
                <a:gd name="T2" fmla="*/ 51 w 98"/>
                <a:gd name="T3" fmla="*/ 0 h 136"/>
                <a:gd name="T4" fmla="*/ 97 w 98"/>
                <a:gd name="T5" fmla="*/ 42 h 136"/>
                <a:gd name="T6" fmla="*/ 73 w 98"/>
                <a:gd name="T7" fmla="*/ 82 h 136"/>
                <a:gd name="T8" fmla="*/ 35 w 98"/>
                <a:gd name="T9" fmla="*/ 113 h 136"/>
                <a:gd name="T10" fmla="*/ 98 w 98"/>
                <a:gd name="T11" fmla="*/ 113 h 136"/>
                <a:gd name="T12" fmla="*/ 98 w 98"/>
                <a:gd name="T13" fmla="*/ 136 h 136"/>
                <a:gd name="T14" fmla="*/ 0 w 98"/>
                <a:gd name="T15" fmla="*/ 136 h 136"/>
                <a:gd name="T16" fmla="*/ 42 w 98"/>
                <a:gd name="T17" fmla="*/ 76 h 136"/>
                <a:gd name="T18" fmla="*/ 70 w 98"/>
                <a:gd name="T19" fmla="*/ 43 h 136"/>
                <a:gd name="T20" fmla="*/ 51 w 98"/>
                <a:gd name="T21" fmla="*/ 23 h 136"/>
                <a:gd name="T22" fmla="*/ 29 w 98"/>
                <a:gd name="T23" fmla="*/ 54 h 136"/>
                <a:gd name="T24" fmla="*/ 3 w 98"/>
                <a:gd name="T25" fmla="*/ 5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136">
                  <a:moveTo>
                    <a:pt x="3" y="54"/>
                  </a:moveTo>
                  <a:cubicBezTo>
                    <a:pt x="2" y="23"/>
                    <a:pt x="19" y="0"/>
                    <a:pt x="51" y="0"/>
                  </a:cubicBezTo>
                  <a:cubicBezTo>
                    <a:pt x="75" y="0"/>
                    <a:pt x="97" y="16"/>
                    <a:pt x="97" y="42"/>
                  </a:cubicBezTo>
                  <a:cubicBezTo>
                    <a:pt x="97" y="62"/>
                    <a:pt x="86" y="73"/>
                    <a:pt x="73" y="82"/>
                  </a:cubicBezTo>
                  <a:cubicBezTo>
                    <a:pt x="60" y="91"/>
                    <a:pt x="44" y="99"/>
                    <a:pt x="35" y="113"/>
                  </a:cubicBezTo>
                  <a:cubicBezTo>
                    <a:pt x="98" y="113"/>
                    <a:pt x="98" y="113"/>
                    <a:pt x="98" y="113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05"/>
                    <a:pt x="19" y="92"/>
                    <a:pt x="42" y="76"/>
                  </a:cubicBezTo>
                  <a:cubicBezTo>
                    <a:pt x="60" y="64"/>
                    <a:pt x="70" y="57"/>
                    <a:pt x="70" y="43"/>
                  </a:cubicBezTo>
                  <a:cubicBezTo>
                    <a:pt x="70" y="32"/>
                    <a:pt x="62" y="23"/>
                    <a:pt x="51" y="23"/>
                  </a:cubicBezTo>
                  <a:cubicBezTo>
                    <a:pt x="33" y="23"/>
                    <a:pt x="29" y="40"/>
                    <a:pt x="29" y="54"/>
                  </a:cubicBezTo>
                  <a:lnTo>
                    <a:pt x="3" y="5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216039" y="2301072"/>
            <a:ext cx="895279" cy="1048192"/>
            <a:chOff x="5863054" y="2068463"/>
            <a:chExt cx="977566" cy="1144534"/>
          </a:xfrm>
        </p:grpSpPr>
        <p:sp>
          <p:nvSpPr>
            <p:cNvPr id="227" name="Freeform 63"/>
            <p:cNvSpPr/>
            <p:nvPr/>
          </p:nvSpPr>
          <p:spPr bwMode="auto">
            <a:xfrm>
              <a:off x="5863054" y="2068463"/>
              <a:ext cx="977566" cy="1144534"/>
            </a:xfrm>
            <a:custGeom>
              <a:avLst/>
              <a:gdLst>
                <a:gd name="T0" fmla="*/ 614 w 614"/>
                <a:gd name="T1" fmla="*/ 307 h 719"/>
                <a:gd name="T2" fmla="*/ 307 w 614"/>
                <a:gd name="T3" fmla="*/ 0 h 719"/>
                <a:gd name="T4" fmla="*/ 0 w 614"/>
                <a:gd name="T5" fmla="*/ 307 h 719"/>
                <a:gd name="T6" fmla="*/ 307 w 614"/>
                <a:gd name="T7" fmla="*/ 614 h 719"/>
                <a:gd name="T8" fmla="*/ 321 w 614"/>
                <a:gd name="T9" fmla="*/ 614 h 719"/>
                <a:gd name="T10" fmla="*/ 445 w 614"/>
                <a:gd name="T11" fmla="*/ 719 h 719"/>
                <a:gd name="T12" fmla="*/ 458 w 614"/>
                <a:gd name="T13" fmla="*/ 575 h 719"/>
                <a:gd name="T14" fmla="*/ 614 w 614"/>
                <a:gd name="T15" fmla="*/ 307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4" h="719">
                  <a:moveTo>
                    <a:pt x="614" y="307"/>
                  </a:moveTo>
                  <a:cubicBezTo>
                    <a:pt x="614" y="138"/>
                    <a:pt x="477" y="0"/>
                    <a:pt x="307" y="0"/>
                  </a:cubicBezTo>
                  <a:cubicBezTo>
                    <a:pt x="137" y="0"/>
                    <a:pt x="0" y="138"/>
                    <a:pt x="0" y="307"/>
                  </a:cubicBezTo>
                  <a:cubicBezTo>
                    <a:pt x="0" y="477"/>
                    <a:pt x="137" y="614"/>
                    <a:pt x="307" y="614"/>
                  </a:cubicBezTo>
                  <a:cubicBezTo>
                    <a:pt x="312" y="614"/>
                    <a:pt x="316" y="614"/>
                    <a:pt x="321" y="614"/>
                  </a:cubicBezTo>
                  <a:cubicBezTo>
                    <a:pt x="445" y="719"/>
                    <a:pt x="445" y="719"/>
                    <a:pt x="445" y="719"/>
                  </a:cubicBezTo>
                  <a:cubicBezTo>
                    <a:pt x="458" y="575"/>
                    <a:pt x="458" y="575"/>
                    <a:pt x="458" y="575"/>
                  </a:cubicBezTo>
                  <a:cubicBezTo>
                    <a:pt x="551" y="522"/>
                    <a:pt x="614" y="422"/>
                    <a:pt x="614" y="3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6" name="Freeform 92"/>
            <p:cNvSpPr>
              <a:spLocks noEditPoints="1"/>
            </p:cNvSpPr>
            <p:nvPr/>
          </p:nvSpPr>
          <p:spPr bwMode="auto">
            <a:xfrm>
              <a:off x="6063684" y="2215232"/>
              <a:ext cx="486763" cy="555436"/>
            </a:xfrm>
            <a:custGeom>
              <a:avLst/>
              <a:gdLst>
                <a:gd name="T0" fmla="*/ 0 w 723"/>
                <a:gd name="T1" fmla="*/ 338 h 825"/>
                <a:gd name="T2" fmla="*/ 305 w 723"/>
                <a:gd name="T3" fmla="*/ 825 h 825"/>
                <a:gd name="T4" fmla="*/ 723 w 723"/>
                <a:gd name="T5" fmla="*/ 0 h 825"/>
                <a:gd name="T6" fmla="*/ 0 w 723"/>
                <a:gd name="T7" fmla="*/ 338 h 825"/>
                <a:gd name="T8" fmla="*/ 198 w 723"/>
                <a:gd name="T9" fmla="*/ 383 h 825"/>
                <a:gd name="T10" fmla="*/ 482 w 723"/>
                <a:gd name="T11" fmla="*/ 250 h 825"/>
                <a:gd name="T12" fmla="*/ 319 w 723"/>
                <a:gd name="T13" fmla="*/ 574 h 825"/>
                <a:gd name="T14" fmla="*/ 198 w 723"/>
                <a:gd name="T15" fmla="*/ 383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3" h="825">
                  <a:moveTo>
                    <a:pt x="0" y="338"/>
                  </a:moveTo>
                  <a:lnTo>
                    <a:pt x="305" y="825"/>
                  </a:lnTo>
                  <a:lnTo>
                    <a:pt x="723" y="0"/>
                  </a:lnTo>
                  <a:lnTo>
                    <a:pt x="0" y="338"/>
                  </a:lnTo>
                  <a:close/>
                  <a:moveTo>
                    <a:pt x="198" y="383"/>
                  </a:moveTo>
                  <a:lnTo>
                    <a:pt x="482" y="250"/>
                  </a:lnTo>
                  <a:lnTo>
                    <a:pt x="319" y="574"/>
                  </a:lnTo>
                  <a:lnTo>
                    <a:pt x="198" y="38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7" name="Freeform 93"/>
            <p:cNvSpPr/>
            <p:nvPr/>
          </p:nvSpPr>
          <p:spPr bwMode="auto">
            <a:xfrm>
              <a:off x="6383480" y="2531662"/>
              <a:ext cx="200630" cy="207363"/>
            </a:xfrm>
            <a:custGeom>
              <a:avLst/>
              <a:gdLst>
                <a:gd name="T0" fmla="*/ 0 w 298"/>
                <a:gd name="T1" fmla="*/ 194 h 308"/>
                <a:gd name="T2" fmla="*/ 184 w 298"/>
                <a:gd name="T3" fmla="*/ 0 h 308"/>
                <a:gd name="T4" fmla="*/ 298 w 298"/>
                <a:gd name="T5" fmla="*/ 116 h 308"/>
                <a:gd name="T6" fmla="*/ 113 w 298"/>
                <a:gd name="T7" fmla="*/ 308 h 308"/>
                <a:gd name="T8" fmla="*/ 0 w 298"/>
                <a:gd name="T9" fmla="*/ 194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08">
                  <a:moveTo>
                    <a:pt x="0" y="194"/>
                  </a:moveTo>
                  <a:lnTo>
                    <a:pt x="184" y="0"/>
                  </a:lnTo>
                  <a:lnTo>
                    <a:pt x="298" y="116"/>
                  </a:lnTo>
                  <a:lnTo>
                    <a:pt x="113" y="308"/>
                  </a:lnTo>
                  <a:lnTo>
                    <a:pt x="0" y="19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8" name="Freeform 94"/>
            <p:cNvSpPr/>
            <p:nvPr/>
          </p:nvSpPr>
          <p:spPr bwMode="auto">
            <a:xfrm>
              <a:off x="6351837" y="2675066"/>
              <a:ext cx="94929" cy="87523"/>
            </a:xfrm>
            <a:custGeom>
              <a:avLst/>
              <a:gdLst>
                <a:gd name="T0" fmla="*/ 16 w 60"/>
                <a:gd name="T1" fmla="*/ 0 h 55"/>
                <a:gd name="T2" fmla="*/ 60 w 60"/>
                <a:gd name="T3" fmla="*/ 45 h 55"/>
                <a:gd name="T4" fmla="*/ 0 w 60"/>
                <a:gd name="T5" fmla="*/ 55 h 55"/>
                <a:gd name="T6" fmla="*/ 16 w 60"/>
                <a:gd name="T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55">
                  <a:moveTo>
                    <a:pt x="16" y="0"/>
                  </a:moveTo>
                  <a:cubicBezTo>
                    <a:pt x="17" y="1"/>
                    <a:pt x="60" y="45"/>
                    <a:pt x="60" y="45"/>
                  </a:cubicBezTo>
                  <a:cubicBezTo>
                    <a:pt x="0" y="55"/>
                    <a:pt x="0" y="55"/>
                    <a:pt x="0" y="5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9" name="Freeform 95"/>
            <p:cNvSpPr/>
            <p:nvPr/>
          </p:nvSpPr>
          <p:spPr bwMode="auto">
            <a:xfrm>
              <a:off x="6502646" y="2476455"/>
              <a:ext cx="135324" cy="133305"/>
            </a:xfrm>
            <a:custGeom>
              <a:avLst/>
              <a:gdLst>
                <a:gd name="T0" fmla="*/ 156 w 201"/>
                <a:gd name="T1" fmla="*/ 198 h 198"/>
                <a:gd name="T2" fmla="*/ 0 w 201"/>
                <a:gd name="T3" fmla="*/ 44 h 198"/>
                <a:gd name="T4" fmla="*/ 45 w 201"/>
                <a:gd name="T5" fmla="*/ 0 h 198"/>
                <a:gd name="T6" fmla="*/ 201 w 201"/>
                <a:gd name="T7" fmla="*/ 153 h 198"/>
                <a:gd name="T8" fmla="*/ 156 w 201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98">
                  <a:moveTo>
                    <a:pt x="156" y="198"/>
                  </a:moveTo>
                  <a:lnTo>
                    <a:pt x="0" y="44"/>
                  </a:lnTo>
                  <a:lnTo>
                    <a:pt x="45" y="0"/>
                  </a:lnTo>
                  <a:lnTo>
                    <a:pt x="201" y="153"/>
                  </a:lnTo>
                  <a:lnTo>
                    <a:pt x="156" y="19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0" name="Rectangle 96"/>
            <p:cNvSpPr>
              <a:spLocks noChangeArrowheads="1"/>
            </p:cNvSpPr>
            <p:nvPr/>
          </p:nvSpPr>
          <p:spPr bwMode="auto">
            <a:xfrm>
              <a:off x="6200355" y="2799618"/>
              <a:ext cx="311717" cy="3164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99972" y="4316070"/>
            <a:ext cx="813891" cy="952006"/>
            <a:chOff x="4098452" y="4268661"/>
            <a:chExt cx="888697" cy="1039506"/>
          </a:xfrm>
        </p:grpSpPr>
        <p:sp>
          <p:nvSpPr>
            <p:cNvPr id="224" name="Freeform 60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210 w 210"/>
                <a:gd name="T1" fmla="*/ 261 h 392"/>
                <a:gd name="T2" fmla="*/ 204 w 210"/>
                <a:gd name="T3" fmla="*/ 290 h 392"/>
                <a:gd name="T4" fmla="*/ 187 w 210"/>
                <a:gd name="T5" fmla="*/ 318 h 392"/>
                <a:gd name="T6" fmla="*/ 159 w 210"/>
                <a:gd name="T7" fmla="*/ 341 h 392"/>
                <a:gd name="T8" fmla="*/ 123 w 210"/>
                <a:gd name="T9" fmla="*/ 355 h 392"/>
                <a:gd name="T10" fmla="*/ 123 w 210"/>
                <a:gd name="T11" fmla="*/ 392 h 392"/>
                <a:gd name="T12" fmla="*/ 96 w 210"/>
                <a:gd name="T13" fmla="*/ 392 h 392"/>
                <a:gd name="T14" fmla="*/ 96 w 210"/>
                <a:gd name="T15" fmla="*/ 358 h 392"/>
                <a:gd name="T16" fmla="*/ 94 w 210"/>
                <a:gd name="T17" fmla="*/ 358 h 392"/>
                <a:gd name="T18" fmla="*/ 91 w 210"/>
                <a:gd name="T19" fmla="*/ 358 h 392"/>
                <a:gd name="T20" fmla="*/ 64 w 210"/>
                <a:gd name="T21" fmla="*/ 357 h 392"/>
                <a:gd name="T22" fmla="*/ 41 w 210"/>
                <a:gd name="T23" fmla="*/ 352 h 392"/>
                <a:gd name="T24" fmla="*/ 20 w 210"/>
                <a:gd name="T25" fmla="*/ 345 h 392"/>
                <a:gd name="T26" fmla="*/ 0 w 210"/>
                <a:gd name="T27" fmla="*/ 335 h 392"/>
                <a:gd name="T28" fmla="*/ 15 w 210"/>
                <a:gd name="T29" fmla="*/ 288 h 392"/>
                <a:gd name="T30" fmla="*/ 31 w 210"/>
                <a:gd name="T31" fmla="*/ 297 h 392"/>
                <a:gd name="T32" fmla="*/ 51 w 210"/>
                <a:gd name="T33" fmla="*/ 306 h 392"/>
                <a:gd name="T34" fmla="*/ 74 w 210"/>
                <a:gd name="T35" fmla="*/ 314 h 392"/>
                <a:gd name="T36" fmla="*/ 96 w 210"/>
                <a:gd name="T37" fmla="*/ 318 h 392"/>
                <a:gd name="T38" fmla="*/ 96 w 210"/>
                <a:gd name="T39" fmla="*/ 219 h 392"/>
                <a:gd name="T40" fmla="*/ 66 w 210"/>
                <a:gd name="T41" fmla="*/ 206 h 392"/>
                <a:gd name="T42" fmla="*/ 39 w 210"/>
                <a:gd name="T43" fmla="*/ 188 h 392"/>
                <a:gd name="T44" fmla="*/ 19 w 210"/>
                <a:gd name="T45" fmla="*/ 160 h 392"/>
                <a:gd name="T46" fmla="*/ 11 w 210"/>
                <a:gd name="T47" fmla="*/ 119 h 392"/>
                <a:gd name="T48" fmla="*/ 17 w 210"/>
                <a:gd name="T49" fmla="*/ 94 h 392"/>
                <a:gd name="T50" fmla="*/ 33 w 210"/>
                <a:gd name="T51" fmla="*/ 69 h 392"/>
                <a:gd name="T52" fmla="*/ 60 w 210"/>
                <a:gd name="T53" fmla="*/ 48 h 392"/>
                <a:gd name="T54" fmla="*/ 96 w 210"/>
                <a:gd name="T55" fmla="*/ 35 h 392"/>
                <a:gd name="T56" fmla="*/ 96 w 210"/>
                <a:gd name="T57" fmla="*/ 0 h 392"/>
                <a:gd name="T58" fmla="*/ 123 w 210"/>
                <a:gd name="T59" fmla="*/ 0 h 392"/>
                <a:gd name="T60" fmla="*/ 123 w 210"/>
                <a:gd name="T61" fmla="*/ 32 h 392"/>
                <a:gd name="T62" fmla="*/ 123 w 210"/>
                <a:gd name="T63" fmla="*/ 32 h 392"/>
                <a:gd name="T64" fmla="*/ 161 w 210"/>
                <a:gd name="T65" fmla="*/ 34 h 392"/>
                <a:gd name="T66" fmla="*/ 196 w 210"/>
                <a:gd name="T67" fmla="*/ 40 h 392"/>
                <a:gd name="T68" fmla="*/ 187 w 210"/>
                <a:gd name="T69" fmla="*/ 87 h 392"/>
                <a:gd name="T70" fmla="*/ 155 w 210"/>
                <a:gd name="T71" fmla="*/ 77 h 392"/>
                <a:gd name="T72" fmla="*/ 123 w 210"/>
                <a:gd name="T73" fmla="*/ 72 h 392"/>
                <a:gd name="T74" fmla="*/ 123 w 210"/>
                <a:gd name="T75" fmla="*/ 159 h 392"/>
                <a:gd name="T76" fmla="*/ 153 w 210"/>
                <a:gd name="T77" fmla="*/ 172 h 392"/>
                <a:gd name="T78" fmla="*/ 181 w 210"/>
                <a:gd name="T79" fmla="*/ 191 h 392"/>
                <a:gd name="T80" fmla="*/ 202 w 210"/>
                <a:gd name="T81" fmla="*/ 219 h 392"/>
                <a:gd name="T82" fmla="*/ 210 w 210"/>
                <a:gd name="T83" fmla="*/ 261 h 392"/>
                <a:gd name="T84" fmla="*/ 65 w 210"/>
                <a:gd name="T85" fmla="*/ 110 h 392"/>
                <a:gd name="T86" fmla="*/ 74 w 210"/>
                <a:gd name="T87" fmla="*/ 133 h 392"/>
                <a:gd name="T88" fmla="*/ 96 w 210"/>
                <a:gd name="T89" fmla="*/ 148 h 392"/>
                <a:gd name="T90" fmla="*/ 96 w 210"/>
                <a:gd name="T91" fmla="*/ 73 h 392"/>
                <a:gd name="T92" fmla="*/ 77 w 210"/>
                <a:gd name="T93" fmla="*/ 79 h 392"/>
                <a:gd name="T94" fmla="*/ 68 w 210"/>
                <a:gd name="T95" fmla="*/ 90 h 392"/>
                <a:gd name="T96" fmla="*/ 65 w 210"/>
                <a:gd name="T97" fmla="*/ 110 h 392"/>
                <a:gd name="T98" fmla="*/ 155 w 210"/>
                <a:gd name="T99" fmla="*/ 269 h 392"/>
                <a:gd name="T100" fmla="*/ 146 w 210"/>
                <a:gd name="T101" fmla="*/ 246 h 392"/>
                <a:gd name="T102" fmla="*/ 123 w 210"/>
                <a:gd name="T103" fmla="*/ 230 h 392"/>
                <a:gd name="T104" fmla="*/ 123 w 210"/>
                <a:gd name="T105" fmla="*/ 316 h 392"/>
                <a:gd name="T106" fmla="*/ 132 w 210"/>
                <a:gd name="T107" fmla="*/ 314 h 392"/>
                <a:gd name="T108" fmla="*/ 140 w 210"/>
                <a:gd name="T109" fmla="*/ 311 h 392"/>
                <a:gd name="T110" fmla="*/ 151 w 210"/>
                <a:gd name="T111" fmla="*/ 298 h 392"/>
                <a:gd name="T112" fmla="*/ 155 w 210"/>
                <a:gd name="T113" fmla="*/ 26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210" y="261"/>
                  </a:moveTo>
                  <a:cubicBezTo>
                    <a:pt x="210" y="271"/>
                    <a:pt x="208" y="281"/>
                    <a:pt x="204" y="290"/>
                  </a:cubicBezTo>
                  <a:cubicBezTo>
                    <a:pt x="200" y="300"/>
                    <a:pt x="194" y="310"/>
                    <a:pt x="187" y="318"/>
                  </a:cubicBezTo>
                  <a:cubicBezTo>
                    <a:pt x="179" y="327"/>
                    <a:pt x="170" y="334"/>
                    <a:pt x="159" y="341"/>
                  </a:cubicBezTo>
                  <a:cubicBezTo>
                    <a:pt x="148" y="347"/>
                    <a:pt x="136" y="352"/>
                    <a:pt x="123" y="355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6" y="358"/>
                    <a:pt x="96" y="358"/>
                    <a:pt x="96" y="358"/>
                  </a:cubicBezTo>
                  <a:cubicBezTo>
                    <a:pt x="95" y="358"/>
                    <a:pt x="94" y="358"/>
                    <a:pt x="94" y="358"/>
                  </a:cubicBezTo>
                  <a:cubicBezTo>
                    <a:pt x="93" y="358"/>
                    <a:pt x="92" y="358"/>
                    <a:pt x="91" y="358"/>
                  </a:cubicBezTo>
                  <a:cubicBezTo>
                    <a:pt x="82" y="358"/>
                    <a:pt x="73" y="358"/>
                    <a:pt x="64" y="357"/>
                  </a:cubicBezTo>
                  <a:cubicBezTo>
                    <a:pt x="56" y="356"/>
                    <a:pt x="48" y="354"/>
                    <a:pt x="41" y="352"/>
                  </a:cubicBezTo>
                  <a:cubicBezTo>
                    <a:pt x="34" y="350"/>
                    <a:pt x="27" y="348"/>
                    <a:pt x="20" y="345"/>
                  </a:cubicBezTo>
                  <a:cubicBezTo>
                    <a:pt x="13" y="342"/>
                    <a:pt x="7" y="339"/>
                    <a:pt x="0" y="335"/>
                  </a:cubicBezTo>
                  <a:cubicBezTo>
                    <a:pt x="15" y="288"/>
                    <a:pt x="15" y="288"/>
                    <a:pt x="15" y="288"/>
                  </a:cubicBezTo>
                  <a:cubicBezTo>
                    <a:pt x="19" y="291"/>
                    <a:pt x="25" y="294"/>
                    <a:pt x="31" y="297"/>
                  </a:cubicBezTo>
                  <a:cubicBezTo>
                    <a:pt x="37" y="301"/>
                    <a:pt x="44" y="304"/>
                    <a:pt x="51" y="306"/>
                  </a:cubicBezTo>
                  <a:cubicBezTo>
                    <a:pt x="59" y="309"/>
                    <a:pt x="66" y="312"/>
                    <a:pt x="74" y="314"/>
                  </a:cubicBezTo>
                  <a:cubicBezTo>
                    <a:pt x="82" y="316"/>
                    <a:pt x="89" y="317"/>
                    <a:pt x="96" y="318"/>
                  </a:cubicBezTo>
                  <a:cubicBezTo>
                    <a:pt x="96" y="219"/>
                    <a:pt x="96" y="219"/>
                    <a:pt x="96" y="219"/>
                  </a:cubicBezTo>
                  <a:cubicBezTo>
                    <a:pt x="86" y="215"/>
                    <a:pt x="76" y="211"/>
                    <a:pt x="66" y="206"/>
                  </a:cubicBezTo>
                  <a:cubicBezTo>
                    <a:pt x="56" y="201"/>
                    <a:pt x="47" y="195"/>
                    <a:pt x="39" y="188"/>
                  </a:cubicBezTo>
                  <a:cubicBezTo>
                    <a:pt x="30" y="180"/>
                    <a:pt x="24" y="171"/>
                    <a:pt x="19" y="160"/>
                  </a:cubicBezTo>
                  <a:cubicBezTo>
                    <a:pt x="13" y="149"/>
                    <a:pt x="11" y="136"/>
                    <a:pt x="11" y="119"/>
                  </a:cubicBezTo>
                  <a:cubicBezTo>
                    <a:pt x="11" y="111"/>
                    <a:pt x="13" y="103"/>
                    <a:pt x="17" y="94"/>
                  </a:cubicBezTo>
                  <a:cubicBezTo>
                    <a:pt x="21" y="85"/>
                    <a:pt x="26" y="77"/>
                    <a:pt x="33" y="69"/>
                  </a:cubicBezTo>
                  <a:cubicBezTo>
                    <a:pt x="41" y="61"/>
                    <a:pt x="50" y="54"/>
                    <a:pt x="60" y="48"/>
                  </a:cubicBezTo>
                  <a:cubicBezTo>
                    <a:pt x="71" y="42"/>
                    <a:pt x="83" y="37"/>
                    <a:pt x="96" y="35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7" y="32"/>
                    <a:pt x="149" y="33"/>
                    <a:pt x="161" y="34"/>
                  </a:cubicBezTo>
                  <a:cubicBezTo>
                    <a:pt x="172" y="36"/>
                    <a:pt x="184" y="38"/>
                    <a:pt x="196" y="40"/>
                  </a:cubicBezTo>
                  <a:cubicBezTo>
                    <a:pt x="187" y="87"/>
                    <a:pt x="187" y="87"/>
                    <a:pt x="187" y="87"/>
                  </a:cubicBezTo>
                  <a:cubicBezTo>
                    <a:pt x="176" y="83"/>
                    <a:pt x="166" y="80"/>
                    <a:pt x="155" y="77"/>
                  </a:cubicBezTo>
                  <a:cubicBezTo>
                    <a:pt x="143" y="74"/>
                    <a:pt x="133" y="73"/>
                    <a:pt x="123" y="72"/>
                  </a:cubicBezTo>
                  <a:cubicBezTo>
                    <a:pt x="123" y="159"/>
                    <a:pt x="123" y="159"/>
                    <a:pt x="123" y="159"/>
                  </a:cubicBezTo>
                  <a:cubicBezTo>
                    <a:pt x="132" y="163"/>
                    <a:pt x="143" y="168"/>
                    <a:pt x="153" y="172"/>
                  </a:cubicBezTo>
                  <a:cubicBezTo>
                    <a:pt x="163" y="177"/>
                    <a:pt x="173" y="183"/>
                    <a:pt x="181" y="191"/>
                  </a:cubicBezTo>
                  <a:cubicBezTo>
                    <a:pt x="190" y="198"/>
                    <a:pt x="197" y="208"/>
                    <a:pt x="202" y="219"/>
                  </a:cubicBezTo>
                  <a:cubicBezTo>
                    <a:pt x="207" y="230"/>
                    <a:pt x="210" y="244"/>
                    <a:pt x="210" y="261"/>
                  </a:cubicBezTo>
                  <a:moveTo>
                    <a:pt x="65" y="110"/>
                  </a:moveTo>
                  <a:cubicBezTo>
                    <a:pt x="65" y="119"/>
                    <a:pt x="68" y="127"/>
                    <a:pt x="74" y="133"/>
                  </a:cubicBezTo>
                  <a:cubicBezTo>
                    <a:pt x="80" y="139"/>
                    <a:pt x="87" y="144"/>
                    <a:pt x="96" y="148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88" y="74"/>
                    <a:pt x="82" y="76"/>
                    <a:pt x="77" y="79"/>
                  </a:cubicBezTo>
                  <a:cubicBezTo>
                    <a:pt x="73" y="81"/>
                    <a:pt x="70" y="85"/>
                    <a:pt x="68" y="90"/>
                  </a:cubicBezTo>
                  <a:cubicBezTo>
                    <a:pt x="66" y="95"/>
                    <a:pt x="65" y="102"/>
                    <a:pt x="65" y="110"/>
                  </a:cubicBezTo>
                  <a:moveTo>
                    <a:pt x="155" y="269"/>
                  </a:moveTo>
                  <a:cubicBezTo>
                    <a:pt x="155" y="260"/>
                    <a:pt x="152" y="252"/>
                    <a:pt x="146" y="246"/>
                  </a:cubicBezTo>
                  <a:cubicBezTo>
                    <a:pt x="140" y="240"/>
                    <a:pt x="132" y="235"/>
                    <a:pt x="123" y="230"/>
                  </a:cubicBezTo>
                  <a:cubicBezTo>
                    <a:pt x="123" y="316"/>
                    <a:pt x="123" y="316"/>
                    <a:pt x="123" y="316"/>
                  </a:cubicBezTo>
                  <a:cubicBezTo>
                    <a:pt x="126" y="316"/>
                    <a:pt x="129" y="315"/>
                    <a:pt x="132" y="314"/>
                  </a:cubicBezTo>
                  <a:cubicBezTo>
                    <a:pt x="134" y="313"/>
                    <a:pt x="137" y="312"/>
                    <a:pt x="140" y="311"/>
                  </a:cubicBezTo>
                  <a:cubicBezTo>
                    <a:pt x="144" y="309"/>
                    <a:pt x="148" y="305"/>
                    <a:pt x="151" y="298"/>
                  </a:cubicBezTo>
                  <a:cubicBezTo>
                    <a:pt x="154" y="290"/>
                    <a:pt x="155" y="281"/>
                    <a:pt x="155" y="269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9" name="Freeform 65"/>
            <p:cNvSpPr>
              <a:spLocks noEditPoints="1"/>
            </p:cNvSpPr>
            <p:nvPr/>
          </p:nvSpPr>
          <p:spPr bwMode="auto">
            <a:xfrm>
              <a:off x="4354962" y="4408698"/>
              <a:ext cx="334608" cy="624108"/>
            </a:xfrm>
            <a:custGeom>
              <a:avLst/>
              <a:gdLst>
                <a:gd name="T0" fmla="*/ 123 w 210"/>
                <a:gd name="T1" fmla="*/ 316 h 392"/>
                <a:gd name="T2" fmla="*/ 123 w 210"/>
                <a:gd name="T3" fmla="*/ 230 h 392"/>
                <a:gd name="T4" fmla="*/ 146 w 210"/>
                <a:gd name="T5" fmla="*/ 246 h 392"/>
                <a:gd name="T6" fmla="*/ 155 w 210"/>
                <a:gd name="T7" fmla="*/ 269 h 392"/>
                <a:gd name="T8" fmla="*/ 151 w 210"/>
                <a:gd name="T9" fmla="*/ 298 h 392"/>
                <a:gd name="T10" fmla="*/ 140 w 210"/>
                <a:gd name="T11" fmla="*/ 311 h 392"/>
                <a:gd name="T12" fmla="*/ 132 w 210"/>
                <a:gd name="T13" fmla="*/ 314 h 392"/>
                <a:gd name="T14" fmla="*/ 123 w 210"/>
                <a:gd name="T15" fmla="*/ 316 h 392"/>
                <a:gd name="T16" fmla="*/ 96 w 210"/>
                <a:gd name="T17" fmla="*/ 148 h 392"/>
                <a:gd name="T18" fmla="*/ 74 w 210"/>
                <a:gd name="T19" fmla="*/ 133 h 392"/>
                <a:gd name="T20" fmla="*/ 65 w 210"/>
                <a:gd name="T21" fmla="*/ 110 h 392"/>
                <a:gd name="T22" fmla="*/ 68 w 210"/>
                <a:gd name="T23" fmla="*/ 90 h 392"/>
                <a:gd name="T24" fmla="*/ 77 w 210"/>
                <a:gd name="T25" fmla="*/ 79 h 392"/>
                <a:gd name="T26" fmla="*/ 96 w 210"/>
                <a:gd name="T27" fmla="*/ 73 h 392"/>
                <a:gd name="T28" fmla="*/ 96 w 210"/>
                <a:gd name="T29" fmla="*/ 148 h 392"/>
                <a:gd name="T30" fmla="*/ 123 w 210"/>
                <a:gd name="T31" fmla="*/ 0 h 392"/>
                <a:gd name="T32" fmla="*/ 96 w 210"/>
                <a:gd name="T33" fmla="*/ 0 h 392"/>
                <a:gd name="T34" fmla="*/ 96 w 210"/>
                <a:gd name="T35" fmla="*/ 35 h 392"/>
                <a:gd name="T36" fmla="*/ 60 w 210"/>
                <a:gd name="T37" fmla="*/ 48 h 392"/>
                <a:gd name="T38" fmla="*/ 33 w 210"/>
                <a:gd name="T39" fmla="*/ 69 h 392"/>
                <a:gd name="T40" fmla="*/ 17 w 210"/>
                <a:gd name="T41" fmla="*/ 94 h 392"/>
                <a:gd name="T42" fmla="*/ 11 w 210"/>
                <a:gd name="T43" fmla="*/ 119 h 392"/>
                <a:gd name="T44" fmla="*/ 19 w 210"/>
                <a:gd name="T45" fmla="*/ 160 h 392"/>
                <a:gd name="T46" fmla="*/ 39 w 210"/>
                <a:gd name="T47" fmla="*/ 188 h 392"/>
                <a:gd name="T48" fmla="*/ 66 w 210"/>
                <a:gd name="T49" fmla="*/ 206 h 392"/>
                <a:gd name="T50" fmla="*/ 96 w 210"/>
                <a:gd name="T51" fmla="*/ 219 h 392"/>
                <a:gd name="T52" fmla="*/ 96 w 210"/>
                <a:gd name="T53" fmla="*/ 318 h 392"/>
                <a:gd name="T54" fmla="*/ 74 w 210"/>
                <a:gd name="T55" fmla="*/ 314 h 392"/>
                <a:gd name="T56" fmla="*/ 51 w 210"/>
                <a:gd name="T57" fmla="*/ 306 h 392"/>
                <a:gd name="T58" fmla="*/ 31 w 210"/>
                <a:gd name="T59" fmla="*/ 297 h 392"/>
                <a:gd name="T60" fmla="*/ 15 w 210"/>
                <a:gd name="T61" fmla="*/ 288 h 392"/>
                <a:gd name="T62" fmla="*/ 0 w 210"/>
                <a:gd name="T63" fmla="*/ 335 h 392"/>
                <a:gd name="T64" fmla="*/ 20 w 210"/>
                <a:gd name="T65" fmla="*/ 345 h 392"/>
                <a:gd name="T66" fmla="*/ 41 w 210"/>
                <a:gd name="T67" fmla="*/ 352 h 392"/>
                <a:gd name="T68" fmla="*/ 64 w 210"/>
                <a:gd name="T69" fmla="*/ 357 h 392"/>
                <a:gd name="T70" fmla="*/ 91 w 210"/>
                <a:gd name="T71" fmla="*/ 358 h 392"/>
                <a:gd name="T72" fmla="*/ 94 w 210"/>
                <a:gd name="T73" fmla="*/ 358 h 392"/>
                <a:gd name="T74" fmla="*/ 96 w 210"/>
                <a:gd name="T75" fmla="*/ 358 h 392"/>
                <a:gd name="T76" fmla="*/ 96 w 210"/>
                <a:gd name="T77" fmla="*/ 392 h 392"/>
                <a:gd name="T78" fmla="*/ 123 w 210"/>
                <a:gd name="T79" fmla="*/ 392 h 392"/>
                <a:gd name="T80" fmla="*/ 123 w 210"/>
                <a:gd name="T81" fmla="*/ 355 h 392"/>
                <a:gd name="T82" fmla="*/ 159 w 210"/>
                <a:gd name="T83" fmla="*/ 341 h 392"/>
                <a:gd name="T84" fmla="*/ 187 w 210"/>
                <a:gd name="T85" fmla="*/ 318 h 392"/>
                <a:gd name="T86" fmla="*/ 204 w 210"/>
                <a:gd name="T87" fmla="*/ 290 h 392"/>
                <a:gd name="T88" fmla="*/ 210 w 210"/>
                <a:gd name="T89" fmla="*/ 261 h 392"/>
                <a:gd name="T90" fmla="*/ 202 w 210"/>
                <a:gd name="T91" fmla="*/ 219 h 392"/>
                <a:gd name="T92" fmla="*/ 181 w 210"/>
                <a:gd name="T93" fmla="*/ 191 h 392"/>
                <a:gd name="T94" fmla="*/ 153 w 210"/>
                <a:gd name="T95" fmla="*/ 172 h 392"/>
                <a:gd name="T96" fmla="*/ 123 w 210"/>
                <a:gd name="T97" fmla="*/ 159 h 392"/>
                <a:gd name="T98" fmla="*/ 123 w 210"/>
                <a:gd name="T99" fmla="*/ 72 h 392"/>
                <a:gd name="T100" fmla="*/ 155 w 210"/>
                <a:gd name="T101" fmla="*/ 77 h 392"/>
                <a:gd name="T102" fmla="*/ 187 w 210"/>
                <a:gd name="T103" fmla="*/ 87 h 392"/>
                <a:gd name="T104" fmla="*/ 196 w 210"/>
                <a:gd name="T105" fmla="*/ 40 h 392"/>
                <a:gd name="T106" fmla="*/ 161 w 210"/>
                <a:gd name="T107" fmla="*/ 34 h 392"/>
                <a:gd name="T108" fmla="*/ 123 w 210"/>
                <a:gd name="T109" fmla="*/ 32 h 392"/>
                <a:gd name="T110" fmla="*/ 123 w 210"/>
                <a:gd name="T111" fmla="*/ 32 h 392"/>
                <a:gd name="T112" fmla="*/ 123 w 210"/>
                <a:gd name="T113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0" h="392">
                  <a:moveTo>
                    <a:pt x="123" y="316"/>
                  </a:moveTo>
                  <a:cubicBezTo>
                    <a:pt x="123" y="230"/>
                    <a:pt x="123" y="230"/>
                    <a:pt x="123" y="230"/>
                  </a:cubicBezTo>
                  <a:cubicBezTo>
                    <a:pt x="132" y="235"/>
                    <a:pt x="140" y="240"/>
                    <a:pt x="146" y="246"/>
                  </a:cubicBezTo>
                  <a:cubicBezTo>
                    <a:pt x="152" y="252"/>
                    <a:pt x="155" y="260"/>
                    <a:pt x="155" y="269"/>
                  </a:cubicBezTo>
                  <a:cubicBezTo>
                    <a:pt x="155" y="281"/>
                    <a:pt x="154" y="290"/>
                    <a:pt x="151" y="298"/>
                  </a:cubicBezTo>
                  <a:cubicBezTo>
                    <a:pt x="148" y="305"/>
                    <a:pt x="144" y="309"/>
                    <a:pt x="140" y="311"/>
                  </a:cubicBezTo>
                  <a:cubicBezTo>
                    <a:pt x="137" y="312"/>
                    <a:pt x="134" y="313"/>
                    <a:pt x="132" y="314"/>
                  </a:cubicBezTo>
                  <a:cubicBezTo>
                    <a:pt x="129" y="315"/>
                    <a:pt x="126" y="316"/>
                    <a:pt x="123" y="316"/>
                  </a:cubicBezTo>
                  <a:moveTo>
                    <a:pt x="96" y="148"/>
                  </a:moveTo>
                  <a:cubicBezTo>
                    <a:pt x="87" y="144"/>
                    <a:pt x="80" y="139"/>
                    <a:pt x="74" y="133"/>
                  </a:cubicBezTo>
                  <a:cubicBezTo>
                    <a:pt x="68" y="127"/>
                    <a:pt x="65" y="119"/>
                    <a:pt x="65" y="110"/>
                  </a:cubicBezTo>
                  <a:cubicBezTo>
                    <a:pt x="65" y="102"/>
                    <a:pt x="66" y="95"/>
                    <a:pt x="68" y="90"/>
                  </a:cubicBezTo>
                  <a:cubicBezTo>
                    <a:pt x="70" y="85"/>
                    <a:pt x="73" y="81"/>
                    <a:pt x="77" y="79"/>
                  </a:cubicBezTo>
                  <a:cubicBezTo>
                    <a:pt x="82" y="76"/>
                    <a:pt x="88" y="74"/>
                    <a:pt x="96" y="73"/>
                  </a:cubicBezTo>
                  <a:cubicBezTo>
                    <a:pt x="96" y="148"/>
                    <a:pt x="96" y="148"/>
                    <a:pt x="96" y="148"/>
                  </a:cubicBezTo>
                  <a:moveTo>
                    <a:pt x="123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83" y="37"/>
                    <a:pt x="71" y="42"/>
                    <a:pt x="60" y="48"/>
                  </a:cubicBezTo>
                  <a:cubicBezTo>
                    <a:pt x="50" y="54"/>
                    <a:pt x="41" y="61"/>
                    <a:pt x="33" y="69"/>
                  </a:cubicBezTo>
                  <a:cubicBezTo>
                    <a:pt x="26" y="77"/>
                    <a:pt x="21" y="85"/>
                    <a:pt x="17" y="94"/>
                  </a:cubicBezTo>
                  <a:cubicBezTo>
                    <a:pt x="13" y="103"/>
                    <a:pt x="11" y="111"/>
                    <a:pt x="11" y="119"/>
                  </a:cubicBezTo>
                  <a:cubicBezTo>
                    <a:pt x="11" y="136"/>
                    <a:pt x="13" y="149"/>
                    <a:pt x="19" y="160"/>
                  </a:cubicBezTo>
                  <a:cubicBezTo>
                    <a:pt x="24" y="171"/>
                    <a:pt x="30" y="180"/>
                    <a:pt x="39" y="188"/>
                  </a:cubicBezTo>
                  <a:cubicBezTo>
                    <a:pt x="47" y="195"/>
                    <a:pt x="56" y="201"/>
                    <a:pt x="66" y="206"/>
                  </a:cubicBezTo>
                  <a:cubicBezTo>
                    <a:pt x="76" y="211"/>
                    <a:pt x="86" y="215"/>
                    <a:pt x="96" y="2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89" y="317"/>
                    <a:pt x="82" y="316"/>
                    <a:pt x="74" y="314"/>
                  </a:cubicBezTo>
                  <a:cubicBezTo>
                    <a:pt x="66" y="312"/>
                    <a:pt x="59" y="309"/>
                    <a:pt x="51" y="306"/>
                  </a:cubicBezTo>
                  <a:cubicBezTo>
                    <a:pt x="44" y="304"/>
                    <a:pt x="37" y="301"/>
                    <a:pt x="31" y="297"/>
                  </a:cubicBezTo>
                  <a:cubicBezTo>
                    <a:pt x="25" y="294"/>
                    <a:pt x="19" y="291"/>
                    <a:pt x="15" y="288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7" y="339"/>
                    <a:pt x="13" y="342"/>
                    <a:pt x="20" y="345"/>
                  </a:cubicBezTo>
                  <a:cubicBezTo>
                    <a:pt x="27" y="348"/>
                    <a:pt x="34" y="350"/>
                    <a:pt x="41" y="352"/>
                  </a:cubicBezTo>
                  <a:cubicBezTo>
                    <a:pt x="48" y="354"/>
                    <a:pt x="56" y="356"/>
                    <a:pt x="64" y="357"/>
                  </a:cubicBezTo>
                  <a:cubicBezTo>
                    <a:pt x="73" y="358"/>
                    <a:pt x="82" y="358"/>
                    <a:pt x="91" y="358"/>
                  </a:cubicBezTo>
                  <a:cubicBezTo>
                    <a:pt x="92" y="358"/>
                    <a:pt x="93" y="358"/>
                    <a:pt x="94" y="358"/>
                  </a:cubicBezTo>
                  <a:cubicBezTo>
                    <a:pt x="94" y="358"/>
                    <a:pt x="95" y="358"/>
                    <a:pt x="96" y="358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123" y="392"/>
                    <a:pt x="123" y="392"/>
                    <a:pt x="123" y="392"/>
                  </a:cubicBezTo>
                  <a:cubicBezTo>
                    <a:pt x="123" y="355"/>
                    <a:pt x="123" y="355"/>
                    <a:pt x="123" y="355"/>
                  </a:cubicBezTo>
                  <a:cubicBezTo>
                    <a:pt x="136" y="352"/>
                    <a:pt x="148" y="347"/>
                    <a:pt x="159" y="341"/>
                  </a:cubicBezTo>
                  <a:cubicBezTo>
                    <a:pt x="170" y="334"/>
                    <a:pt x="179" y="327"/>
                    <a:pt x="187" y="318"/>
                  </a:cubicBezTo>
                  <a:cubicBezTo>
                    <a:pt x="194" y="310"/>
                    <a:pt x="200" y="300"/>
                    <a:pt x="204" y="290"/>
                  </a:cubicBezTo>
                  <a:cubicBezTo>
                    <a:pt x="208" y="281"/>
                    <a:pt x="210" y="271"/>
                    <a:pt x="210" y="261"/>
                  </a:cubicBezTo>
                  <a:cubicBezTo>
                    <a:pt x="210" y="244"/>
                    <a:pt x="207" y="230"/>
                    <a:pt x="202" y="219"/>
                  </a:cubicBezTo>
                  <a:cubicBezTo>
                    <a:pt x="197" y="208"/>
                    <a:pt x="190" y="198"/>
                    <a:pt x="181" y="191"/>
                  </a:cubicBezTo>
                  <a:cubicBezTo>
                    <a:pt x="173" y="183"/>
                    <a:pt x="163" y="177"/>
                    <a:pt x="153" y="172"/>
                  </a:cubicBezTo>
                  <a:cubicBezTo>
                    <a:pt x="143" y="168"/>
                    <a:pt x="132" y="163"/>
                    <a:pt x="123" y="159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33" y="73"/>
                    <a:pt x="143" y="74"/>
                    <a:pt x="155" y="77"/>
                  </a:cubicBezTo>
                  <a:cubicBezTo>
                    <a:pt x="166" y="80"/>
                    <a:pt x="176" y="83"/>
                    <a:pt x="187" y="87"/>
                  </a:cubicBezTo>
                  <a:cubicBezTo>
                    <a:pt x="196" y="40"/>
                    <a:pt x="196" y="40"/>
                    <a:pt x="196" y="40"/>
                  </a:cubicBezTo>
                  <a:cubicBezTo>
                    <a:pt x="184" y="38"/>
                    <a:pt x="172" y="36"/>
                    <a:pt x="161" y="34"/>
                  </a:cubicBezTo>
                  <a:cubicBezTo>
                    <a:pt x="149" y="33"/>
                    <a:pt x="137" y="32"/>
                    <a:pt x="12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30" name="Freeform 66"/>
            <p:cNvSpPr/>
            <p:nvPr/>
          </p:nvSpPr>
          <p:spPr bwMode="auto">
            <a:xfrm>
              <a:off x="4098452" y="4268661"/>
              <a:ext cx="888697" cy="1039506"/>
            </a:xfrm>
            <a:custGeom>
              <a:avLst/>
              <a:gdLst>
                <a:gd name="T0" fmla="*/ 558 w 558"/>
                <a:gd name="T1" fmla="*/ 279 h 653"/>
                <a:gd name="T2" fmla="*/ 279 w 558"/>
                <a:gd name="T3" fmla="*/ 0 h 653"/>
                <a:gd name="T4" fmla="*/ 0 w 558"/>
                <a:gd name="T5" fmla="*/ 279 h 653"/>
                <a:gd name="T6" fmla="*/ 279 w 558"/>
                <a:gd name="T7" fmla="*/ 558 h 653"/>
                <a:gd name="T8" fmla="*/ 292 w 558"/>
                <a:gd name="T9" fmla="*/ 558 h 653"/>
                <a:gd name="T10" fmla="*/ 404 w 558"/>
                <a:gd name="T11" fmla="*/ 653 h 653"/>
                <a:gd name="T12" fmla="*/ 416 w 558"/>
                <a:gd name="T13" fmla="*/ 522 h 653"/>
                <a:gd name="T14" fmla="*/ 558 w 558"/>
                <a:gd name="T15" fmla="*/ 279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8" h="653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1" name="Freeform 97"/>
            <p:cNvSpPr>
              <a:spLocks noEditPoints="1"/>
            </p:cNvSpPr>
            <p:nvPr/>
          </p:nvSpPr>
          <p:spPr bwMode="auto">
            <a:xfrm>
              <a:off x="4291003" y="4558160"/>
              <a:ext cx="206016" cy="245065"/>
            </a:xfrm>
            <a:custGeom>
              <a:avLst/>
              <a:gdLst>
                <a:gd name="T0" fmla="*/ 37 w 129"/>
                <a:gd name="T1" fmla="*/ 106 h 154"/>
                <a:gd name="T2" fmla="*/ 21 w 129"/>
                <a:gd name="T3" fmla="*/ 154 h 154"/>
                <a:gd name="T4" fmla="*/ 0 w 129"/>
                <a:gd name="T5" fmla="*/ 154 h 154"/>
                <a:gd name="T6" fmla="*/ 53 w 129"/>
                <a:gd name="T7" fmla="*/ 0 h 154"/>
                <a:gd name="T8" fmla="*/ 77 w 129"/>
                <a:gd name="T9" fmla="*/ 0 h 154"/>
                <a:gd name="T10" fmla="*/ 129 w 129"/>
                <a:gd name="T11" fmla="*/ 154 h 154"/>
                <a:gd name="T12" fmla="*/ 108 w 129"/>
                <a:gd name="T13" fmla="*/ 154 h 154"/>
                <a:gd name="T14" fmla="*/ 92 w 129"/>
                <a:gd name="T15" fmla="*/ 106 h 154"/>
                <a:gd name="T16" fmla="*/ 37 w 129"/>
                <a:gd name="T17" fmla="*/ 106 h 154"/>
                <a:gd name="T18" fmla="*/ 88 w 129"/>
                <a:gd name="T19" fmla="*/ 90 h 154"/>
                <a:gd name="T20" fmla="*/ 72 w 129"/>
                <a:gd name="T21" fmla="*/ 46 h 154"/>
                <a:gd name="T22" fmla="*/ 64 w 129"/>
                <a:gd name="T23" fmla="*/ 18 h 154"/>
                <a:gd name="T24" fmla="*/ 64 w 129"/>
                <a:gd name="T25" fmla="*/ 18 h 154"/>
                <a:gd name="T26" fmla="*/ 56 w 129"/>
                <a:gd name="T27" fmla="*/ 45 h 154"/>
                <a:gd name="T28" fmla="*/ 41 w 129"/>
                <a:gd name="T29" fmla="*/ 90 h 154"/>
                <a:gd name="T30" fmla="*/ 88 w 129"/>
                <a:gd name="T31" fmla="*/ 9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9" h="154">
                  <a:moveTo>
                    <a:pt x="37" y="106"/>
                  </a:moveTo>
                  <a:cubicBezTo>
                    <a:pt x="21" y="154"/>
                    <a:pt x="21" y="154"/>
                    <a:pt x="21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29" y="154"/>
                    <a:pt x="129" y="154"/>
                    <a:pt x="129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92" y="106"/>
                    <a:pt x="92" y="106"/>
                    <a:pt x="92" y="106"/>
                  </a:cubicBezTo>
                  <a:lnTo>
                    <a:pt x="37" y="106"/>
                  </a:lnTo>
                  <a:close/>
                  <a:moveTo>
                    <a:pt x="88" y="90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69" y="36"/>
                    <a:pt x="67" y="26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26"/>
                    <a:pt x="59" y="36"/>
                    <a:pt x="56" y="45"/>
                  </a:cubicBezTo>
                  <a:cubicBezTo>
                    <a:pt x="41" y="90"/>
                    <a:pt x="41" y="90"/>
                    <a:pt x="41" y="90"/>
                  </a:cubicBezTo>
                  <a:lnTo>
                    <a:pt x="88" y="9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2" name="Freeform 98"/>
            <p:cNvSpPr>
              <a:spLocks noEditPoints="1"/>
            </p:cNvSpPr>
            <p:nvPr/>
          </p:nvSpPr>
          <p:spPr bwMode="auto">
            <a:xfrm>
              <a:off x="4528662" y="4427549"/>
              <a:ext cx="156195" cy="248431"/>
            </a:xfrm>
            <a:custGeom>
              <a:avLst/>
              <a:gdLst>
                <a:gd name="T0" fmla="*/ 0 w 98"/>
                <a:gd name="T1" fmla="*/ 3 h 156"/>
                <a:gd name="T2" fmla="*/ 37 w 98"/>
                <a:gd name="T3" fmla="*/ 0 h 156"/>
                <a:gd name="T4" fmla="*/ 79 w 98"/>
                <a:gd name="T5" fmla="*/ 11 h 156"/>
                <a:gd name="T6" fmla="*/ 92 w 98"/>
                <a:gd name="T7" fmla="*/ 38 h 156"/>
                <a:gd name="T8" fmla="*/ 66 w 98"/>
                <a:gd name="T9" fmla="*/ 72 h 156"/>
                <a:gd name="T10" fmla="*/ 66 w 98"/>
                <a:gd name="T11" fmla="*/ 73 h 156"/>
                <a:gd name="T12" fmla="*/ 98 w 98"/>
                <a:gd name="T13" fmla="*/ 111 h 156"/>
                <a:gd name="T14" fmla="*/ 84 w 98"/>
                <a:gd name="T15" fmla="*/ 142 h 156"/>
                <a:gd name="T16" fmla="*/ 31 w 98"/>
                <a:gd name="T17" fmla="*/ 156 h 156"/>
                <a:gd name="T18" fmla="*/ 0 w 98"/>
                <a:gd name="T19" fmla="*/ 155 h 156"/>
                <a:gd name="T20" fmla="*/ 0 w 98"/>
                <a:gd name="T21" fmla="*/ 3 h 156"/>
                <a:gd name="T22" fmla="*/ 20 w 98"/>
                <a:gd name="T23" fmla="*/ 66 h 156"/>
                <a:gd name="T24" fmla="*/ 38 w 98"/>
                <a:gd name="T25" fmla="*/ 66 h 156"/>
                <a:gd name="T26" fmla="*/ 72 w 98"/>
                <a:gd name="T27" fmla="*/ 40 h 156"/>
                <a:gd name="T28" fmla="*/ 38 w 98"/>
                <a:gd name="T29" fmla="*/ 15 h 156"/>
                <a:gd name="T30" fmla="*/ 20 w 98"/>
                <a:gd name="T31" fmla="*/ 16 h 156"/>
                <a:gd name="T32" fmla="*/ 20 w 98"/>
                <a:gd name="T33" fmla="*/ 66 h 156"/>
                <a:gd name="T34" fmla="*/ 20 w 98"/>
                <a:gd name="T35" fmla="*/ 140 h 156"/>
                <a:gd name="T36" fmla="*/ 37 w 98"/>
                <a:gd name="T37" fmla="*/ 141 h 156"/>
                <a:gd name="T38" fmla="*/ 77 w 98"/>
                <a:gd name="T39" fmla="*/ 111 h 156"/>
                <a:gd name="T40" fmla="*/ 37 w 98"/>
                <a:gd name="T41" fmla="*/ 81 h 156"/>
                <a:gd name="T42" fmla="*/ 20 w 98"/>
                <a:gd name="T43" fmla="*/ 81 h 156"/>
                <a:gd name="T44" fmla="*/ 20 w 98"/>
                <a:gd name="T45" fmla="*/ 14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8" h="156">
                  <a:moveTo>
                    <a:pt x="0" y="3"/>
                  </a:moveTo>
                  <a:cubicBezTo>
                    <a:pt x="9" y="1"/>
                    <a:pt x="23" y="0"/>
                    <a:pt x="37" y="0"/>
                  </a:cubicBezTo>
                  <a:cubicBezTo>
                    <a:pt x="57" y="0"/>
                    <a:pt x="69" y="3"/>
                    <a:pt x="79" y="11"/>
                  </a:cubicBezTo>
                  <a:cubicBezTo>
                    <a:pt x="87" y="17"/>
                    <a:pt x="92" y="26"/>
                    <a:pt x="92" y="38"/>
                  </a:cubicBezTo>
                  <a:cubicBezTo>
                    <a:pt x="92" y="53"/>
                    <a:pt x="82" y="66"/>
                    <a:pt x="66" y="72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80" y="76"/>
                    <a:pt x="98" y="88"/>
                    <a:pt x="98" y="111"/>
                  </a:cubicBezTo>
                  <a:cubicBezTo>
                    <a:pt x="98" y="124"/>
                    <a:pt x="92" y="134"/>
                    <a:pt x="84" y="142"/>
                  </a:cubicBezTo>
                  <a:cubicBezTo>
                    <a:pt x="74" y="152"/>
                    <a:pt x="56" y="156"/>
                    <a:pt x="31" y="156"/>
                  </a:cubicBezTo>
                  <a:cubicBezTo>
                    <a:pt x="18" y="156"/>
                    <a:pt x="7" y="156"/>
                    <a:pt x="0" y="155"/>
                  </a:cubicBezTo>
                  <a:lnTo>
                    <a:pt x="0" y="3"/>
                  </a:lnTo>
                  <a:close/>
                  <a:moveTo>
                    <a:pt x="20" y="66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59" y="66"/>
                    <a:pt x="72" y="55"/>
                    <a:pt x="72" y="40"/>
                  </a:cubicBezTo>
                  <a:cubicBezTo>
                    <a:pt x="72" y="22"/>
                    <a:pt x="58" y="15"/>
                    <a:pt x="38" y="15"/>
                  </a:cubicBezTo>
                  <a:cubicBezTo>
                    <a:pt x="29" y="15"/>
                    <a:pt x="23" y="16"/>
                    <a:pt x="20" y="16"/>
                  </a:cubicBezTo>
                  <a:lnTo>
                    <a:pt x="20" y="66"/>
                  </a:lnTo>
                  <a:close/>
                  <a:moveTo>
                    <a:pt x="20" y="140"/>
                  </a:moveTo>
                  <a:cubicBezTo>
                    <a:pt x="24" y="141"/>
                    <a:pt x="30" y="141"/>
                    <a:pt x="37" y="141"/>
                  </a:cubicBezTo>
                  <a:cubicBezTo>
                    <a:pt x="58" y="141"/>
                    <a:pt x="77" y="133"/>
                    <a:pt x="77" y="111"/>
                  </a:cubicBezTo>
                  <a:cubicBezTo>
                    <a:pt x="77" y="90"/>
                    <a:pt x="58" y="81"/>
                    <a:pt x="37" y="81"/>
                  </a:cubicBezTo>
                  <a:cubicBezTo>
                    <a:pt x="20" y="81"/>
                    <a:pt x="20" y="81"/>
                    <a:pt x="20" y="81"/>
                  </a:cubicBezTo>
                  <a:lnTo>
                    <a:pt x="20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3" name="Freeform 99"/>
            <p:cNvSpPr/>
            <p:nvPr/>
          </p:nvSpPr>
          <p:spPr bwMode="auto">
            <a:xfrm>
              <a:off x="4552226" y="4741286"/>
              <a:ext cx="157542" cy="213422"/>
            </a:xfrm>
            <a:custGeom>
              <a:avLst/>
              <a:gdLst>
                <a:gd name="T0" fmla="*/ 99 w 99"/>
                <a:gd name="T1" fmla="*/ 128 h 134"/>
                <a:gd name="T2" fmla="*/ 64 w 99"/>
                <a:gd name="T3" fmla="*/ 134 h 134"/>
                <a:gd name="T4" fmla="*/ 0 w 99"/>
                <a:gd name="T5" fmla="*/ 68 h 134"/>
                <a:gd name="T6" fmla="*/ 68 w 99"/>
                <a:gd name="T7" fmla="*/ 0 h 134"/>
                <a:gd name="T8" fmla="*/ 99 w 99"/>
                <a:gd name="T9" fmla="*/ 5 h 134"/>
                <a:gd name="T10" fmla="*/ 95 w 99"/>
                <a:gd name="T11" fmla="*/ 19 h 134"/>
                <a:gd name="T12" fmla="*/ 69 w 99"/>
                <a:gd name="T13" fmla="*/ 14 h 134"/>
                <a:gd name="T14" fmla="*/ 18 w 99"/>
                <a:gd name="T15" fmla="*/ 67 h 134"/>
                <a:gd name="T16" fmla="*/ 68 w 99"/>
                <a:gd name="T17" fmla="*/ 119 h 134"/>
                <a:gd name="T18" fmla="*/ 95 w 99"/>
                <a:gd name="T19" fmla="*/ 114 h 134"/>
                <a:gd name="T20" fmla="*/ 99 w 99"/>
                <a:gd name="T21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134">
                  <a:moveTo>
                    <a:pt x="99" y="128"/>
                  </a:moveTo>
                  <a:cubicBezTo>
                    <a:pt x="93" y="131"/>
                    <a:pt x="80" y="134"/>
                    <a:pt x="64" y="134"/>
                  </a:cubicBezTo>
                  <a:cubicBezTo>
                    <a:pt x="28" y="134"/>
                    <a:pt x="0" y="111"/>
                    <a:pt x="0" y="68"/>
                  </a:cubicBezTo>
                  <a:cubicBezTo>
                    <a:pt x="0" y="27"/>
                    <a:pt x="28" y="0"/>
                    <a:pt x="68" y="0"/>
                  </a:cubicBezTo>
                  <a:cubicBezTo>
                    <a:pt x="84" y="0"/>
                    <a:pt x="95" y="3"/>
                    <a:pt x="99" y="5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89" y="16"/>
                    <a:pt x="80" y="14"/>
                    <a:pt x="69" y="14"/>
                  </a:cubicBezTo>
                  <a:cubicBezTo>
                    <a:pt x="38" y="14"/>
                    <a:pt x="18" y="33"/>
                    <a:pt x="18" y="67"/>
                  </a:cubicBezTo>
                  <a:cubicBezTo>
                    <a:pt x="18" y="99"/>
                    <a:pt x="36" y="119"/>
                    <a:pt x="68" y="119"/>
                  </a:cubicBezTo>
                  <a:cubicBezTo>
                    <a:pt x="78" y="119"/>
                    <a:pt x="89" y="117"/>
                    <a:pt x="95" y="114"/>
                  </a:cubicBezTo>
                  <a:lnTo>
                    <a:pt x="99" y="1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435345" y="3037274"/>
            <a:ext cx="722020" cy="842870"/>
            <a:chOff x="3918693" y="2872329"/>
            <a:chExt cx="788382" cy="920340"/>
          </a:xfrm>
        </p:grpSpPr>
        <p:sp>
          <p:nvSpPr>
            <p:cNvPr id="237" name="Freeform 73"/>
            <p:cNvSpPr/>
            <p:nvPr/>
          </p:nvSpPr>
          <p:spPr bwMode="auto">
            <a:xfrm>
              <a:off x="3918693" y="2872329"/>
              <a:ext cx="788382" cy="920340"/>
            </a:xfrm>
            <a:custGeom>
              <a:avLst/>
              <a:gdLst>
                <a:gd name="T0" fmla="*/ 495 w 495"/>
                <a:gd name="T1" fmla="*/ 247 h 578"/>
                <a:gd name="T2" fmla="*/ 248 w 495"/>
                <a:gd name="T3" fmla="*/ 0 h 578"/>
                <a:gd name="T4" fmla="*/ 0 w 495"/>
                <a:gd name="T5" fmla="*/ 247 h 578"/>
                <a:gd name="T6" fmla="*/ 248 w 495"/>
                <a:gd name="T7" fmla="*/ 494 h 578"/>
                <a:gd name="T8" fmla="*/ 259 w 495"/>
                <a:gd name="T9" fmla="*/ 494 h 578"/>
                <a:gd name="T10" fmla="*/ 359 w 495"/>
                <a:gd name="T11" fmla="*/ 578 h 578"/>
                <a:gd name="T12" fmla="*/ 369 w 495"/>
                <a:gd name="T13" fmla="*/ 462 h 578"/>
                <a:gd name="T14" fmla="*/ 495 w 495"/>
                <a:gd name="T15" fmla="*/ 247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5" h="578">
                  <a:moveTo>
                    <a:pt x="495" y="247"/>
                  </a:moveTo>
                  <a:cubicBezTo>
                    <a:pt x="495" y="110"/>
                    <a:pt x="384" y="0"/>
                    <a:pt x="248" y="0"/>
                  </a:cubicBezTo>
                  <a:cubicBezTo>
                    <a:pt x="111" y="0"/>
                    <a:pt x="0" y="110"/>
                    <a:pt x="0" y="247"/>
                  </a:cubicBezTo>
                  <a:cubicBezTo>
                    <a:pt x="0" y="383"/>
                    <a:pt x="111" y="494"/>
                    <a:pt x="248" y="494"/>
                  </a:cubicBezTo>
                  <a:cubicBezTo>
                    <a:pt x="251" y="494"/>
                    <a:pt x="255" y="494"/>
                    <a:pt x="259" y="494"/>
                  </a:cubicBezTo>
                  <a:cubicBezTo>
                    <a:pt x="359" y="578"/>
                    <a:pt x="359" y="578"/>
                    <a:pt x="359" y="578"/>
                  </a:cubicBezTo>
                  <a:cubicBezTo>
                    <a:pt x="369" y="462"/>
                    <a:pt x="369" y="462"/>
                    <a:pt x="369" y="462"/>
                  </a:cubicBezTo>
                  <a:cubicBezTo>
                    <a:pt x="444" y="419"/>
                    <a:pt x="495" y="339"/>
                    <a:pt x="495" y="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4" name="Freeform 100"/>
            <p:cNvSpPr>
              <a:spLocks noEditPoints="1"/>
            </p:cNvSpPr>
            <p:nvPr/>
          </p:nvSpPr>
          <p:spPr bwMode="auto">
            <a:xfrm>
              <a:off x="4149620" y="3238580"/>
              <a:ext cx="235639" cy="235639"/>
            </a:xfrm>
            <a:custGeom>
              <a:avLst/>
              <a:gdLst>
                <a:gd name="T0" fmla="*/ 148 w 148"/>
                <a:gd name="T1" fmla="*/ 145 h 148"/>
                <a:gd name="T2" fmla="*/ 145 w 148"/>
                <a:gd name="T3" fmla="*/ 148 h 148"/>
                <a:gd name="T4" fmla="*/ 3 w 148"/>
                <a:gd name="T5" fmla="*/ 148 h 148"/>
                <a:gd name="T6" fmla="*/ 0 w 148"/>
                <a:gd name="T7" fmla="*/ 145 h 148"/>
                <a:gd name="T8" fmla="*/ 0 w 148"/>
                <a:gd name="T9" fmla="*/ 3 h 148"/>
                <a:gd name="T10" fmla="*/ 3 w 148"/>
                <a:gd name="T11" fmla="*/ 0 h 148"/>
                <a:gd name="T12" fmla="*/ 145 w 148"/>
                <a:gd name="T13" fmla="*/ 0 h 148"/>
                <a:gd name="T14" fmla="*/ 148 w 148"/>
                <a:gd name="T15" fmla="*/ 3 h 148"/>
                <a:gd name="T16" fmla="*/ 148 w 148"/>
                <a:gd name="T17" fmla="*/ 145 h 148"/>
                <a:gd name="T18" fmla="*/ 4 w 148"/>
                <a:gd name="T19" fmla="*/ 140 h 148"/>
                <a:gd name="T20" fmla="*/ 144 w 148"/>
                <a:gd name="T21" fmla="*/ 140 h 148"/>
                <a:gd name="T22" fmla="*/ 144 w 148"/>
                <a:gd name="T23" fmla="*/ 8 h 148"/>
                <a:gd name="T24" fmla="*/ 4 w 148"/>
                <a:gd name="T25" fmla="*/ 8 h 148"/>
                <a:gd name="T26" fmla="*/ 4 w 148"/>
                <a:gd name="T27" fmla="*/ 14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8" h="148">
                  <a:moveTo>
                    <a:pt x="148" y="145"/>
                  </a:moveTo>
                  <a:cubicBezTo>
                    <a:pt x="148" y="147"/>
                    <a:pt x="147" y="148"/>
                    <a:pt x="145" y="148"/>
                  </a:cubicBezTo>
                  <a:cubicBezTo>
                    <a:pt x="3" y="148"/>
                    <a:pt x="3" y="148"/>
                    <a:pt x="3" y="148"/>
                  </a:cubicBezTo>
                  <a:cubicBezTo>
                    <a:pt x="1" y="148"/>
                    <a:pt x="0" y="147"/>
                    <a:pt x="0" y="14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47" y="0"/>
                    <a:pt x="148" y="1"/>
                    <a:pt x="148" y="3"/>
                  </a:cubicBezTo>
                  <a:lnTo>
                    <a:pt x="148" y="145"/>
                  </a:lnTo>
                  <a:close/>
                  <a:moveTo>
                    <a:pt x="4" y="140"/>
                  </a:moveTo>
                  <a:cubicBezTo>
                    <a:pt x="144" y="140"/>
                    <a:pt x="144" y="140"/>
                    <a:pt x="144" y="140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4" y="8"/>
                    <a:pt x="4" y="8"/>
                    <a:pt x="4" y="8"/>
                  </a:cubicBezTo>
                  <a:lnTo>
                    <a:pt x="4" y="14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5" name="Freeform 101"/>
            <p:cNvSpPr/>
            <p:nvPr/>
          </p:nvSpPr>
          <p:spPr bwMode="auto">
            <a:xfrm>
              <a:off x="4152986" y="3154423"/>
              <a:ext cx="316430" cy="93582"/>
            </a:xfrm>
            <a:custGeom>
              <a:avLst/>
              <a:gdLst>
                <a:gd name="T0" fmla="*/ 144 w 199"/>
                <a:gd name="T1" fmla="*/ 59 h 59"/>
                <a:gd name="T2" fmla="*/ 142 w 199"/>
                <a:gd name="T3" fmla="*/ 59 h 59"/>
                <a:gd name="T4" fmla="*/ 142 w 199"/>
                <a:gd name="T5" fmla="*/ 55 h 59"/>
                <a:gd name="T6" fmla="*/ 190 w 199"/>
                <a:gd name="T7" fmla="*/ 5 h 59"/>
                <a:gd name="T8" fmla="*/ 55 w 199"/>
                <a:gd name="T9" fmla="*/ 5 h 59"/>
                <a:gd name="T10" fmla="*/ 5 w 199"/>
                <a:gd name="T11" fmla="*/ 58 h 59"/>
                <a:gd name="T12" fmla="*/ 1 w 199"/>
                <a:gd name="T13" fmla="*/ 58 h 59"/>
                <a:gd name="T14" fmla="*/ 1 w 199"/>
                <a:gd name="T15" fmla="*/ 54 h 59"/>
                <a:gd name="T16" fmla="*/ 52 w 199"/>
                <a:gd name="T17" fmla="*/ 1 h 59"/>
                <a:gd name="T18" fmla="*/ 54 w 199"/>
                <a:gd name="T19" fmla="*/ 1 h 59"/>
                <a:gd name="T20" fmla="*/ 196 w 199"/>
                <a:gd name="T21" fmla="*/ 1 h 59"/>
                <a:gd name="T22" fmla="*/ 199 w 199"/>
                <a:gd name="T23" fmla="*/ 2 h 59"/>
                <a:gd name="T24" fmla="*/ 198 w 199"/>
                <a:gd name="T25" fmla="*/ 4 h 59"/>
                <a:gd name="T26" fmla="*/ 146 w 199"/>
                <a:gd name="T27" fmla="*/ 59 h 59"/>
                <a:gd name="T28" fmla="*/ 144 w 199"/>
                <a:gd name="T2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9" h="59">
                  <a:moveTo>
                    <a:pt x="144" y="59"/>
                  </a:moveTo>
                  <a:cubicBezTo>
                    <a:pt x="144" y="59"/>
                    <a:pt x="143" y="59"/>
                    <a:pt x="142" y="59"/>
                  </a:cubicBezTo>
                  <a:cubicBezTo>
                    <a:pt x="141" y="58"/>
                    <a:pt x="141" y="56"/>
                    <a:pt x="142" y="55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4" y="59"/>
                    <a:pt x="2" y="59"/>
                    <a:pt x="1" y="58"/>
                  </a:cubicBezTo>
                  <a:cubicBezTo>
                    <a:pt x="0" y="57"/>
                    <a:pt x="0" y="55"/>
                    <a:pt x="1" y="54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0"/>
                    <a:pt x="53" y="1"/>
                    <a:pt x="54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7" y="1"/>
                    <a:pt x="198" y="1"/>
                    <a:pt x="199" y="2"/>
                  </a:cubicBezTo>
                  <a:cubicBezTo>
                    <a:pt x="199" y="3"/>
                    <a:pt x="199" y="3"/>
                    <a:pt x="198" y="4"/>
                  </a:cubicBezTo>
                  <a:cubicBezTo>
                    <a:pt x="146" y="59"/>
                    <a:pt x="146" y="59"/>
                    <a:pt x="146" y="59"/>
                  </a:cubicBezTo>
                  <a:cubicBezTo>
                    <a:pt x="146" y="59"/>
                    <a:pt x="145" y="59"/>
                    <a:pt x="144" y="5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6" name="Freeform 102"/>
            <p:cNvSpPr/>
            <p:nvPr/>
          </p:nvSpPr>
          <p:spPr bwMode="auto">
            <a:xfrm>
              <a:off x="4379199" y="3155770"/>
              <a:ext cx="93582" cy="318450"/>
            </a:xfrm>
            <a:custGeom>
              <a:avLst/>
              <a:gdLst>
                <a:gd name="T0" fmla="*/ 3 w 59"/>
                <a:gd name="T1" fmla="*/ 200 h 200"/>
                <a:gd name="T2" fmla="*/ 1 w 59"/>
                <a:gd name="T3" fmla="*/ 199 h 200"/>
                <a:gd name="T4" fmla="*/ 1 w 59"/>
                <a:gd name="T5" fmla="*/ 195 h 200"/>
                <a:gd name="T6" fmla="*/ 53 w 59"/>
                <a:gd name="T7" fmla="*/ 138 h 200"/>
                <a:gd name="T8" fmla="*/ 52 w 59"/>
                <a:gd name="T9" fmla="*/ 2 h 200"/>
                <a:gd name="T10" fmla="*/ 54 w 59"/>
                <a:gd name="T11" fmla="*/ 0 h 200"/>
                <a:gd name="T12" fmla="*/ 57 w 59"/>
                <a:gd name="T13" fmla="*/ 2 h 200"/>
                <a:gd name="T14" fmla="*/ 59 w 59"/>
                <a:gd name="T15" fmla="*/ 139 h 200"/>
                <a:gd name="T16" fmla="*/ 58 w 59"/>
                <a:gd name="T17" fmla="*/ 141 h 200"/>
                <a:gd name="T18" fmla="*/ 5 w 59"/>
                <a:gd name="T19" fmla="*/ 199 h 200"/>
                <a:gd name="T20" fmla="*/ 3 w 59"/>
                <a:gd name="T21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200">
                  <a:moveTo>
                    <a:pt x="3" y="200"/>
                  </a:moveTo>
                  <a:cubicBezTo>
                    <a:pt x="2" y="200"/>
                    <a:pt x="2" y="199"/>
                    <a:pt x="1" y="199"/>
                  </a:cubicBezTo>
                  <a:cubicBezTo>
                    <a:pt x="0" y="198"/>
                    <a:pt x="0" y="196"/>
                    <a:pt x="1" y="19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3" y="0"/>
                    <a:pt x="54" y="0"/>
                  </a:cubicBezTo>
                  <a:cubicBezTo>
                    <a:pt x="56" y="0"/>
                    <a:pt x="57" y="1"/>
                    <a:pt x="57" y="2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40"/>
                    <a:pt x="59" y="140"/>
                    <a:pt x="58" y="141"/>
                  </a:cubicBezTo>
                  <a:cubicBezTo>
                    <a:pt x="5" y="199"/>
                    <a:pt x="5" y="199"/>
                    <a:pt x="5" y="199"/>
                  </a:cubicBezTo>
                  <a:cubicBezTo>
                    <a:pt x="4" y="199"/>
                    <a:pt x="4" y="200"/>
                    <a:pt x="3" y="20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7" name="Freeform 103"/>
            <p:cNvSpPr/>
            <p:nvPr/>
          </p:nvSpPr>
          <p:spPr bwMode="auto">
            <a:xfrm>
              <a:off x="4235796" y="3154423"/>
              <a:ext cx="9426" cy="20198"/>
            </a:xfrm>
            <a:custGeom>
              <a:avLst/>
              <a:gdLst>
                <a:gd name="T0" fmla="*/ 3 w 6"/>
                <a:gd name="T1" fmla="*/ 13 h 13"/>
                <a:gd name="T2" fmla="*/ 0 w 6"/>
                <a:gd name="T3" fmla="*/ 9 h 13"/>
                <a:gd name="T4" fmla="*/ 0 w 6"/>
                <a:gd name="T5" fmla="*/ 4 h 13"/>
                <a:gd name="T6" fmla="*/ 3 w 6"/>
                <a:gd name="T7" fmla="*/ 1 h 13"/>
                <a:gd name="T8" fmla="*/ 6 w 6"/>
                <a:gd name="T9" fmla="*/ 3 h 13"/>
                <a:gd name="T10" fmla="*/ 6 w 6"/>
                <a:gd name="T11" fmla="*/ 9 h 13"/>
                <a:gd name="T12" fmla="*/ 3 w 6"/>
                <a:gd name="T1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1" y="13"/>
                    <a:pt x="0" y="11"/>
                    <a:pt x="0" y="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4" y="0"/>
                    <a:pt x="6" y="2"/>
                    <a:pt x="6" y="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1"/>
                    <a:pt x="4" y="13"/>
                    <a:pt x="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8" name="Freeform 104"/>
            <p:cNvSpPr>
              <a:spLocks noEditPoints="1"/>
            </p:cNvSpPr>
            <p:nvPr/>
          </p:nvSpPr>
          <p:spPr bwMode="auto">
            <a:xfrm>
              <a:off x="4171837" y="3180007"/>
              <a:ext cx="74731" cy="273342"/>
            </a:xfrm>
            <a:custGeom>
              <a:avLst/>
              <a:gdLst>
                <a:gd name="T0" fmla="*/ 1 w 47"/>
                <a:gd name="T1" fmla="*/ 171 h 172"/>
                <a:gd name="T2" fmla="*/ 8 w 47"/>
                <a:gd name="T3" fmla="*/ 159 h 172"/>
                <a:gd name="T4" fmla="*/ 12 w 47"/>
                <a:gd name="T5" fmla="*/ 163 h 172"/>
                <a:gd name="T6" fmla="*/ 3 w 47"/>
                <a:gd name="T7" fmla="*/ 172 h 172"/>
                <a:gd name="T8" fmla="*/ 15 w 47"/>
                <a:gd name="T9" fmla="*/ 155 h 172"/>
                <a:gd name="T10" fmla="*/ 22 w 47"/>
                <a:gd name="T11" fmla="*/ 144 h 172"/>
                <a:gd name="T12" fmla="*/ 26 w 47"/>
                <a:gd name="T13" fmla="*/ 147 h 172"/>
                <a:gd name="T14" fmla="*/ 17 w 47"/>
                <a:gd name="T15" fmla="*/ 156 h 172"/>
                <a:gd name="T16" fmla="*/ 30 w 47"/>
                <a:gd name="T17" fmla="*/ 139 h 172"/>
                <a:gd name="T18" fmla="*/ 37 w 47"/>
                <a:gd name="T19" fmla="*/ 128 h 172"/>
                <a:gd name="T20" fmla="*/ 41 w 47"/>
                <a:gd name="T21" fmla="*/ 131 h 172"/>
                <a:gd name="T22" fmla="*/ 32 w 47"/>
                <a:gd name="T23" fmla="*/ 140 h 172"/>
                <a:gd name="T24" fmla="*/ 42 w 47"/>
                <a:gd name="T25" fmla="*/ 122 h 172"/>
                <a:gd name="T26" fmla="*/ 45 w 47"/>
                <a:gd name="T27" fmla="*/ 108 h 172"/>
                <a:gd name="T28" fmla="*/ 47 w 47"/>
                <a:gd name="T29" fmla="*/ 122 h 172"/>
                <a:gd name="T30" fmla="*/ 44 w 47"/>
                <a:gd name="T31" fmla="*/ 105 h 172"/>
                <a:gd name="T32" fmla="*/ 42 w 47"/>
                <a:gd name="T33" fmla="*/ 90 h 172"/>
                <a:gd name="T34" fmla="*/ 47 w 47"/>
                <a:gd name="T35" fmla="*/ 89 h 172"/>
                <a:gd name="T36" fmla="*/ 44 w 47"/>
                <a:gd name="T37" fmla="*/ 105 h 172"/>
                <a:gd name="T38" fmla="*/ 41 w 47"/>
                <a:gd name="T39" fmla="*/ 80 h 172"/>
                <a:gd name="T40" fmla="*/ 44 w 47"/>
                <a:gd name="T41" fmla="*/ 65 h 172"/>
                <a:gd name="T42" fmla="*/ 47 w 47"/>
                <a:gd name="T43" fmla="*/ 80 h 172"/>
                <a:gd name="T44" fmla="*/ 44 w 47"/>
                <a:gd name="T45" fmla="*/ 61 h 172"/>
                <a:gd name="T46" fmla="*/ 41 w 47"/>
                <a:gd name="T47" fmla="*/ 47 h 172"/>
                <a:gd name="T48" fmla="*/ 46 w 47"/>
                <a:gd name="T49" fmla="*/ 46 h 172"/>
                <a:gd name="T50" fmla="*/ 44 w 47"/>
                <a:gd name="T51" fmla="*/ 61 h 172"/>
                <a:gd name="T52" fmla="*/ 41 w 47"/>
                <a:gd name="T53" fmla="*/ 35 h 172"/>
                <a:gd name="T54" fmla="*/ 43 w 47"/>
                <a:gd name="T55" fmla="*/ 22 h 172"/>
                <a:gd name="T56" fmla="*/ 46 w 47"/>
                <a:gd name="T57" fmla="*/ 35 h 172"/>
                <a:gd name="T58" fmla="*/ 43 w 47"/>
                <a:gd name="T59" fmla="*/ 37 h 172"/>
                <a:gd name="T60" fmla="*/ 40 w 47"/>
                <a:gd name="T61" fmla="*/ 12 h 172"/>
                <a:gd name="T62" fmla="*/ 43 w 47"/>
                <a:gd name="T63" fmla="*/ 0 h 172"/>
                <a:gd name="T64" fmla="*/ 46 w 47"/>
                <a:gd name="T65" fmla="*/ 1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" h="172">
                  <a:moveTo>
                    <a:pt x="3" y="172"/>
                  </a:moveTo>
                  <a:cubicBezTo>
                    <a:pt x="2" y="172"/>
                    <a:pt x="1" y="172"/>
                    <a:pt x="1" y="171"/>
                  </a:cubicBezTo>
                  <a:cubicBezTo>
                    <a:pt x="0" y="170"/>
                    <a:pt x="0" y="168"/>
                    <a:pt x="1" y="167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8"/>
                    <a:pt x="11" y="158"/>
                    <a:pt x="12" y="159"/>
                  </a:cubicBezTo>
                  <a:cubicBezTo>
                    <a:pt x="13" y="160"/>
                    <a:pt x="13" y="162"/>
                    <a:pt x="12" y="163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4" y="171"/>
                    <a:pt x="3" y="172"/>
                    <a:pt x="3" y="172"/>
                  </a:cubicBezTo>
                  <a:close/>
                  <a:moveTo>
                    <a:pt x="17" y="156"/>
                  </a:moveTo>
                  <a:cubicBezTo>
                    <a:pt x="16" y="156"/>
                    <a:pt x="16" y="156"/>
                    <a:pt x="15" y="155"/>
                  </a:cubicBezTo>
                  <a:cubicBezTo>
                    <a:pt x="14" y="154"/>
                    <a:pt x="14" y="153"/>
                    <a:pt x="15" y="151"/>
                  </a:cubicBezTo>
                  <a:cubicBezTo>
                    <a:pt x="22" y="144"/>
                    <a:pt x="22" y="144"/>
                    <a:pt x="22" y="144"/>
                  </a:cubicBezTo>
                  <a:cubicBezTo>
                    <a:pt x="23" y="142"/>
                    <a:pt x="25" y="142"/>
                    <a:pt x="26" y="143"/>
                  </a:cubicBezTo>
                  <a:cubicBezTo>
                    <a:pt x="27" y="144"/>
                    <a:pt x="27" y="146"/>
                    <a:pt x="26" y="147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6"/>
                    <a:pt x="18" y="156"/>
                    <a:pt x="17" y="156"/>
                  </a:cubicBezTo>
                  <a:close/>
                  <a:moveTo>
                    <a:pt x="32" y="140"/>
                  </a:moveTo>
                  <a:cubicBezTo>
                    <a:pt x="31" y="140"/>
                    <a:pt x="30" y="140"/>
                    <a:pt x="30" y="139"/>
                  </a:cubicBezTo>
                  <a:cubicBezTo>
                    <a:pt x="29" y="138"/>
                    <a:pt x="29" y="137"/>
                    <a:pt x="30" y="13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7"/>
                    <a:pt x="40" y="127"/>
                    <a:pt x="41" y="128"/>
                  </a:cubicBezTo>
                  <a:cubicBezTo>
                    <a:pt x="42" y="129"/>
                    <a:pt x="42" y="130"/>
                    <a:pt x="41" y="13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2" y="140"/>
                    <a:pt x="32" y="140"/>
                  </a:cubicBezTo>
                  <a:close/>
                  <a:moveTo>
                    <a:pt x="45" y="125"/>
                  </a:moveTo>
                  <a:cubicBezTo>
                    <a:pt x="43" y="125"/>
                    <a:pt x="42" y="123"/>
                    <a:pt x="42" y="122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42" y="109"/>
                    <a:pt x="43" y="108"/>
                    <a:pt x="45" y="108"/>
                  </a:cubicBezTo>
                  <a:cubicBezTo>
                    <a:pt x="46" y="108"/>
                    <a:pt x="47" y="109"/>
                    <a:pt x="47" y="110"/>
                  </a:cubicBezTo>
                  <a:cubicBezTo>
                    <a:pt x="47" y="122"/>
                    <a:pt x="47" y="122"/>
                    <a:pt x="47" y="122"/>
                  </a:cubicBezTo>
                  <a:cubicBezTo>
                    <a:pt x="47" y="123"/>
                    <a:pt x="46" y="125"/>
                    <a:pt x="45" y="125"/>
                  </a:cubicBezTo>
                  <a:close/>
                  <a:moveTo>
                    <a:pt x="44" y="105"/>
                  </a:moveTo>
                  <a:cubicBezTo>
                    <a:pt x="43" y="105"/>
                    <a:pt x="42" y="103"/>
                    <a:pt x="42" y="101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2" y="88"/>
                    <a:pt x="43" y="87"/>
                    <a:pt x="44" y="87"/>
                  </a:cubicBezTo>
                  <a:cubicBezTo>
                    <a:pt x="46" y="86"/>
                    <a:pt x="47" y="88"/>
                    <a:pt x="47" y="89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47" y="103"/>
                    <a:pt x="46" y="105"/>
                    <a:pt x="44" y="105"/>
                  </a:cubicBezTo>
                  <a:close/>
                  <a:moveTo>
                    <a:pt x="44" y="85"/>
                  </a:moveTo>
                  <a:cubicBezTo>
                    <a:pt x="43" y="85"/>
                    <a:pt x="41" y="82"/>
                    <a:pt x="41" y="8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7"/>
                    <a:pt x="42" y="65"/>
                    <a:pt x="44" y="65"/>
                  </a:cubicBezTo>
                  <a:cubicBezTo>
                    <a:pt x="45" y="65"/>
                    <a:pt x="47" y="66"/>
                    <a:pt x="47" y="68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2"/>
                    <a:pt x="46" y="85"/>
                    <a:pt x="44" y="85"/>
                  </a:cubicBezTo>
                  <a:close/>
                  <a:moveTo>
                    <a:pt x="44" y="61"/>
                  </a:moveTo>
                  <a:cubicBezTo>
                    <a:pt x="42" y="61"/>
                    <a:pt x="41" y="59"/>
                    <a:pt x="41" y="58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5"/>
                    <a:pt x="42" y="44"/>
                    <a:pt x="44" y="44"/>
                  </a:cubicBezTo>
                  <a:cubicBezTo>
                    <a:pt x="45" y="43"/>
                    <a:pt x="46" y="45"/>
                    <a:pt x="46" y="46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7" y="59"/>
                    <a:pt x="45" y="61"/>
                    <a:pt x="44" y="61"/>
                  </a:cubicBezTo>
                  <a:close/>
                  <a:moveTo>
                    <a:pt x="43" y="37"/>
                  </a:moveTo>
                  <a:cubicBezTo>
                    <a:pt x="42" y="37"/>
                    <a:pt x="41" y="36"/>
                    <a:pt x="41" y="3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3"/>
                    <a:pt x="42" y="22"/>
                    <a:pt x="43" y="22"/>
                  </a:cubicBezTo>
                  <a:cubicBezTo>
                    <a:pt x="45" y="22"/>
                    <a:pt x="46" y="23"/>
                    <a:pt x="46" y="2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5" y="37"/>
                    <a:pt x="44" y="37"/>
                  </a:cubicBezTo>
                  <a:lnTo>
                    <a:pt x="43" y="37"/>
                  </a:lnTo>
                  <a:close/>
                  <a:moveTo>
                    <a:pt x="43" y="13"/>
                  </a:moveTo>
                  <a:cubicBezTo>
                    <a:pt x="42" y="13"/>
                    <a:pt x="40" y="14"/>
                    <a:pt x="40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1" y="0"/>
                    <a:pt x="43" y="0"/>
                  </a:cubicBezTo>
                  <a:cubicBezTo>
                    <a:pt x="44" y="0"/>
                    <a:pt x="46" y="1"/>
                    <a:pt x="46" y="3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6" y="13"/>
                    <a:pt x="45" y="13"/>
                    <a:pt x="43" y="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9" name="Freeform 105"/>
            <p:cNvSpPr/>
            <p:nvPr/>
          </p:nvSpPr>
          <p:spPr bwMode="auto">
            <a:xfrm>
              <a:off x="4154332" y="3456715"/>
              <a:ext cx="14138" cy="16158"/>
            </a:xfrm>
            <a:custGeom>
              <a:avLst/>
              <a:gdLst>
                <a:gd name="T0" fmla="*/ 3 w 9"/>
                <a:gd name="T1" fmla="*/ 10 h 10"/>
                <a:gd name="T2" fmla="*/ 1 w 9"/>
                <a:gd name="T3" fmla="*/ 9 h 10"/>
                <a:gd name="T4" fmla="*/ 1 w 9"/>
                <a:gd name="T5" fmla="*/ 5 h 10"/>
                <a:gd name="T6" fmla="*/ 4 w 9"/>
                <a:gd name="T7" fmla="*/ 1 h 10"/>
                <a:gd name="T8" fmla="*/ 8 w 9"/>
                <a:gd name="T9" fmla="*/ 1 h 10"/>
                <a:gd name="T10" fmla="*/ 8 w 9"/>
                <a:gd name="T11" fmla="*/ 5 h 10"/>
                <a:gd name="T12" fmla="*/ 5 w 9"/>
                <a:gd name="T13" fmla="*/ 9 h 10"/>
                <a:gd name="T14" fmla="*/ 3 w 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10">
                  <a:moveTo>
                    <a:pt x="3" y="10"/>
                  </a:moveTo>
                  <a:cubicBezTo>
                    <a:pt x="2" y="10"/>
                    <a:pt x="1" y="9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3" y="10"/>
                    <a:pt x="3" y="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0" name="Freeform 106"/>
            <p:cNvSpPr/>
            <p:nvPr/>
          </p:nvSpPr>
          <p:spPr bwMode="auto">
            <a:xfrm>
              <a:off x="4238489" y="3372558"/>
              <a:ext cx="17505" cy="6059"/>
            </a:xfrm>
            <a:custGeom>
              <a:avLst/>
              <a:gdLst>
                <a:gd name="T0" fmla="*/ 8 w 11"/>
                <a:gd name="T1" fmla="*/ 4 h 4"/>
                <a:gd name="T2" fmla="*/ 8 w 11"/>
                <a:gd name="T3" fmla="*/ 4 h 4"/>
                <a:gd name="T4" fmla="*/ 3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3 w 11"/>
                <a:gd name="T11" fmla="*/ 0 h 4"/>
                <a:gd name="T12" fmla="*/ 8 w 11"/>
                <a:gd name="T13" fmla="*/ 0 h 4"/>
                <a:gd name="T14" fmla="*/ 11 w 11"/>
                <a:gd name="T15" fmla="*/ 2 h 4"/>
                <a:gd name="T16" fmla="*/ 8 w 11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4"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4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8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1" name="Freeform 107"/>
            <p:cNvSpPr>
              <a:spLocks noEditPoints="1"/>
            </p:cNvSpPr>
            <p:nvPr/>
          </p:nvSpPr>
          <p:spPr bwMode="auto">
            <a:xfrm>
              <a:off x="4266093" y="3365826"/>
              <a:ext cx="175046" cy="14138"/>
            </a:xfrm>
            <a:custGeom>
              <a:avLst/>
              <a:gdLst>
                <a:gd name="T0" fmla="*/ 108 w 110"/>
                <a:gd name="T1" fmla="*/ 8 h 9"/>
                <a:gd name="T2" fmla="*/ 107 w 110"/>
                <a:gd name="T3" fmla="*/ 8 h 9"/>
                <a:gd name="T4" fmla="*/ 96 w 110"/>
                <a:gd name="T5" fmla="*/ 9 h 9"/>
                <a:gd name="T6" fmla="*/ 93 w 110"/>
                <a:gd name="T7" fmla="*/ 6 h 9"/>
                <a:gd name="T8" fmla="*/ 96 w 110"/>
                <a:gd name="T9" fmla="*/ 4 h 9"/>
                <a:gd name="T10" fmla="*/ 108 w 110"/>
                <a:gd name="T11" fmla="*/ 4 h 9"/>
                <a:gd name="T12" fmla="*/ 110 w 110"/>
                <a:gd name="T13" fmla="*/ 6 h 9"/>
                <a:gd name="T14" fmla="*/ 108 w 110"/>
                <a:gd name="T15" fmla="*/ 8 h 9"/>
                <a:gd name="T16" fmla="*/ 84 w 110"/>
                <a:gd name="T17" fmla="*/ 8 h 9"/>
                <a:gd name="T18" fmla="*/ 84 w 110"/>
                <a:gd name="T19" fmla="*/ 8 h 9"/>
                <a:gd name="T20" fmla="*/ 73 w 110"/>
                <a:gd name="T21" fmla="*/ 9 h 9"/>
                <a:gd name="T22" fmla="*/ 70 w 110"/>
                <a:gd name="T23" fmla="*/ 4 h 9"/>
                <a:gd name="T24" fmla="*/ 73 w 110"/>
                <a:gd name="T25" fmla="*/ 0 h 9"/>
                <a:gd name="T26" fmla="*/ 73 w 110"/>
                <a:gd name="T27" fmla="*/ 0 h 9"/>
                <a:gd name="T28" fmla="*/ 84 w 110"/>
                <a:gd name="T29" fmla="*/ 2 h 9"/>
                <a:gd name="T30" fmla="*/ 87 w 110"/>
                <a:gd name="T31" fmla="*/ 5 h 9"/>
                <a:gd name="T32" fmla="*/ 84 w 110"/>
                <a:gd name="T33" fmla="*/ 8 h 9"/>
                <a:gd name="T34" fmla="*/ 61 w 110"/>
                <a:gd name="T35" fmla="*/ 8 h 9"/>
                <a:gd name="T36" fmla="*/ 61 w 110"/>
                <a:gd name="T37" fmla="*/ 8 h 9"/>
                <a:gd name="T38" fmla="*/ 49 w 110"/>
                <a:gd name="T39" fmla="*/ 9 h 9"/>
                <a:gd name="T40" fmla="*/ 47 w 110"/>
                <a:gd name="T41" fmla="*/ 4 h 9"/>
                <a:gd name="T42" fmla="*/ 49 w 110"/>
                <a:gd name="T43" fmla="*/ 0 h 9"/>
                <a:gd name="T44" fmla="*/ 49 w 110"/>
                <a:gd name="T45" fmla="*/ 0 h 9"/>
                <a:gd name="T46" fmla="*/ 61 w 110"/>
                <a:gd name="T47" fmla="*/ 2 h 9"/>
                <a:gd name="T48" fmla="*/ 64 w 110"/>
                <a:gd name="T49" fmla="*/ 5 h 9"/>
                <a:gd name="T50" fmla="*/ 61 w 110"/>
                <a:gd name="T51" fmla="*/ 8 h 9"/>
                <a:gd name="T52" fmla="*/ 38 w 110"/>
                <a:gd name="T53" fmla="*/ 8 h 9"/>
                <a:gd name="T54" fmla="*/ 38 w 110"/>
                <a:gd name="T55" fmla="*/ 8 h 9"/>
                <a:gd name="T56" fmla="*/ 26 w 110"/>
                <a:gd name="T57" fmla="*/ 8 h 9"/>
                <a:gd name="T58" fmla="*/ 23 w 110"/>
                <a:gd name="T59" fmla="*/ 4 h 9"/>
                <a:gd name="T60" fmla="*/ 26 w 110"/>
                <a:gd name="T61" fmla="*/ 0 h 9"/>
                <a:gd name="T62" fmla="*/ 26 w 110"/>
                <a:gd name="T63" fmla="*/ 0 h 9"/>
                <a:gd name="T64" fmla="*/ 38 w 110"/>
                <a:gd name="T65" fmla="*/ 2 h 9"/>
                <a:gd name="T66" fmla="*/ 40 w 110"/>
                <a:gd name="T67" fmla="*/ 5 h 9"/>
                <a:gd name="T68" fmla="*/ 38 w 110"/>
                <a:gd name="T69" fmla="*/ 8 h 9"/>
                <a:gd name="T70" fmla="*/ 14 w 110"/>
                <a:gd name="T71" fmla="*/ 8 h 9"/>
                <a:gd name="T72" fmla="*/ 14 w 110"/>
                <a:gd name="T73" fmla="*/ 8 h 9"/>
                <a:gd name="T74" fmla="*/ 3 w 110"/>
                <a:gd name="T75" fmla="*/ 8 h 9"/>
                <a:gd name="T76" fmla="*/ 0 w 110"/>
                <a:gd name="T77" fmla="*/ 4 h 9"/>
                <a:gd name="T78" fmla="*/ 3 w 110"/>
                <a:gd name="T79" fmla="*/ 0 h 9"/>
                <a:gd name="T80" fmla="*/ 3 w 110"/>
                <a:gd name="T81" fmla="*/ 0 h 9"/>
                <a:gd name="T82" fmla="*/ 15 w 110"/>
                <a:gd name="T83" fmla="*/ 2 h 9"/>
                <a:gd name="T84" fmla="*/ 17 w 110"/>
                <a:gd name="T85" fmla="*/ 5 h 9"/>
                <a:gd name="T86" fmla="*/ 14 w 110"/>
                <a:gd name="T87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0" h="9">
                  <a:moveTo>
                    <a:pt x="108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4" y="9"/>
                    <a:pt x="93" y="8"/>
                    <a:pt x="93" y="6"/>
                  </a:cubicBezTo>
                  <a:cubicBezTo>
                    <a:pt x="93" y="5"/>
                    <a:pt x="94" y="4"/>
                    <a:pt x="96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4"/>
                    <a:pt x="110" y="4"/>
                    <a:pt x="110" y="6"/>
                  </a:cubicBezTo>
                  <a:cubicBezTo>
                    <a:pt x="110" y="8"/>
                    <a:pt x="109" y="8"/>
                    <a:pt x="108" y="8"/>
                  </a:cubicBezTo>
                  <a:close/>
                  <a:moveTo>
                    <a:pt x="84" y="8"/>
                  </a:moveTo>
                  <a:cubicBezTo>
                    <a:pt x="84" y="8"/>
                    <a:pt x="84" y="8"/>
                    <a:pt x="84" y="8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1" y="9"/>
                    <a:pt x="70" y="6"/>
                    <a:pt x="70" y="4"/>
                  </a:cubicBezTo>
                  <a:cubicBezTo>
                    <a:pt x="70" y="3"/>
                    <a:pt x="71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2"/>
                    <a:pt x="87" y="3"/>
                    <a:pt x="87" y="5"/>
                  </a:cubicBezTo>
                  <a:cubicBezTo>
                    <a:pt x="87" y="6"/>
                    <a:pt x="86" y="8"/>
                    <a:pt x="84" y="8"/>
                  </a:cubicBezTo>
                  <a:close/>
                  <a:moveTo>
                    <a:pt x="61" y="8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8" y="9"/>
                    <a:pt x="47" y="6"/>
                    <a:pt x="47" y="4"/>
                  </a:cubicBezTo>
                  <a:cubicBezTo>
                    <a:pt x="47" y="3"/>
                    <a:pt x="48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3" y="2"/>
                    <a:pt x="64" y="3"/>
                    <a:pt x="64" y="5"/>
                  </a:cubicBezTo>
                  <a:cubicBezTo>
                    <a:pt x="64" y="6"/>
                    <a:pt x="63" y="8"/>
                    <a:pt x="61" y="8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3" y="6"/>
                    <a:pt x="23" y="4"/>
                  </a:cubicBezTo>
                  <a:cubicBezTo>
                    <a:pt x="23" y="3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9" y="2"/>
                    <a:pt x="40" y="3"/>
                    <a:pt x="40" y="5"/>
                  </a:cubicBezTo>
                  <a:cubicBezTo>
                    <a:pt x="40" y="6"/>
                    <a:pt x="39" y="8"/>
                    <a:pt x="38" y="8"/>
                  </a:cubicBezTo>
                  <a:close/>
                  <a:moveTo>
                    <a:pt x="14" y="8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6" y="2"/>
                    <a:pt x="17" y="3"/>
                    <a:pt x="17" y="5"/>
                  </a:cubicBezTo>
                  <a:cubicBezTo>
                    <a:pt x="17" y="6"/>
                    <a:pt x="16" y="8"/>
                    <a:pt x="14" y="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2" name="Freeform 108"/>
            <p:cNvSpPr/>
            <p:nvPr/>
          </p:nvSpPr>
          <p:spPr bwMode="auto">
            <a:xfrm>
              <a:off x="4450565" y="3372558"/>
              <a:ext cx="17505" cy="7406"/>
            </a:xfrm>
            <a:custGeom>
              <a:avLst/>
              <a:gdLst>
                <a:gd name="T0" fmla="*/ 9 w 11"/>
                <a:gd name="T1" fmla="*/ 4 h 5"/>
                <a:gd name="T2" fmla="*/ 9 w 11"/>
                <a:gd name="T3" fmla="*/ 4 h 5"/>
                <a:gd name="T4" fmla="*/ 3 w 11"/>
                <a:gd name="T5" fmla="*/ 5 h 5"/>
                <a:gd name="T6" fmla="*/ 0 w 11"/>
                <a:gd name="T7" fmla="*/ 2 h 5"/>
                <a:gd name="T8" fmla="*/ 3 w 11"/>
                <a:gd name="T9" fmla="*/ 0 h 5"/>
                <a:gd name="T10" fmla="*/ 3 w 11"/>
                <a:gd name="T11" fmla="*/ 0 h 5"/>
                <a:gd name="T12" fmla="*/ 9 w 11"/>
                <a:gd name="T13" fmla="*/ 0 h 5"/>
                <a:gd name="T14" fmla="*/ 11 w 11"/>
                <a:gd name="T15" fmla="*/ 2 h 5"/>
                <a:gd name="T16" fmla="*/ 9 w 11"/>
                <a:gd name="T1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">
                  <a:moveTo>
                    <a:pt x="9" y="4"/>
                  </a:moveTo>
                  <a:cubicBezTo>
                    <a:pt x="9" y="4"/>
                    <a:pt x="9" y="4"/>
                    <a:pt x="9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1" y="3"/>
                    <a:pt x="10" y="4"/>
                    <a:pt x="9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3" name="Freeform 109"/>
            <p:cNvSpPr>
              <a:spLocks noEditPoints="1"/>
            </p:cNvSpPr>
            <p:nvPr/>
          </p:nvSpPr>
          <p:spPr bwMode="auto">
            <a:xfrm>
              <a:off x="4085660" y="3155770"/>
              <a:ext cx="65306" cy="53860"/>
            </a:xfrm>
            <a:custGeom>
              <a:avLst/>
              <a:gdLst>
                <a:gd name="T0" fmla="*/ 2 w 41"/>
                <a:gd name="T1" fmla="*/ 11 h 34"/>
                <a:gd name="T2" fmla="*/ 21 w 41"/>
                <a:gd name="T3" fmla="*/ 0 h 34"/>
                <a:gd name="T4" fmla="*/ 39 w 41"/>
                <a:gd name="T5" fmla="*/ 11 h 34"/>
                <a:gd name="T6" fmla="*/ 39 w 41"/>
                <a:gd name="T7" fmla="*/ 27 h 34"/>
                <a:gd name="T8" fmla="*/ 41 w 41"/>
                <a:gd name="T9" fmla="*/ 33 h 34"/>
                <a:gd name="T10" fmla="*/ 30 w 41"/>
                <a:gd name="T11" fmla="*/ 33 h 34"/>
                <a:gd name="T12" fmla="*/ 29 w 41"/>
                <a:gd name="T13" fmla="*/ 30 h 34"/>
                <a:gd name="T14" fmla="*/ 14 w 41"/>
                <a:gd name="T15" fmla="*/ 34 h 34"/>
                <a:gd name="T16" fmla="*/ 0 w 41"/>
                <a:gd name="T17" fmla="*/ 24 h 34"/>
                <a:gd name="T18" fmla="*/ 13 w 41"/>
                <a:gd name="T19" fmla="*/ 14 h 34"/>
                <a:gd name="T20" fmla="*/ 24 w 41"/>
                <a:gd name="T21" fmla="*/ 13 h 34"/>
                <a:gd name="T22" fmla="*/ 29 w 41"/>
                <a:gd name="T23" fmla="*/ 10 h 34"/>
                <a:gd name="T24" fmla="*/ 20 w 41"/>
                <a:gd name="T25" fmla="*/ 6 h 34"/>
                <a:gd name="T26" fmla="*/ 12 w 41"/>
                <a:gd name="T27" fmla="*/ 11 h 34"/>
                <a:gd name="T28" fmla="*/ 2 w 41"/>
                <a:gd name="T29" fmla="*/ 11 h 34"/>
                <a:gd name="T30" fmla="*/ 29 w 41"/>
                <a:gd name="T31" fmla="*/ 17 h 34"/>
                <a:gd name="T32" fmla="*/ 23 w 41"/>
                <a:gd name="T33" fmla="*/ 19 h 34"/>
                <a:gd name="T34" fmla="*/ 17 w 41"/>
                <a:gd name="T35" fmla="*/ 19 h 34"/>
                <a:gd name="T36" fmla="*/ 11 w 41"/>
                <a:gd name="T37" fmla="*/ 24 h 34"/>
                <a:gd name="T38" fmla="*/ 18 w 41"/>
                <a:gd name="T39" fmla="*/ 28 h 34"/>
                <a:gd name="T40" fmla="*/ 29 w 41"/>
                <a:gd name="T41" fmla="*/ 20 h 34"/>
                <a:gd name="T42" fmla="*/ 29 w 41"/>
                <a:gd name="T43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4">
                  <a:moveTo>
                    <a:pt x="2" y="11"/>
                  </a:moveTo>
                  <a:cubicBezTo>
                    <a:pt x="3" y="1"/>
                    <a:pt x="12" y="0"/>
                    <a:pt x="21" y="0"/>
                  </a:cubicBezTo>
                  <a:cubicBezTo>
                    <a:pt x="36" y="0"/>
                    <a:pt x="39" y="5"/>
                    <a:pt x="39" y="1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40" y="31"/>
                    <a:pt x="41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29" y="31"/>
                    <a:pt x="29" y="30"/>
                  </a:cubicBezTo>
                  <a:cubicBezTo>
                    <a:pt x="26" y="33"/>
                    <a:pt x="19" y="34"/>
                    <a:pt x="14" y="34"/>
                  </a:cubicBezTo>
                  <a:cubicBezTo>
                    <a:pt x="6" y="34"/>
                    <a:pt x="0" y="31"/>
                    <a:pt x="0" y="24"/>
                  </a:cubicBezTo>
                  <a:cubicBezTo>
                    <a:pt x="0" y="16"/>
                    <a:pt x="7" y="14"/>
                    <a:pt x="13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3"/>
                    <a:pt x="29" y="12"/>
                    <a:pt x="29" y="10"/>
                  </a:cubicBezTo>
                  <a:cubicBezTo>
                    <a:pt x="29" y="7"/>
                    <a:pt x="27" y="6"/>
                    <a:pt x="20" y="6"/>
                  </a:cubicBezTo>
                  <a:cubicBezTo>
                    <a:pt x="16" y="6"/>
                    <a:pt x="14" y="6"/>
                    <a:pt x="12" y="11"/>
                  </a:cubicBezTo>
                  <a:lnTo>
                    <a:pt x="2" y="11"/>
                  </a:lnTo>
                  <a:close/>
                  <a:moveTo>
                    <a:pt x="29" y="17"/>
                  </a:moveTo>
                  <a:cubicBezTo>
                    <a:pt x="27" y="18"/>
                    <a:pt x="25" y="19"/>
                    <a:pt x="23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3" y="20"/>
                    <a:pt x="11" y="21"/>
                    <a:pt x="11" y="24"/>
                  </a:cubicBezTo>
                  <a:cubicBezTo>
                    <a:pt x="11" y="26"/>
                    <a:pt x="14" y="28"/>
                    <a:pt x="18" y="28"/>
                  </a:cubicBezTo>
                  <a:cubicBezTo>
                    <a:pt x="23" y="28"/>
                    <a:pt x="29" y="25"/>
                    <a:pt x="29" y="20"/>
                  </a:cubicBezTo>
                  <a:lnTo>
                    <a:pt x="29" y="1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4" name="Freeform 110"/>
            <p:cNvSpPr>
              <a:spLocks noEditPoints="1"/>
            </p:cNvSpPr>
            <p:nvPr/>
          </p:nvSpPr>
          <p:spPr bwMode="auto">
            <a:xfrm>
              <a:off x="4219638" y="3041317"/>
              <a:ext cx="66652" cy="71365"/>
            </a:xfrm>
            <a:custGeom>
              <a:avLst/>
              <a:gdLst>
                <a:gd name="T0" fmla="*/ 0 w 42"/>
                <a:gd name="T1" fmla="*/ 0 h 45"/>
                <a:gd name="T2" fmla="*/ 11 w 42"/>
                <a:gd name="T3" fmla="*/ 0 h 45"/>
                <a:gd name="T4" fmla="*/ 11 w 42"/>
                <a:gd name="T5" fmla="*/ 15 h 45"/>
                <a:gd name="T6" fmla="*/ 11 w 42"/>
                <a:gd name="T7" fmla="*/ 15 h 45"/>
                <a:gd name="T8" fmla="*/ 24 w 42"/>
                <a:gd name="T9" fmla="*/ 11 h 45"/>
                <a:gd name="T10" fmla="*/ 42 w 42"/>
                <a:gd name="T11" fmla="*/ 28 h 45"/>
                <a:gd name="T12" fmla="*/ 23 w 42"/>
                <a:gd name="T13" fmla="*/ 45 h 45"/>
                <a:gd name="T14" fmla="*/ 11 w 42"/>
                <a:gd name="T15" fmla="*/ 40 h 45"/>
                <a:gd name="T16" fmla="*/ 11 w 42"/>
                <a:gd name="T17" fmla="*/ 40 h 45"/>
                <a:gd name="T18" fmla="*/ 11 w 42"/>
                <a:gd name="T19" fmla="*/ 44 h 45"/>
                <a:gd name="T20" fmla="*/ 0 w 42"/>
                <a:gd name="T21" fmla="*/ 44 h 45"/>
                <a:gd name="T22" fmla="*/ 0 w 42"/>
                <a:gd name="T23" fmla="*/ 0 h 45"/>
                <a:gd name="T24" fmla="*/ 21 w 42"/>
                <a:gd name="T25" fmla="*/ 37 h 45"/>
                <a:gd name="T26" fmla="*/ 31 w 42"/>
                <a:gd name="T27" fmla="*/ 28 h 45"/>
                <a:gd name="T28" fmla="*/ 21 w 42"/>
                <a:gd name="T29" fmla="*/ 18 h 45"/>
                <a:gd name="T30" fmla="*/ 11 w 42"/>
                <a:gd name="T31" fmla="*/ 28 h 45"/>
                <a:gd name="T32" fmla="*/ 21 w 42"/>
                <a:gd name="T33" fmla="*/ 3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5">
                  <a:moveTo>
                    <a:pt x="0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3" y="13"/>
                    <a:pt x="18" y="11"/>
                    <a:pt x="24" y="11"/>
                  </a:cubicBezTo>
                  <a:cubicBezTo>
                    <a:pt x="34" y="11"/>
                    <a:pt x="42" y="17"/>
                    <a:pt x="42" y="28"/>
                  </a:cubicBezTo>
                  <a:cubicBezTo>
                    <a:pt x="42" y="39"/>
                    <a:pt x="33" y="45"/>
                    <a:pt x="23" y="45"/>
                  </a:cubicBezTo>
                  <a:cubicBezTo>
                    <a:pt x="18" y="45"/>
                    <a:pt x="15" y="44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0" y="44"/>
                    <a:pt x="0" y="44"/>
                    <a:pt x="0" y="44"/>
                  </a:cubicBezTo>
                  <a:lnTo>
                    <a:pt x="0" y="0"/>
                  </a:lnTo>
                  <a:close/>
                  <a:moveTo>
                    <a:pt x="21" y="37"/>
                  </a:moveTo>
                  <a:cubicBezTo>
                    <a:pt x="26" y="37"/>
                    <a:pt x="31" y="34"/>
                    <a:pt x="31" y="28"/>
                  </a:cubicBezTo>
                  <a:cubicBezTo>
                    <a:pt x="31" y="22"/>
                    <a:pt x="26" y="18"/>
                    <a:pt x="21" y="18"/>
                  </a:cubicBezTo>
                  <a:cubicBezTo>
                    <a:pt x="15" y="18"/>
                    <a:pt x="11" y="22"/>
                    <a:pt x="11" y="28"/>
                  </a:cubicBezTo>
                  <a:cubicBezTo>
                    <a:pt x="11" y="34"/>
                    <a:pt x="15" y="37"/>
                    <a:pt x="21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5" name="Freeform 111"/>
            <p:cNvSpPr/>
            <p:nvPr/>
          </p:nvSpPr>
          <p:spPr bwMode="auto">
            <a:xfrm>
              <a:off x="4469416" y="3076326"/>
              <a:ext cx="65306" cy="55880"/>
            </a:xfrm>
            <a:custGeom>
              <a:avLst/>
              <a:gdLst>
                <a:gd name="T0" fmla="*/ 30 w 41"/>
                <a:gd name="T1" fmla="*/ 13 h 35"/>
                <a:gd name="T2" fmla="*/ 21 w 41"/>
                <a:gd name="T3" fmla="*/ 8 h 35"/>
                <a:gd name="T4" fmla="*/ 11 w 41"/>
                <a:gd name="T5" fmla="*/ 17 h 35"/>
                <a:gd name="T6" fmla="*/ 21 w 41"/>
                <a:gd name="T7" fmla="*/ 27 h 35"/>
                <a:gd name="T8" fmla="*/ 30 w 41"/>
                <a:gd name="T9" fmla="*/ 21 h 35"/>
                <a:gd name="T10" fmla="*/ 41 w 41"/>
                <a:gd name="T11" fmla="*/ 21 h 35"/>
                <a:gd name="T12" fmla="*/ 20 w 41"/>
                <a:gd name="T13" fmla="*/ 35 h 35"/>
                <a:gd name="T14" fmla="*/ 0 w 41"/>
                <a:gd name="T15" fmla="*/ 17 h 35"/>
                <a:gd name="T16" fmla="*/ 21 w 41"/>
                <a:gd name="T17" fmla="*/ 0 h 35"/>
                <a:gd name="T18" fmla="*/ 41 w 41"/>
                <a:gd name="T19" fmla="*/ 13 h 35"/>
                <a:gd name="T20" fmla="*/ 30 w 41"/>
                <a:gd name="T2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" h="35">
                  <a:moveTo>
                    <a:pt x="30" y="13"/>
                  </a:moveTo>
                  <a:cubicBezTo>
                    <a:pt x="29" y="9"/>
                    <a:pt x="25" y="8"/>
                    <a:pt x="21" y="8"/>
                  </a:cubicBezTo>
                  <a:cubicBezTo>
                    <a:pt x="14" y="8"/>
                    <a:pt x="11" y="11"/>
                    <a:pt x="11" y="17"/>
                  </a:cubicBezTo>
                  <a:cubicBezTo>
                    <a:pt x="11" y="24"/>
                    <a:pt x="14" y="27"/>
                    <a:pt x="21" y="27"/>
                  </a:cubicBezTo>
                  <a:cubicBezTo>
                    <a:pt x="26" y="27"/>
                    <a:pt x="29" y="25"/>
                    <a:pt x="30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39" y="32"/>
                    <a:pt x="31" y="35"/>
                    <a:pt x="20" y="35"/>
                  </a:cubicBezTo>
                  <a:cubicBezTo>
                    <a:pt x="8" y="35"/>
                    <a:pt x="0" y="30"/>
                    <a:pt x="0" y="17"/>
                  </a:cubicBezTo>
                  <a:cubicBezTo>
                    <a:pt x="0" y="5"/>
                    <a:pt x="8" y="0"/>
                    <a:pt x="21" y="0"/>
                  </a:cubicBezTo>
                  <a:cubicBezTo>
                    <a:pt x="29" y="0"/>
                    <a:pt x="39" y="2"/>
                    <a:pt x="41" y="13"/>
                  </a:cubicBezTo>
                  <a:lnTo>
                    <a:pt x="30" y="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01371" y="2202421"/>
            <a:ext cx="654196" cy="763331"/>
            <a:chOff x="4536741" y="1960742"/>
            <a:chExt cx="714324" cy="833490"/>
          </a:xfrm>
        </p:grpSpPr>
        <p:sp>
          <p:nvSpPr>
            <p:cNvPr id="235" name="Freeform 71"/>
            <p:cNvSpPr/>
            <p:nvPr/>
          </p:nvSpPr>
          <p:spPr bwMode="auto">
            <a:xfrm>
              <a:off x="4536741" y="1960742"/>
              <a:ext cx="714324" cy="833490"/>
            </a:xfrm>
            <a:custGeom>
              <a:avLst/>
              <a:gdLst>
                <a:gd name="T0" fmla="*/ 449 w 449"/>
                <a:gd name="T1" fmla="*/ 224 h 524"/>
                <a:gd name="T2" fmla="*/ 225 w 449"/>
                <a:gd name="T3" fmla="*/ 0 h 524"/>
                <a:gd name="T4" fmla="*/ 0 w 449"/>
                <a:gd name="T5" fmla="*/ 224 h 524"/>
                <a:gd name="T6" fmla="*/ 225 w 449"/>
                <a:gd name="T7" fmla="*/ 448 h 524"/>
                <a:gd name="T8" fmla="*/ 235 w 449"/>
                <a:gd name="T9" fmla="*/ 448 h 524"/>
                <a:gd name="T10" fmla="*/ 325 w 449"/>
                <a:gd name="T11" fmla="*/ 524 h 524"/>
                <a:gd name="T12" fmla="*/ 335 w 449"/>
                <a:gd name="T13" fmla="*/ 419 h 524"/>
                <a:gd name="T14" fmla="*/ 449 w 449"/>
                <a:gd name="T15" fmla="*/ 224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9" h="524">
                  <a:moveTo>
                    <a:pt x="449" y="224"/>
                  </a:moveTo>
                  <a:cubicBezTo>
                    <a:pt x="449" y="100"/>
                    <a:pt x="348" y="0"/>
                    <a:pt x="225" y="0"/>
                  </a:cubicBezTo>
                  <a:cubicBezTo>
                    <a:pt x="101" y="0"/>
                    <a:pt x="0" y="100"/>
                    <a:pt x="0" y="224"/>
                  </a:cubicBezTo>
                  <a:cubicBezTo>
                    <a:pt x="0" y="348"/>
                    <a:pt x="101" y="448"/>
                    <a:pt x="225" y="448"/>
                  </a:cubicBezTo>
                  <a:cubicBezTo>
                    <a:pt x="228" y="448"/>
                    <a:pt x="231" y="448"/>
                    <a:pt x="235" y="448"/>
                  </a:cubicBezTo>
                  <a:cubicBezTo>
                    <a:pt x="325" y="524"/>
                    <a:pt x="325" y="524"/>
                    <a:pt x="325" y="524"/>
                  </a:cubicBezTo>
                  <a:cubicBezTo>
                    <a:pt x="335" y="419"/>
                    <a:pt x="335" y="419"/>
                    <a:pt x="335" y="419"/>
                  </a:cubicBezTo>
                  <a:cubicBezTo>
                    <a:pt x="403" y="380"/>
                    <a:pt x="449" y="307"/>
                    <a:pt x="449" y="2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6" name="Freeform 112"/>
            <p:cNvSpPr>
              <a:spLocks noEditPoints="1"/>
            </p:cNvSpPr>
            <p:nvPr/>
          </p:nvSpPr>
          <p:spPr bwMode="auto">
            <a:xfrm>
              <a:off x="4649848" y="2145214"/>
              <a:ext cx="508981" cy="379043"/>
            </a:xfrm>
            <a:custGeom>
              <a:avLst/>
              <a:gdLst>
                <a:gd name="T0" fmla="*/ 318 w 320"/>
                <a:gd name="T1" fmla="*/ 85 h 238"/>
                <a:gd name="T2" fmla="*/ 50 w 320"/>
                <a:gd name="T3" fmla="*/ 237 h 238"/>
                <a:gd name="T4" fmla="*/ 44 w 320"/>
                <a:gd name="T5" fmla="*/ 235 h 238"/>
                <a:gd name="T6" fmla="*/ 1 w 320"/>
                <a:gd name="T7" fmla="*/ 158 h 238"/>
                <a:gd name="T8" fmla="*/ 2 w 320"/>
                <a:gd name="T9" fmla="*/ 153 h 238"/>
                <a:gd name="T10" fmla="*/ 270 w 320"/>
                <a:gd name="T11" fmla="*/ 1 h 238"/>
                <a:gd name="T12" fmla="*/ 276 w 320"/>
                <a:gd name="T13" fmla="*/ 3 h 238"/>
                <a:gd name="T14" fmla="*/ 319 w 320"/>
                <a:gd name="T15" fmla="*/ 80 h 238"/>
                <a:gd name="T16" fmla="*/ 318 w 320"/>
                <a:gd name="T17" fmla="*/ 85 h 238"/>
                <a:gd name="T18" fmla="*/ 49 w 320"/>
                <a:gd name="T19" fmla="*/ 228 h 238"/>
                <a:gd name="T20" fmla="*/ 310 w 320"/>
                <a:gd name="T21" fmla="*/ 80 h 238"/>
                <a:gd name="T22" fmla="*/ 271 w 320"/>
                <a:gd name="T23" fmla="*/ 10 h 238"/>
                <a:gd name="T24" fmla="*/ 10 w 320"/>
                <a:gd name="T25" fmla="*/ 158 h 238"/>
                <a:gd name="T26" fmla="*/ 49 w 320"/>
                <a:gd name="T27" fmla="*/ 2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0" h="238">
                  <a:moveTo>
                    <a:pt x="318" y="85"/>
                  </a:moveTo>
                  <a:cubicBezTo>
                    <a:pt x="50" y="237"/>
                    <a:pt x="50" y="237"/>
                    <a:pt x="50" y="237"/>
                  </a:cubicBezTo>
                  <a:cubicBezTo>
                    <a:pt x="48" y="238"/>
                    <a:pt x="45" y="237"/>
                    <a:pt x="44" y="235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0" y="157"/>
                    <a:pt x="0" y="154"/>
                    <a:pt x="2" y="153"/>
                  </a:cubicBezTo>
                  <a:cubicBezTo>
                    <a:pt x="270" y="1"/>
                    <a:pt x="270" y="1"/>
                    <a:pt x="270" y="1"/>
                  </a:cubicBezTo>
                  <a:cubicBezTo>
                    <a:pt x="272" y="0"/>
                    <a:pt x="275" y="1"/>
                    <a:pt x="276" y="3"/>
                  </a:cubicBezTo>
                  <a:cubicBezTo>
                    <a:pt x="319" y="80"/>
                    <a:pt x="319" y="80"/>
                    <a:pt x="319" y="80"/>
                  </a:cubicBezTo>
                  <a:cubicBezTo>
                    <a:pt x="320" y="81"/>
                    <a:pt x="320" y="84"/>
                    <a:pt x="318" y="85"/>
                  </a:cubicBezTo>
                  <a:close/>
                  <a:moveTo>
                    <a:pt x="49" y="228"/>
                  </a:moveTo>
                  <a:cubicBezTo>
                    <a:pt x="310" y="80"/>
                    <a:pt x="310" y="80"/>
                    <a:pt x="310" y="80"/>
                  </a:cubicBezTo>
                  <a:cubicBezTo>
                    <a:pt x="271" y="10"/>
                    <a:pt x="271" y="10"/>
                    <a:pt x="271" y="10"/>
                  </a:cubicBezTo>
                  <a:cubicBezTo>
                    <a:pt x="10" y="158"/>
                    <a:pt x="10" y="158"/>
                    <a:pt x="10" y="158"/>
                  </a:cubicBezTo>
                  <a:lnTo>
                    <a:pt x="49" y="22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7" name="Freeform 113"/>
            <p:cNvSpPr/>
            <p:nvPr/>
          </p:nvSpPr>
          <p:spPr bwMode="auto">
            <a:xfrm>
              <a:off x="4698996" y="2358636"/>
              <a:ext cx="45781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1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8" name="Freeform 114"/>
            <p:cNvSpPr/>
            <p:nvPr/>
          </p:nvSpPr>
          <p:spPr bwMode="auto">
            <a:xfrm>
              <a:off x="4765648" y="2321607"/>
              <a:ext cx="46455" cy="70019"/>
            </a:xfrm>
            <a:custGeom>
              <a:avLst/>
              <a:gdLst>
                <a:gd name="T0" fmla="*/ 26 w 29"/>
                <a:gd name="T1" fmla="*/ 42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2 h 44"/>
                <a:gd name="T10" fmla="*/ 28 w 29"/>
                <a:gd name="T11" fmla="*/ 37 h 44"/>
                <a:gd name="T12" fmla="*/ 26 w 29"/>
                <a:gd name="T13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2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1"/>
                    <a:pt x="26" y="4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9" name="Freeform 115"/>
            <p:cNvSpPr/>
            <p:nvPr/>
          </p:nvSpPr>
          <p:spPr bwMode="auto">
            <a:xfrm>
              <a:off x="4840379" y="2285251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2 h 44"/>
                <a:gd name="T4" fmla="*/ 1 w 29"/>
                <a:gd name="T5" fmla="*/ 7 h 44"/>
                <a:gd name="T6" fmla="*/ 3 w 29"/>
                <a:gd name="T7" fmla="*/ 2 h 44"/>
                <a:gd name="T8" fmla="*/ 8 w 29"/>
                <a:gd name="T9" fmla="*/ 3 h 44"/>
                <a:gd name="T10" fmla="*/ 28 w 29"/>
                <a:gd name="T11" fmla="*/ 38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4"/>
                    <a:pt x="21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9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0" name="Freeform 116"/>
            <p:cNvSpPr/>
            <p:nvPr/>
          </p:nvSpPr>
          <p:spPr bwMode="auto">
            <a:xfrm>
              <a:off x="4732658" y="2339111"/>
              <a:ext cx="55207" cy="87523"/>
            </a:xfrm>
            <a:custGeom>
              <a:avLst/>
              <a:gdLst>
                <a:gd name="T0" fmla="*/ 32 w 35"/>
                <a:gd name="T1" fmla="*/ 54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4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3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1" name="Freeform 117"/>
            <p:cNvSpPr/>
            <p:nvPr/>
          </p:nvSpPr>
          <p:spPr bwMode="auto">
            <a:xfrm>
              <a:off x="4802677" y="2307468"/>
              <a:ext cx="53860" cy="87523"/>
            </a:xfrm>
            <a:custGeom>
              <a:avLst/>
              <a:gdLst>
                <a:gd name="T0" fmla="*/ 32 w 34"/>
                <a:gd name="T1" fmla="*/ 54 h 55"/>
                <a:gd name="T2" fmla="*/ 26 w 34"/>
                <a:gd name="T3" fmla="*/ 52 h 55"/>
                <a:gd name="T4" fmla="*/ 1 w 34"/>
                <a:gd name="T5" fmla="*/ 7 h 55"/>
                <a:gd name="T6" fmla="*/ 2 w 34"/>
                <a:gd name="T7" fmla="*/ 1 h 55"/>
                <a:gd name="T8" fmla="*/ 8 w 34"/>
                <a:gd name="T9" fmla="*/ 3 h 55"/>
                <a:gd name="T10" fmla="*/ 33 w 34"/>
                <a:gd name="T11" fmla="*/ 48 h 55"/>
                <a:gd name="T12" fmla="*/ 32 w 34"/>
                <a:gd name="T13" fmla="*/ 54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5">
                  <a:moveTo>
                    <a:pt x="32" y="54"/>
                  </a:moveTo>
                  <a:cubicBezTo>
                    <a:pt x="30" y="55"/>
                    <a:pt x="27" y="54"/>
                    <a:pt x="26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4" y="50"/>
                    <a:pt x="34" y="52"/>
                    <a:pt x="32" y="5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2" name="Freeform 118"/>
            <p:cNvSpPr/>
            <p:nvPr/>
          </p:nvSpPr>
          <p:spPr bwMode="auto">
            <a:xfrm>
              <a:off x="4918477" y="2242163"/>
              <a:ext cx="46455" cy="70019"/>
            </a:xfrm>
            <a:custGeom>
              <a:avLst/>
              <a:gdLst>
                <a:gd name="T0" fmla="*/ 26 w 29"/>
                <a:gd name="T1" fmla="*/ 43 h 44"/>
                <a:gd name="T2" fmla="*/ 21 w 29"/>
                <a:gd name="T3" fmla="*/ 41 h 44"/>
                <a:gd name="T4" fmla="*/ 1 w 29"/>
                <a:gd name="T5" fmla="*/ 6 h 44"/>
                <a:gd name="T6" fmla="*/ 2 w 29"/>
                <a:gd name="T7" fmla="*/ 1 h 44"/>
                <a:gd name="T8" fmla="*/ 8 w 29"/>
                <a:gd name="T9" fmla="*/ 3 h 44"/>
                <a:gd name="T10" fmla="*/ 28 w 29"/>
                <a:gd name="T11" fmla="*/ 37 h 44"/>
                <a:gd name="T12" fmla="*/ 26 w 29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44">
                  <a:moveTo>
                    <a:pt x="26" y="43"/>
                  </a:moveTo>
                  <a:cubicBezTo>
                    <a:pt x="24" y="44"/>
                    <a:pt x="22" y="43"/>
                    <a:pt x="21" y="4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5"/>
                    <a:pt x="1" y="2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9" y="39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3" name="Freeform 119"/>
            <p:cNvSpPr/>
            <p:nvPr/>
          </p:nvSpPr>
          <p:spPr bwMode="auto">
            <a:xfrm>
              <a:off x="4878755" y="2264380"/>
              <a:ext cx="55880" cy="86177"/>
            </a:xfrm>
            <a:custGeom>
              <a:avLst/>
              <a:gdLst>
                <a:gd name="T0" fmla="*/ 33 w 35"/>
                <a:gd name="T1" fmla="*/ 53 h 54"/>
                <a:gd name="T2" fmla="*/ 27 w 35"/>
                <a:gd name="T3" fmla="*/ 51 h 54"/>
                <a:gd name="T4" fmla="*/ 2 w 35"/>
                <a:gd name="T5" fmla="*/ 6 h 54"/>
                <a:gd name="T6" fmla="*/ 3 w 35"/>
                <a:gd name="T7" fmla="*/ 1 h 54"/>
                <a:gd name="T8" fmla="*/ 9 w 35"/>
                <a:gd name="T9" fmla="*/ 2 h 54"/>
                <a:gd name="T10" fmla="*/ 34 w 35"/>
                <a:gd name="T11" fmla="*/ 48 h 54"/>
                <a:gd name="T12" fmla="*/ 33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3" y="53"/>
                  </a:moveTo>
                  <a:cubicBezTo>
                    <a:pt x="31" y="54"/>
                    <a:pt x="28" y="53"/>
                    <a:pt x="27" y="51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7" y="0"/>
                    <a:pt x="9" y="2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49"/>
                    <a:pt x="35" y="52"/>
                    <a:pt x="33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4" name="Freeform 120"/>
            <p:cNvSpPr/>
            <p:nvPr/>
          </p:nvSpPr>
          <p:spPr bwMode="auto">
            <a:xfrm>
              <a:off x="4996574" y="2197728"/>
              <a:ext cx="44435" cy="70019"/>
            </a:xfrm>
            <a:custGeom>
              <a:avLst/>
              <a:gdLst>
                <a:gd name="T0" fmla="*/ 26 w 28"/>
                <a:gd name="T1" fmla="*/ 43 h 44"/>
                <a:gd name="T2" fmla="*/ 20 w 28"/>
                <a:gd name="T3" fmla="*/ 42 h 44"/>
                <a:gd name="T4" fmla="*/ 1 w 28"/>
                <a:gd name="T5" fmla="*/ 7 h 44"/>
                <a:gd name="T6" fmla="*/ 2 w 28"/>
                <a:gd name="T7" fmla="*/ 1 h 44"/>
                <a:gd name="T8" fmla="*/ 8 w 28"/>
                <a:gd name="T9" fmla="*/ 3 h 44"/>
                <a:gd name="T10" fmla="*/ 27 w 28"/>
                <a:gd name="T11" fmla="*/ 38 h 44"/>
                <a:gd name="T12" fmla="*/ 26 w 28"/>
                <a:gd name="T13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44">
                  <a:moveTo>
                    <a:pt x="26" y="43"/>
                  </a:moveTo>
                  <a:cubicBezTo>
                    <a:pt x="24" y="44"/>
                    <a:pt x="21" y="44"/>
                    <a:pt x="20" y="4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4" y="0"/>
                    <a:pt x="7" y="1"/>
                    <a:pt x="8" y="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40"/>
                    <a:pt x="28" y="42"/>
                    <a:pt x="26" y="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5" name="Freeform 121"/>
            <p:cNvSpPr/>
            <p:nvPr/>
          </p:nvSpPr>
          <p:spPr bwMode="auto">
            <a:xfrm>
              <a:off x="4956852" y="2219945"/>
              <a:ext cx="55880" cy="87523"/>
            </a:xfrm>
            <a:custGeom>
              <a:avLst/>
              <a:gdLst>
                <a:gd name="T0" fmla="*/ 32 w 35"/>
                <a:gd name="T1" fmla="*/ 53 h 55"/>
                <a:gd name="T2" fmla="*/ 27 w 35"/>
                <a:gd name="T3" fmla="*/ 52 h 55"/>
                <a:gd name="T4" fmla="*/ 1 w 35"/>
                <a:gd name="T5" fmla="*/ 7 h 55"/>
                <a:gd name="T6" fmla="*/ 3 w 35"/>
                <a:gd name="T7" fmla="*/ 1 h 55"/>
                <a:gd name="T8" fmla="*/ 8 w 35"/>
                <a:gd name="T9" fmla="*/ 3 h 55"/>
                <a:gd name="T10" fmla="*/ 34 w 35"/>
                <a:gd name="T11" fmla="*/ 48 h 55"/>
                <a:gd name="T12" fmla="*/ 32 w 35"/>
                <a:gd name="T13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5">
                  <a:moveTo>
                    <a:pt x="32" y="53"/>
                  </a:moveTo>
                  <a:cubicBezTo>
                    <a:pt x="30" y="55"/>
                    <a:pt x="28" y="54"/>
                    <a:pt x="27" y="5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7" y="1"/>
                    <a:pt x="8" y="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5" y="50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6" name="Freeform 122"/>
            <p:cNvSpPr/>
            <p:nvPr/>
          </p:nvSpPr>
          <p:spPr bwMode="auto">
            <a:xfrm>
              <a:off x="5034950" y="2176857"/>
              <a:ext cx="55880" cy="86177"/>
            </a:xfrm>
            <a:custGeom>
              <a:avLst/>
              <a:gdLst>
                <a:gd name="T0" fmla="*/ 32 w 35"/>
                <a:gd name="T1" fmla="*/ 53 h 54"/>
                <a:gd name="T2" fmla="*/ 27 w 35"/>
                <a:gd name="T3" fmla="*/ 51 h 54"/>
                <a:gd name="T4" fmla="*/ 1 w 35"/>
                <a:gd name="T5" fmla="*/ 6 h 54"/>
                <a:gd name="T6" fmla="*/ 3 w 35"/>
                <a:gd name="T7" fmla="*/ 1 h 54"/>
                <a:gd name="T8" fmla="*/ 8 w 35"/>
                <a:gd name="T9" fmla="*/ 2 h 54"/>
                <a:gd name="T10" fmla="*/ 34 w 35"/>
                <a:gd name="T11" fmla="*/ 47 h 54"/>
                <a:gd name="T12" fmla="*/ 32 w 35"/>
                <a:gd name="T13" fmla="*/ 5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54">
                  <a:moveTo>
                    <a:pt x="32" y="53"/>
                  </a:moveTo>
                  <a:cubicBezTo>
                    <a:pt x="30" y="54"/>
                    <a:pt x="28" y="53"/>
                    <a:pt x="27" y="51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9"/>
                    <a:pt x="34" y="52"/>
                    <a:pt x="32" y="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609655" y="2455133"/>
            <a:ext cx="2183543" cy="709044"/>
            <a:chOff x="8854418" y="2347395"/>
            <a:chExt cx="2384237" cy="774213"/>
          </a:xfrm>
        </p:grpSpPr>
        <p:sp>
          <p:nvSpPr>
            <p:cNvPr id="287" name="TextBox 286"/>
            <p:cNvSpPr txBox="1"/>
            <p:nvPr/>
          </p:nvSpPr>
          <p:spPr>
            <a:xfrm>
              <a:off x="9360407" y="2347395"/>
              <a:ext cx="1372265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8" name="Rectangle 287"/>
            <p:cNvSpPr/>
            <p:nvPr/>
          </p:nvSpPr>
          <p:spPr>
            <a:xfrm>
              <a:off x="8854418" y="2637675"/>
              <a:ext cx="2384237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9574287" y="2054325"/>
            <a:ext cx="254276" cy="253518"/>
            <a:chOff x="2138511" y="2464802"/>
            <a:chExt cx="354012" cy="352956"/>
          </a:xfrm>
          <a:solidFill>
            <a:schemeClr val="accent4"/>
          </a:solidFill>
        </p:grpSpPr>
        <p:sp>
          <p:nvSpPr>
            <p:cNvPr id="290" name="Oval 289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1" name="Freeform 290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609655" y="3839222"/>
            <a:ext cx="2183543" cy="739023"/>
            <a:chOff x="8854418" y="3858698"/>
            <a:chExt cx="2384237" cy="806948"/>
          </a:xfrm>
        </p:grpSpPr>
        <p:sp>
          <p:nvSpPr>
            <p:cNvPr id="292" name="TextBox 291"/>
            <p:cNvSpPr txBox="1"/>
            <p:nvPr/>
          </p:nvSpPr>
          <p:spPr>
            <a:xfrm>
              <a:off x="9360407" y="3858698"/>
              <a:ext cx="1372265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8854418" y="4181713"/>
              <a:ext cx="2384237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4" name="Group 293"/>
          <p:cNvGrpSpPr/>
          <p:nvPr/>
        </p:nvGrpSpPr>
        <p:grpSpPr>
          <a:xfrm>
            <a:off x="9574287" y="3468393"/>
            <a:ext cx="254276" cy="253518"/>
            <a:chOff x="2138511" y="2464802"/>
            <a:chExt cx="354012" cy="352956"/>
          </a:xfrm>
          <a:solidFill>
            <a:schemeClr val="tx2"/>
          </a:solidFill>
        </p:grpSpPr>
        <p:sp>
          <p:nvSpPr>
            <p:cNvPr id="295" name="Oval 294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6" name="Freeform 295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3743" tIns="41872" rIns="83743" bIns="41872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50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1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/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/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/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" name="Freeform 23"/>
              <p:cNvSpPr/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/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" name="Freeform 21"/>
              <p:cNvSpPr/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17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文字内容</a:t>
              </a:r>
              <a:endParaRPr lang="id-ID" sz="173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4"/>
            <a:ext cx="3609160" cy="572730"/>
            <a:chOff x="8633669" y="2306010"/>
            <a:chExt cx="2990246" cy="625369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57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89"/>
            <a:ext cx="3609160" cy="572730"/>
            <a:chOff x="8633669" y="2306010"/>
            <a:chExt cx="2990246" cy="625369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57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6"/>
            <a:ext cx="3609160" cy="572730"/>
            <a:chOff x="8633669" y="2306010"/>
            <a:chExt cx="2990246" cy="625369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57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1"/>
            <a:ext cx="3609160" cy="572730"/>
            <a:chOff x="8633669" y="2306010"/>
            <a:chExt cx="2990246" cy="625369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1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579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/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+mn-ea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+mn-ea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prstDash val="sysDot"/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+mn-ea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Arc 681"/>
            <p:cNvSpPr/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Arc 683"/>
            <p:cNvSpPr/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735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5" name="Content Placeholder 2"/>
          <p:cNvSpPr txBox="1"/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7" name="Content Placeholder 2"/>
          <p:cNvSpPr txBox="1"/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518795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4429024" y="1960141"/>
            <a:ext cx="4101964" cy="410196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9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540262" y="2301904"/>
            <a:ext cx="1879488" cy="3418438"/>
            <a:chOff x="2777030" y="1276350"/>
            <a:chExt cx="1871170" cy="34033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7030" y="1276350"/>
              <a:ext cx="1871170" cy="3403312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961703" y="1874759"/>
              <a:ext cx="1501824" cy="2211466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644771" y="2208822"/>
            <a:ext cx="904654" cy="904657"/>
            <a:chOff x="8197836" y="1898395"/>
            <a:chExt cx="1017919" cy="1017922"/>
          </a:xfrm>
        </p:grpSpPr>
        <p:sp>
          <p:nvSpPr>
            <p:cNvPr id="27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390335" y="2211918"/>
            <a:ext cx="904654" cy="904657"/>
            <a:chOff x="8197836" y="1898395"/>
            <a:chExt cx="1017919" cy="1017922"/>
          </a:xfrm>
        </p:grpSpPr>
        <p:sp>
          <p:nvSpPr>
            <p:cNvPr id="32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3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640402" y="4900513"/>
            <a:ext cx="904654" cy="904657"/>
            <a:chOff x="8197836" y="1898395"/>
            <a:chExt cx="1017919" cy="1017922"/>
          </a:xfrm>
        </p:grpSpPr>
        <p:sp>
          <p:nvSpPr>
            <p:cNvPr id="41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5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2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422891" y="4904695"/>
            <a:ext cx="904654" cy="904657"/>
            <a:chOff x="8197836" y="1898395"/>
            <a:chExt cx="1017919" cy="1017922"/>
          </a:xfrm>
        </p:grpSpPr>
        <p:sp>
          <p:nvSpPr>
            <p:cNvPr id="44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4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1" name="Text Placeholder 8"/>
          <p:cNvSpPr txBox="1"/>
          <p:nvPr/>
        </p:nvSpPr>
        <p:spPr>
          <a:xfrm>
            <a:off x="2454434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" name="Text Placeholder 9"/>
          <p:cNvSpPr txBox="1"/>
          <p:nvPr/>
        </p:nvSpPr>
        <p:spPr>
          <a:xfrm>
            <a:off x="19496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3" name="Text Placeholder 8"/>
          <p:cNvSpPr txBox="1"/>
          <p:nvPr/>
        </p:nvSpPr>
        <p:spPr>
          <a:xfrm>
            <a:off x="8756809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4" name="Text Placeholder 9"/>
          <p:cNvSpPr txBox="1"/>
          <p:nvPr/>
        </p:nvSpPr>
        <p:spPr>
          <a:xfrm>
            <a:off x="87568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5" name="Text Placeholder 8"/>
          <p:cNvSpPr txBox="1"/>
          <p:nvPr/>
        </p:nvSpPr>
        <p:spPr>
          <a:xfrm>
            <a:off x="2454434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Text Placeholder 9"/>
          <p:cNvSpPr txBox="1"/>
          <p:nvPr/>
        </p:nvSpPr>
        <p:spPr>
          <a:xfrm>
            <a:off x="19496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4" name="Text Placeholder 8"/>
          <p:cNvSpPr txBox="1"/>
          <p:nvPr/>
        </p:nvSpPr>
        <p:spPr>
          <a:xfrm>
            <a:off x="8756809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5" name="Text Placeholder 9"/>
          <p:cNvSpPr txBox="1"/>
          <p:nvPr/>
        </p:nvSpPr>
        <p:spPr>
          <a:xfrm>
            <a:off x="87568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1" grpId="0" build="p"/>
      <p:bldP spid="22" grpId="0" build="p"/>
      <p:bldP spid="23" grpId="0" build="p"/>
      <p:bldP spid="24" grpId="0" build="p"/>
      <p:bldP spid="25" grpId="0" build="p"/>
      <p:bldP spid="30" grpId="0" build="p"/>
      <p:bldP spid="34" grpId="0" build="p"/>
      <p:bldP spid="3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1748853" y="2893282"/>
            <a:ext cx="11109897" cy="1417462"/>
            <a:chOff x="3536590" y="3256285"/>
            <a:chExt cx="5419547" cy="691455"/>
          </a:xfrm>
        </p:grpSpPr>
        <p:sp>
          <p:nvSpPr>
            <p:cNvPr id="8" name="MH_Other_1"/>
            <p:cNvSpPr/>
            <p:nvPr>
              <p:custDataLst>
                <p:tags r:id="rId2"/>
              </p:custDataLst>
            </p:nvPr>
          </p:nvSpPr>
          <p:spPr>
            <a:xfrm flipV="1">
              <a:off x="7616758" y="3840589"/>
              <a:ext cx="117196" cy="10715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MH_Other_2"/>
            <p:cNvSpPr/>
            <p:nvPr>
              <p:custDataLst>
                <p:tags r:id="rId3"/>
              </p:custDataLst>
            </p:nvPr>
          </p:nvSpPr>
          <p:spPr>
            <a:xfrm>
              <a:off x="7616758" y="3256285"/>
              <a:ext cx="117196" cy="10715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MH_Other_9"/>
            <p:cNvSpPr/>
            <p:nvPr>
              <p:custDataLst>
                <p:tags r:id="rId4"/>
              </p:custDataLst>
            </p:nvPr>
          </p:nvSpPr>
          <p:spPr>
            <a:xfrm>
              <a:off x="6732767" y="3256285"/>
              <a:ext cx="2223370" cy="691455"/>
            </a:xfrm>
            <a:prstGeom prst="rightArrow">
              <a:avLst>
                <a:gd name="adj1" fmla="val 72581"/>
                <a:gd name="adj2" fmla="val 46774"/>
              </a:avLst>
            </a:prstGeom>
            <a:solidFill>
              <a:srgbClr val="ECECEC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MH_SubTitle_1"/>
            <p:cNvSpPr/>
            <p:nvPr>
              <p:custDataLst>
                <p:tags r:id="rId5"/>
              </p:custDataLst>
            </p:nvPr>
          </p:nvSpPr>
          <p:spPr>
            <a:xfrm>
              <a:off x="3536590" y="3256285"/>
              <a:ext cx="4080167" cy="691455"/>
            </a:xfrm>
            <a:prstGeom prst="rect">
              <a:avLst/>
            </a:prstGeom>
            <a:solidFill>
              <a:schemeClr val="accent2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endParaRPr lang="zh-CN" altLang="en-US" sz="211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5070452" y="3438343"/>
            <a:ext cx="989951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</a:t>
            </a:r>
            <a:r>
              <a:rPr lang="en-US" altLang="zh-CN" sz="42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art</a:t>
            </a:r>
            <a:endParaRPr lang="zh-CN" altLang="en-US" sz="1213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207510" y="3267571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章 节</a:t>
            </a:r>
            <a:endParaRPr lang="zh-CN" altLang="en-US" sz="221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162092" y="2790417"/>
            <a:ext cx="152285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04</a:t>
            </a:r>
            <a:endParaRPr lang="zh-CN" altLang="en-US" sz="101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标题 5"/>
          <p:cNvSpPr txBox="1"/>
          <p:nvPr>
            <p:custDataLst>
              <p:tags r:id="rId9"/>
            </p:custDataLst>
          </p:nvPr>
        </p:nvSpPr>
        <p:spPr>
          <a:xfrm>
            <a:off x="8219527" y="3218380"/>
            <a:ext cx="3686398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文本占位符 6"/>
          <p:cNvSpPr txBox="1"/>
          <p:nvPr>
            <p:custDataLst>
              <p:tags r:id="rId10"/>
            </p:custDataLst>
          </p:nvPr>
        </p:nvSpPr>
        <p:spPr>
          <a:xfrm>
            <a:off x="8219527" y="3795585"/>
            <a:ext cx="3686398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11"/>
    </p:custDataLst>
  </p:cSld>
  <p:clrMapOvr>
    <a:masterClrMapping/>
  </p:clrMapOvr>
  <p:transition spd="slow" advTm="0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0" name="Shape 2700"/>
          <p:cNvSpPr/>
          <p:nvPr/>
        </p:nvSpPr>
        <p:spPr>
          <a:xfrm>
            <a:off x="-27885" y="3763653"/>
            <a:ext cx="12901126" cy="36133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 sz="3200">
                <a:solidFill>
                  <a:srgbClr val="FFFFFF"/>
                </a:solidFill>
              </a:defRPr>
            </a:pPr>
            <a:endParaRPr sz="1685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706" name="Group 2706"/>
          <p:cNvGrpSpPr/>
          <p:nvPr/>
        </p:nvGrpSpPr>
        <p:grpSpPr>
          <a:xfrm>
            <a:off x="4124329" y="2020293"/>
            <a:ext cx="2045760" cy="2602351"/>
            <a:chOff x="0" y="588352"/>
            <a:chExt cx="3879578" cy="4935097"/>
          </a:xfrm>
          <a:effectLst/>
        </p:grpSpPr>
        <p:sp>
          <p:nvSpPr>
            <p:cNvPr id="2701" name="Shape 2701"/>
            <p:cNvSpPr/>
            <p:nvPr/>
          </p:nvSpPr>
          <p:spPr>
            <a:xfrm flipV="1">
              <a:off x="1939788" y="2374860"/>
              <a:ext cx="2" cy="1357417"/>
            </a:xfrm>
            <a:prstGeom prst="line">
              <a:avLst/>
            </a:prstGeom>
            <a:noFill/>
            <a:ln w="25400" cap="flat">
              <a:solidFill>
                <a:srgbClr val="A09FA1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702" name="Shape 2702"/>
            <p:cNvSpPr/>
            <p:nvPr/>
          </p:nvSpPr>
          <p:spPr>
            <a:xfrm rot="10800000">
              <a:off x="657229" y="3618651"/>
              <a:ext cx="2565045" cy="190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" y="0"/>
                  </a:moveTo>
                  <a:lnTo>
                    <a:pt x="21600" y="0"/>
                  </a:lnTo>
                  <a:lnTo>
                    <a:pt x="21600" y="10440"/>
                  </a:lnTo>
                  <a:lnTo>
                    <a:pt x="10926" y="21600"/>
                  </a:lnTo>
                  <a:lnTo>
                    <a:pt x="0" y="1025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03" name="Shape 2703"/>
            <p:cNvSpPr/>
            <p:nvPr/>
          </p:nvSpPr>
          <p:spPr>
            <a:xfrm>
              <a:off x="1024729" y="588352"/>
              <a:ext cx="1699324" cy="4394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50000"/>
                </a:lnSpc>
                <a:defRPr sz="26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37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2002-2003</a:t>
              </a:r>
              <a:endParaRPr sz="13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04" name="Shape 2704"/>
            <p:cNvSpPr/>
            <p:nvPr/>
          </p:nvSpPr>
          <p:spPr>
            <a:xfrm>
              <a:off x="0" y="933863"/>
              <a:ext cx="3879578" cy="8404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05" name="Shape 2705"/>
            <p:cNvSpPr/>
            <p:nvPr/>
          </p:nvSpPr>
          <p:spPr>
            <a:xfrm>
              <a:off x="1258805" y="4527667"/>
              <a:ext cx="1361890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5800">
                  <a:solidFill>
                    <a:srgbClr val="F9FAFC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文字内容</a:t>
              </a:r>
              <a:endParaRPr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12" name="Group 2712"/>
          <p:cNvGrpSpPr/>
          <p:nvPr/>
        </p:nvGrpSpPr>
        <p:grpSpPr>
          <a:xfrm>
            <a:off x="6592021" y="3641679"/>
            <a:ext cx="2045760" cy="2504798"/>
            <a:chOff x="76252" y="0"/>
            <a:chExt cx="3879578" cy="4750100"/>
          </a:xfrm>
          <a:effectLst/>
        </p:grpSpPr>
        <p:sp>
          <p:nvSpPr>
            <p:cNvPr id="2707" name="Shape 2707"/>
            <p:cNvSpPr/>
            <p:nvPr/>
          </p:nvSpPr>
          <p:spPr>
            <a:xfrm flipH="1">
              <a:off x="1939788" y="1818290"/>
              <a:ext cx="2" cy="1357417"/>
            </a:xfrm>
            <a:prstGeom prst="line">
              <a:avLst/>
            </a:prstGeom>
            <a:noFill/>
            <a:ln w="25400" cap="flat">
              <a:solidFill>
                <a:srgbClr val="A09FA1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708" name="Shape 2708"/>
            <p:cNvSpPr/>
            <p:nvPr/>
          </p:nvSpPr>
          <p:spPr>
            <a:xfrm>
              <a:off x="657305" y="0"/>
              <a:ext cx="2565043" cy="1904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" y="0"/>
                  </a:moveTo>
                  <a:lnTo>
                    <a:pt x="21600" y="0"/>
                  </a:lnTo>
                  <a:lnTo>
                    <a:pt x="21600" y="10440"/>
                  </a:lnTo>
                  <a:lnTo>
                    <a:pt x="10926" y="21600"/>
                  </a:lnTo>
                  <a:lnTo>
                    <a:pt x="0" y="1025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09" name="Shape 2709"/>
            <p:cNvSpPr/>
            <p:nvPr/>
          </p:nvSpPr>
          <p:spPr>
            <a:xfrm>
              <a:off x="1218059" y="3506541"/>
              <a:ext cx="1699324" cy="4394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50000"/>
                </a:lnSpc>
                <a:defRPr sz="26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37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2004-2005</a:t>
              </a:r>
              <a:endParaRPr sz="13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10" name="Shape 2710"/>
            <p:cNvSpPr/>
            <p:nvPr/>
          </p:nvSpPr>
          <p:spPr>
            <a:xfrm>
              <a:off x="76252" y="3909619"/>
              <a:ext cx="3879578" cy="8404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11" name="Shape 2711"/>
            <p:cNvSpPr/>
            <p:nvPr/>
          </p:nvSpPr>
          <p:spPr>
            <a:xfrm>
              <a:off x="1254073" y="396114"/>
              <a:ext cx="1361890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5800">
                  <a:solidFill>
                    <a:srgbClr val="F9FAFC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文字内容</a:t>
              </a:r>
              <a:endParaRPr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18" name="Group 2718"/>
          <p:cNvGrpSpPr/>
          <p:nvPr/>
        </p:nvGrpSpPr>
        <p:grpSpPr>
          <a:xfrm>
            <a:off x="1873398" y="3641678"/>
            <a:ext cx="2045761" cy="2517328"/>
            <a:chOff x="-2" y="-1"/>
            <a:chExt cx="3879579" cy="4773862"/>
          </a:xfrm>
          <a:effectLst/>
        </p:grpSpPr>
        <p:sp>
          <p:nvSpPr>
            <p:cNvPr id="2713" name="Shape 2713"/>
            <p:cNvSpPr/>
            <p:nvPr/>
          </p:nvSpPr>
          <p:spPr>
            <a:xfrm flipH="1">
              <a:off x="1939788" y="1818290"/>
              <a:ext cx="2" cy="1357417"/>
            </a:xfrm>
            <a:prstGeom prst="line">
              <a:avLst/>
            </a:prstGeom>
            <a:noFill/>
            <a:ln w="25400" cap="flat">
              <a:solidFill>
                <a:srgbClr val="A09FA1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714" name="Shape 2714"/>
            <p:cNvSpPr/>
            <p:nvPr/>
          </p:nvSpPr>
          <p:spPr>
            <a:xfrm>
              <a:off x="657305" y="-1"/>
              <a:ext cx="2565043" cy="190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" y="0"/>
                  </a:moveTo>
                  <a:lnTo>
                    <a:pt x="21600" y="0"/>
                  </a:lnTo>
                  <a:lnTo>
                    <a:pt x="21600" y="10440"/>
                  </a:lnTo>
                  <a:lnTo>
                    <a:pt x="10926" y="21600"/>
                  </a:lnTo>
                  <a:lnTo>
                    <a:pt x="0" y="1025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15" name="Shape 2715"/>
            <p:cNvSpPr/>
            <p:nvPr/>
          </p:nvSpPr>
          <p:spPr>
            <a:xfrm>
              <a:off x="1167260" y="3506542"/>
              <a:ext cx="1699323" cy="4394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50000"/>
                </a:lnSpc>
                <a:defRPr sz="26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37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2000-2001</a:t>
              </a:r>
              <a:endParaRPr sz="13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16" name="Shape 2716"/>
            <p:cNvSpPr/>
            <p:nvPr/>
          </p:nvSpPr>
          <p:spPr>
            <a:xfrm>
              <a:off x="-2" y="3933380"/>
              <a:ext cx="3879579" cy="8404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17" name="Shape 2717"/>
            <p:cNvSpPr/>
            <p:nvPr/>
          </p:nvSpPr>
          <p:spPr>
            <a:xfrm>
              <a:off x="1284296" y="396115"/>
              <a:ext cx="136188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5800">
                  <a:solidFill>
                    <a:srgbClr val="F9FAFC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文字内容</a:t>
              </a:r>
              <a:endParaRPr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24" name="Group 2724"/>
          <p:cNvGrpSpPr/>
          <p:nvPr/>
        </p:nvGrpSpPr>
        <p:grpSpPr>
          <a:xfrm>
            <a:off x="9100669" y="1965432"/>
            <a:ext cx="2045760" cy="2657212"/>
            <a:chOff x="0" y="484315"/>
            <a:chExt cx="3879578" cy="5039134"/>
          </a:xfrm>
          <a:effectLst/>
        </p:grpSpPr>
        <p:sp>
          <p:nvSpPr>
            <p:cNvPr id="2719" name="Shape 2719"/>
            <p:cNvSpPr/>
            <p:nvPr/>
          </p:nvSpPr>
          <p:spPr>
            <a:xfrm flipV="1">
              <a:off x="1939788" y="2374860"/>
              <a:ext cx="2" cy="1357417"/>
            </a:xfrm>
            <a:prstGeom prst="line">
              <a:avLst/>
            </a:prstGeom>
            <a:noFill/>
            <a:ln w="25400" cap="flat">
              <a:solidFill>
                <a:srgbClr val="A09FA1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720" name="Shape 2720"/>
            <p:cNvSpPr/>
            <p:nvPr/>
          </p:nvSpPr>
          <p:spPr>
            <a:xfrm rot="10800000">
              <a:off x="682629" y="3618651"/>
              <a:ext cx="2565045" cy="190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" y="0"/>
                  </a:moveTo>
                  <a:lnTo>
                    <a:pt x="21600" y="0"/>
                  </a:lnTo>
                  <a:lnTo>
                    <a:pt x="21600" y="10440"/>
                  </a:lnTo>
                  <a:lnTo>
                    <a:pt x="10926" y="21600"/>
                  </a:lnTo>
                  <a:lnTo>
                    <a:pt x="0" y="1025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21" name="Shape 2721"/>
            <p:cNvSpPr/>
            <p:nvPr/>
          </p:nvSpPr>
          <p:spPr>
            <a:xfrm>
              <a:off x="1126420" y="484315"/>
              <a:ext cx="1699324" cy="4394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50000"/>
                </a:lnSpc>
                <a:defRPr sz="26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37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2006-2007</a:t>
              </a:r>
              <a:endParaRPr sz="13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22" name="Shape 2722"/>
            <p:cNvSpPr/>
            <p:nvPr/>
          </p:nvSpPr>
          <p:spPr>
            <a:xfrm>
              <a:off x="0" y="930113"/>
              <a:ext cx="3879578" cy="8404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23" name="Shape 2723"/>
            <p:cNvSpPr/>
            <p:nvPr/>
          </p:nvSpPr>
          <p:spPr>
            <a:xfrm>
              <a:off x="1243460" y="4527667"/>
              <a:ext cx="1361890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5800">
                  <a:solidFill>
                    <a:srgbClr val="F9FAFC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文字内容</a:t>
              </a:r>
              <a:endParaRPr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7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2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 fill="hold"/>
                                        <p:tgtEl>
                                          <p:spTgt spid="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 fill="hold"/>
                                        <p:tgtEl>
                                          <p:spTgt spid="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 fill="hold"/>
                                        <p:tgtEl>
                                          <p:spTgt spid="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0" grpId="0" animBg="1" advAuto="0"/>
      <p:bldP spid="2706" grpId="0" advAuto="0"/>
      <p:bldP spid="2712" grpId="0" advAuto="0"/>
      <p:bldP spid="2718" grpId="0" advAuto="0"/>
      <p:bldP spid="2724" grpId="0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9" name="Shape 2729"/>
          <p:cNvSpPr/>
          <p:nvPr/>
        </p:nvSpPr>
        <p:spPr>
          <a:xfrm>
            <a:off x="-21188" y="3730809"/>
            <a:ext cx="7091812" cy="361330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  <a:defRPr sz="3200">
                <a:solidFill>
                  <a:srgbClr val="FFFFFF"/>
                </a:solidFill>
              </a:defRPr>
            </a:pPr>
            <a:endParaRPr sz="1685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735" name="Group 2735"/>
          <p:cNvGrpSpPr/>
          <p:nvPr/>
        </p:nvGrpSpPr>
        <p:grpSpPr>
          <a:xfrm>
            <a:off x="1030387" y="3618118"/>
            <a:ext cx="2045760" cy="2565598"/>
            <a:chOff x="0" y="0"/>
            <a:chExt cx="3879578" cy="4865401"/>
          </a:xfrm>
        </p:grpSpPr>
        <p:sp>
          <p:nvSpPr>
            <p:cNvPr id="2730" name="Shape 2730"/>
            <p:cNvSpPr/>
            <p:nvPr/>
          </p:nvSpPr>
          <p:spPr>
            <a:xfrm flipH="1">
              <a:off x="1939788" y="1818290"/>
              <a:ext cx="2" cy="1357418"/>
            </a:xfrm>
            <a:prstGeom prst="line">
              <a:avLst/>
            </a:prstGeom>
            <a:noFill/>
            <a:ln w="25400" cap="flat">
              <a:solidFill>
                <a:srgbClr val="A09FA1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731" name="Shape 2731"/>
            <p:cNvSpPr/>
            <p:nvPr/>
          </p:nvSpPr>
          <p:spPr>
            <a:xfrm>
              <a:off x="657305" y="0"/>
              <a:ext cx="2565043" cy="1904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" y="0"/>
                  </a:moveTo>
                  <a:lnTo>
                    <a:pt x="21600" y="0"/>
                  </a:lnTo>
                  <a:lnTo>
                    <a:pt x="21600" y="10440"/>
                  </a:lnTo>
                  <a:lnTo>
                    <a:pt x="10926" y="21600"/>
                  </a:lnTo>
                  <a:lnTo>
                    <a:pt x="0" y="1025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32" name="Shape 2732"/>
            <p:cNvSpPr/>
            <p:nvPr/>
          </p:nvSpPr>
          <p:spPr>
            <a:xfrm>
              <a:off x="1218059" y="3506541"/>
              <a:ext cx="1699324" cy="4394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50000"/>
                </a:lnSpc>
                <a:defRPr sz="26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37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2014-2015</a:t>
              </a:r>
              <a:endParaRPr sz="13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33" name="Shape 2733"/>
            <p:cNvSpPr/>
            <p:nvPr/>
          </p:nvSpPr>
          <p:spPr>
            <a:xfrm>
              <a:off x="0" y="4024920"/>
              <a:ext cx="3879578" cy="8404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34" name="Shape 2734"/>
            <p:cNvSpPr/>
            <p:nvPr/>
          </p:nvSpPr>
          <p:spPr>
            <a:xfrm>
              <a:off x="1335096" y="396114"/>
              <a:ext cx="1361890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5800">
                  <a:solidFill>
                    <a:srgbClr val="F9FAFC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文字内容</a:t>
              </a:r>
              <a:endParaRPr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41" name="Group 2741"/>
          <p:cNvGrpSpPr/>
          <p:nvPr/>
        </p:nvGrpSpPr>
        <p:grpSpPr>
          <a:xfrm>
            <a:off x="3883531" y="1967040"/>
            <a:ext cx="2045759" cy="2622759"/>
            <a:chOff x="0" y="549650"/>
            <a:chExt cx="3879578" cy="4973799"/>
          </a:xfrm>
        </p:grpSpPr>
        <p:sp>
          <p:nvSpPr>
            <p:cNvPr id="2736" name="Shape 2736"/>
            <p:cNvSpPr/>
            <p:nvPr/>
          </p:nvSpPr>
          <p:spPr>
            <a:xfrm flipV="1">
              <a:off x="1939788" y="2374860"/>
              <a:ext cx="2" cy="1357417"/>
            </a:xfrm>
            <a:prstGeom prst="line">
              <a:avLst/>
            </a:prstGeom>
            <a:noFill/>
            <a:ln w="25400" cap="flat">
              <a:solidFill>
                <a:srgbClr val="A09FA1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5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2737" name="Shape 2737"/>
            <p:cNvSpPr/>
            <p:nvPr/>
          </p:nvSpPr>
          <p:spPr>
            <a:xfrm rot="10800000">
              <a:off x="657229" y="3618651"/>
              <a:ext cx="2565045" cy="1904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" y="0"/>
                  </a:moveTo>
                  <a:lnTo>
                    <a:pt x="21600" y="0"/>
                  </a:lnTo>
                  <a:lnTo>
                    <a:pt x="21600" y="10440"/>
                  </a:lnTo>
                  <a:lnTo>
                    <a:pt x="10926" y="21600"/>
                  </a:lnTo>
                  <a:lnTo>
                    <a:pt x="0" y="10254"/>
                  </a:lnTo>
                  <a:lnTo>
                    <a:pt x="181" y="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5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38" name="Shape 2738"/>
            <p:cNvSpPr/>
            <p:nvPr/>
          </p:nvSpPr>
          <p:spPr>
            <a:xfrm>
              <a:off x="1218060" y="549650"/>
              <a:ext cx="1699324" cy="4394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50000"/>
                </a:lnSpc>
                <a:defRPr sz="26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37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2015-2016</a:t>
              </a:r>
              <a:endParaRPr sz="13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39" name="Shape 2739"/>
            <p:cNvSpPr/>
            <p:nvPr/>
          </p:nvSpPr>
          <p:spPr>
            <a:xfrm>
              <a:off x="0" y="933862"/>
              <a:ext cx="3879578" cy="8404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/>
            <a:p>
              <a:pPr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40" name="Shape 2740"/>
            <p:cNvSpPr/>
            <p:nvPr/>
          </p:nvSpPr>
          <p:spPr>
            <a:xfrm>
              <a:off x="1335096" y="4527667"/>
              <a:ext cx="1361890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5800">
                  <a:solidFill>
                    <a:srgbClr val="F9FAFC"/>
                  </a:solidFill>
                  <a:latin typeface="Sosa"/>
                  <a:ea typeface="Sosa"/>
                  <a:cs typeface="Sosa"/>
                  <a:sym typeface="Sosa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文字内容</a:t>
              </a:r>
              <a:endParaRPr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47" name="Group 2747"/>
          <p:cNvGrpSpPr/>
          <p:nvPr/>
        </p:nvGrpSpPr>
        <p:grpSpPr>
          <a:xfrm>
            <a:off x="6361879" y="2163523"/>
            <a:ext cx="5368750" cy="3580959"/>
            <a:chOff x="0" y="-1"/>
            <a:chExt cx="10181298" cy="6790933"/>
          </a:xfrm>
        </p:grpSpPr>
        <p:pic>
          <p:nvPicPr>
            <p:cNvPr id="2742" name="image2.png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-1"/>
              <a:ext cx="5296455" cy="6629627"/>
            </a:xfrm>
            <a:prstGeom prst="rect">
              <a:avLst/>
            </a:prstGeom>
            <a:ln w="12700" cap="flat">
              <a:noFill/>
              <a:miter lim="400000"/>
              <a:headEnd/>
              <a:tailEnd/>
            </a:ln>
            <a:effectLst/>
          </p:spPr>
        </p:pic>
        <p:sp>
          <p:nvSpPr>
            <p:cNvPr id="2743" name="Shape 2743"/>
            <p:cNvSpPr/>
            <p:nvPr/>
          </p:nvSpPr>
          <p:spPr>
            <a:xfrm>
              <a:off x="1565663" y="1179062"/>
              <a:ext cx="2165129" cy="4162966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A09FA1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</a:defRPr>
              </a:pPr>
              <a:endParaRPr sz="1685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44" name="Shape 2744"/>
            <p:cNvSpPr/>
            <p:nvPr/>
          </p:nvSpPr>
          <p:spPr>
            <a:xfrm>
              <a:off x="1924708" y="2753425"/>
              <a:ext cx="1583807" cy="10142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50000"/>
                </a:lnSpc>
                <a:defRPr sz="60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3165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74%</a:t>
              </a:r>
              <a:endParaRPr sz="3165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45" name="Shape 2745"/>
            <p:cNvSpPr/>
            <p:nvPr/>
          </p:nvSpPr>
          <p:spPr>
            <a:xfrm>
              <a:off x="5195247" y="876288"/>
              <a:ext cx="2702503" cy="5063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 defTabSz="457200">
                <a:lnSpc>
                  <a:spcPct val="150000"/>
                </a:lnSpc>
                <a:defRPr sz="30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58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sz="158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46" name="Shape 2746"/>
            <p:cNvSpPr/>
            <p:nvPr/>
          </p:nvSpPr>
          <p:spPr>
            <a:xfrm>
              <a:off x="5195249" y="1491960"/>
              <a:ext cx="4986049" cy="52989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lnSpc>
                  <a:spcPct val="150000"/>
                </a:lnSpc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lvl="0" algn="just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Please replace text, click add relevant headline, modify the text content, also can copy your content to this </a:t>
              </a:r>
              <a:r>
                <a:rPr lang="en-US" altLang="zh-CN" sz="800" kern="0" dirty="0" err="1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directly.Please</a:t>
              </a: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replace text, click add relevant headline, modify the text content, also can copy your content to this </a:t>
              </a:r>
              <a:r>
                <a:rPr lang="en-US" altLang="zh-CN" sz="800" kern="0" dirty="0" err="1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directly.Please</a:t>
              </a: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replace text, click add relevant headline, modify the text content, also can copy your content to this </a:t>
              </a:r>
              <a:r>
                <a:rPr lang="en-US" altLang="zh-CN" sz="800" kern="0" dirty="0" err="1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directly.Please</a:t>
              </a: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replace text, click add relevant headline, modify the text content, also can copy your content to this directly.</a:t>
              </a:r>
              <a:endParaRPr lang="en-US" altLang="zh-CN"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lvl="0" algn="just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just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Please replace text, click add relevant headline, modify the text content, also can copy your content to this </a:t>
              </a:r>
              <a:r>
                <a:rPr lang="en-US" altLang="zh-CN" sz="800" kern="0" dirty="0" err="1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directly.Please</a:t>
              </a: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replace text, click add relevant headline, modify the text content, also can copy your content to this </a:t>
              </a:r>
              <a:r>
                <a:rPr lang="en-US" altLang="zh-CN" sz="800" kern="0" dirty="0" err="1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directly.Please</a:t>
              </a: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replace text, click add relevant headline, modify the text content, also can copy your content to this </a:t>
              </a:r>
              <a:r>
                <a:rPr lang="en-US" altLang="zh-CN" sz="800" kern="0" dirty="0" err="1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directly.Please</a:t>
              </a: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replace text, click add relevant headline, modify the text content, also can copy your content to this directly.</a:t>
              </a:r>
              <a:endParaRPr lang="zh-CN" altLang="en-US" sz="800" kern="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1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 fill="hold"/>
                                        <p:tgtEl>
                                          <p:spTgt spid="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 fill="hold"/>
                                        <p:tgtEl>
                                          <p:spTgt spid="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 fill="hold"/>
                                        <p:tgtEl>
                                          <p:spTgt spid="2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9" grpId="0" animBg="1" advAuto="0"/>
      <p:bldP spid="2735" grpId="0" advAuto="0"/>
      <p:bldP spid="2741" grpId="0" advAuto="0"/>
      <p:bldP spid="2747" grpId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03921" y="2208373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03921" y="3160455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82%</a:t>
              </a: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03920" y="4114593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70%</a:t>
              </a: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03921" y="5068728"/>
              <a:ext cx="686482" cy="396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68%</a:t>
              </a:r>
              <a:endParaRPr lang="en-GB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12800" y="204805"/>
            <a:ext cx="2311176" cy="44773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2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12800" y="671952"/>
            <a:ext cx="2311176" cy="16927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CLICK TO ADD CAPTION TEXT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2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0"/>
            <a:ext cx="12858749" cy="7232649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2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9903" t="-10731" r="-275" b="-138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6485905" y="1419945"/>
            <a:ext cx="5915024" cy="300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1500" cap="all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T</a:t>
            </a:r>
            <a:r>
              <a:rPr lang="en-US" altLang="zh-CN" sz="11500" cap="all" dirty="0">
                <a:solidFill>
                  <a:schemeClr val="accent2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h</a:t>
            </a:r>
            <a:r>
              <a:rPr lang="en-US" altLang="zh-CN" sz="11500" cap="all" dirty="0">
                <a:solidFill>
                  <a:schemeClr val="accent3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a</a:t>
            </a:r>
            <a:r>
              <a:rPr lang="en-US" altLang="zh-CN" sz="11500" cap="all" dirty="0">
                <a:solidFill>
                  <a:schemeClr val="accent4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n</a:t>
            </a:r>
            <a:r>
              <a:rPr lang="en-US" altLang="zh-CN" sz="11500" cap="all" dirty="0">
                <a:solidFill>
                  <a:schemeClr val="accent5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k</a:t>
            </a:r>
            <a:r>
              <a:rPr lang="en-US" altLang="zh-CN" sz="11500" cap="all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 </a:t>
            </a:r>
            <a:r>
              <a:rPr lang="en-US" altLang="zh-CN" sz="8000" cap="all" dirty="0">
                <a:solidFill>
                  <a:schemeClr val="accent6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you</a:t>
            </a:r>
            <a:endParaRPr lang="zh-CN" altLang="en-US" sz="5400" cap="all" dirty="0">
              <a:solidFill>
                <a:schemeClr val="accent6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7658016" y="2986926"/>
            <a:ext cx="3570802" cy="108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2017</a:t>
            </a:r>
            <a:r>
              <a:rPr lang="zh-CN" altLang="en-US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感恩有你 </a:t>
            </a:r>
            <a:endParaRPr lang="en-US" altLang="zh-CN" dirty="0">
              <a:solidFill>
                <a:schemeClr val="accent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  <a:p>
            <a:pPr algn="ctr">
              <a:buNone/>
            </a:pPr>
            <a:r>
              <a:rPr lang="en-US" altLang="zh-CN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2018</a:t>
            </a:r>
            <a:r>
              <a:rPr lang="zh-CN" altLang="en-US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重新出发</a:t>
            </a:r>
            <a:endParaRPr lang="zh-CN" altLang="en-US" dirty="0">
              <a:solidFill>
                <a:schemeClr val="accent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7285082" y="4074373"/>
            <a:ext cx="3943735" cy="28814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</p:spPr>
        <p:txBody>
          <a:bodyPr wrap="square" lIns="36000" tIns="36000" rIns="36000" bIns="36000" anchor="ctr" anchorCtr="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4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本</a:t>
            </a:r>
            <a:r>
              <a:rPr lang="en-US" altLang="zh-CN" sz="14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共</a:t>
            </a:r>
            <a:r>
              <a:rPr lang="en-US" altLang="zh-CN" sz="14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22</a:t>
            </a:r>
            <a:r>
              <a:rPr lang="zh-CN" altLang="en-US" sz="1400" dirty="0">
                <a:solidFill>
                  <a:schemeClr val="accent1"/>
                </a:solidFill>
                <a:cs typeface="Arial" panose="020B0604020202020204" pitchFamily="34" charset="0"/>
                <a:sym typeface="微软雅黑" panose="020B0503020204020204" pitchFamily="34" charset="-122"/>
              </a:rPr>
              <a:t>页，剩余模板素材均可自主编辑使用</a:t>
            </a:r>
            <a:endParaRPr lang="zh-CN" altLang="en-US" sz="1400" dirty="0">
              <a:solidFill>
                <a:schemeClr val="accent1"/>
              </a:solidFill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99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99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99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9" grpId="1"/>
      <p:bldP spid="10" grpId="0"/>
      <p:bldP spid="10" grpId="1"/>
      <p:bldP spid="11" grpId="0" animBg="1"/>
    </p:bldLst>
  </p:timing>
</p:sld>
</file>

<file path=ppt/tags/tag1.xml><?xml version="1.0" encoding="utf-8"?>
<p:tagLst xmlns:p="http://schemas.openxmlformats.org/presentationml/2006/main">
  <p:tag name="MH" val="20161022203059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61022203059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61022203059"/>
  <p:tag name="MH_LIBRARY" val="GRAPHIC"/>
  <p:tag name="MH_TYPE" val="Other"/>
  <p:tag name="MH_ORDER" val="3"/>
</p:tagLst>
</file>

<file path=ppt/tags/tag4.xml><?xml version="1.0" encoding="utf-8"?>
<p:tagLst xmlns:p="http://schemas.openxmlformats.org/presentationml/2006/main">
  <p:tag name="MH" val="20161022203059"/>
  <p:tag name="MH_LIBRARY" val="GRAPHIC"/>
  <p:tag name="MH_TYPE" val="Other"/>
  <p:tag name="MH_ORDER" val="4"/>
</p:tagLst>
</file>

<file path=ppt/tags/tag5.xml><?xml version="1.0" encoding="utf-8"?>
<p:tagLst xmlns:p="http://schemas.openxmlformats.org/presentationml/2006/main">
  <p:tag name="MH" val="20161022203059"/>
  <p:tag name="MH_LIBRARY" val="GRAPHIC"/>
  <p:tag name="MH_TYPE" val="Other"/>
  <p:tag name="MH_ORDER" val="5"/>
</p:tagLst>
</file>

<file path=ppt/tags/tag6.xml><?xml version="1.0" encoding="utf-8"?>
<p:tagLst xmlns:p="http://schemas.openxmlformats.org/presentationml/2006/main">
  <p:tag name="MH" val="20161022203059"/>
  <p:tag name="MH_LIBRARY" val="GRAPHIC"/>
  <p:tag name="MH_TYPE" val="Other"/>
  <p:tag name="MH_ORDER" val="6"/>
</p:tagLst>
</file>

<file path=ppt/tags/tag7.xml><?xml version="1.0" encoding="utf-8"?>
<p:tagLst xmlns:p="http://schemas.openxmlformats.org/presentationml/2006/main">
  <p:tag name="MH" val="20161022203059"/>
  <p:tag name="MH_LIBRARY" val="GRAPHIC"/>
  <p:tag name="MH_TYPE" val="Other"/>
  <p:tag name="MH_ORDER" val="7"/>
</p:tagLst>
</file>

<file path=ppt/tags/tag8.xml><?xml version="1.0" encoding="utf-8"?>
<p:tagLst xmlns:p="http://schemas.openxmlformats.org/presentationml/2006/main">
  <p:tag name="MH" val="20161022203059"/>
  <p:tag name="MH_LIBRARY" val="GRAPHIC"/>
  <p:tag name="MH_TYPE" val="Other"/>
  <p:tag name="MH_ORDER" val="8"/>
</p:tagLst>
</file>

<file path=ppt/tags/tag9.xml><?xml version="1.0" encoding="utf-8"?>
<p:tagLst xmlns:p="http://schemas.openxmlformats.org/presentationml/2006/main">
  <p:tag name="MH" val="20161022203059"/>
  <p:tag name="MH_LIBRARY" val="GRAPHIC"/>
  <p:tag name="MH_TYPE" val="Other"/>
  <p:tag name="MH_ORDER" val="9"/>
</p:tagLst>
</file>

<file path=ppt/tags/tag10.xml><?xml version="1.0" encoding="utf-8"?>
<p:tagLst xmlns:p="http://schemas.openxmlformats.org/presentationml/2006/main">
  <p:tag name="MH" val="20161022203059"/>
  <p:tag name="MH_LIBRARY" val="GRAPHIC"/>
  <p:tag name="MH_TYPE" val="Other"/>
  <p:tag name="MH_ORDER" val="10"/>
</p:tagLst>
</file>

<file path=ppt/tags/tag11.xml><?xml version="1.0" encoding="utf-8"?>
<p:tagLst xmlns:p="http://schemas.openxmlformats.org/presentationml/2006/main">
  <p:tag name="MH" val="20161022203059"/>
  <p:tag name="MH_LIBRARY" val="GRAPHIC"/>
  <p:tag name="MH_TYPE" val="Other"/>
  <p:tag name="MH_ORDER" val="11"/>
</p:tagLst>
</file>

<file path=ppt/tags/tag12.xml><?xml version="1.0" encoding="utf-8"?>
<p:tagLst xmlns:p="http://schemas.openxmlformats.org/presentationml/2006/main">
  <p:tag name="MH" val="20161022203059"/>
  <p:tag name="MH_LIBRARY" val="GRAPHIC"/>
  <p:tag name="MH_TYPE" val="Other"/>
  <p:tag name="MH_ORDER" val="12"/>
</p:tagLst>
</file>

<file path=ppt/tags/tag13.xml><?xml version="1.0" encoding="utf-8"?>
<p:tagLst xmlns:p="http://schemas.openxmlformats.org/presentationml/2006/main">
  <p:tag name="MH" val="20161022203059"/>
  <p:tag name="MH_LIBRARY" val="GRAPHIC"/>
  <p:tag name="MH_TYPE" val="SubTitle"/>
  <p:tag name="MH_ORDER" val="1"/>
</p:tagLst>
</file>

<file path=ppt/tags/tag14.xml><?xml version="1.0" encoding="utf-8"?>
<p:tagLst xmlns:p="http://schemas.openxmlformats.org/presentationml/2006/main">
  <p:tag name="MH" val="20161022203059"/>
  <p:tag name="MH_LIBRARY" val="GRAPHIC"/>
  <p:tag name="MH_TYPE" val="SubTitle"/>
  <p:tag name="MH_ORDER" val="2"/>
</p:tagLst>
</file>

<file path=ppt/tags/tag15.xml><?xml version="1.0" encoding="utf-8"?>
<p:tagLst xmlns:p="http://schemas.openxmlformats.org/presentationml/2006/main">
  <p:tag name="MH" val="20161022203059"/>
  <p:tag name="MH_LIBRARY" val="GRAPHIC"/>
  <p:tag name="MH_TYPE" val="SubTitle"/>
  <p:tag name="MH_ORDER" val="3"/>
</p:tagLst>
</file>

<file path=ppt/tags/tag16.xml><?xml version="1.0" encoding="utf-8"?>
<p:tagLst xmlns:p="http://schemas.openxmlformats.org/presentationml/2006/main">
  <p:tag name="MH" val="20161022203059"/>
  <p:tag name="MH_LIBRARY" val="GRAPHIC"/>
  <p:tag name="MH_TYPE" val="SubTitle"/>
  <p:tag name="MH_ORDER" val="4"/>
</p:tagLst>
</file>

<file path=ppt/tags/tag17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19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20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2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3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Text"/>
  <p:tag name="MH" val="20161022203059"/>
  <p:tag name="MH_LIBRARY" val="GRAPHIC"/>
</p:tagLst>
</file>

<file path=ppt/tags/tag24.xml><?xml version="1.0" encoding="utf-8"?>
<p:tagLst xmlns:p="http://schemas.openxmlformats.org/presentationml/2006/main">
  <p:tag name="MH" val="20161022203059"/>
  <p:tag name="MH_LIBRARY" val="GRAPHIC"/>
  <p:tag name="MH_TYPE" val="Other"/>
  <p:tag name="MH_ORDER" val="1"/>
</p:tagLst>
</file>

<file path=ppt/tags/tag25.xml><?xml version="1.0" encoding="utf-8"?>
<p:tagLst xmlns:p="http://schemas.openxmlformats.org/presentationml/2006/main">
  <p:tag name="MH" val="20161022203059"/>
  <p:tag name="MH_LIBRARY" val="GRAPHIC"/>
  <p:tag name="MH_TYPE" val="Other"/>
  <p:tag name="MH_ORDER" val="2"/>
</p:tagLst>
</file>

<file path=ppt/tags/tag26.xml><?xml version="1.0" encoding="utf-8"?>
<p:tagLst xmlns:p="http://schemas.openxmlformats.org/presentationml/2006/main">
  <p:tag name="MH" val="20161022203059"/>
  <p:tag name="MH_LIBRARY" val="GRAPHIC"/>
  <p:tag name="MH_TYPE" val="Other"/>
  <p:tag name="MH_ORDER" val="9"/>
</p:tagLst>
</file>

<file path=ppt/tags/tag27.xml><?xml version="1.0" encoding="utf-8"?>
<p:tagLst xmlns:p="http://schemas.openxmlformats.org/presentationml/2006/main">
  <p:tag name="MH" val="20161022203059"/>
  <p:tag name="MH_LIBRARY" val="GRAPHIC"/>
  <p:tag name="MH_TYPE" val="SubTitle"/>
  <p:tag name="MH_ORDER" val="1"/>
</p:tagLst>
</file>

<file path=ppt/tags/tag28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29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30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31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32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33.xml><?xml version="1.0" encoding="utf-8"?>
<p:tagLst xmlns:p="http://schemas.openxmlformats.org/presentationml/2006/main">
  <p:tag name="MH" val="20161022204303"/>
  <p:tag name="MH_LIBRARY" val="GRAPHIC"/>
</p:tagLst>
</file>

<file path=ppt/tags/tag34.xml><?xml version="1.0" encoding="utf-8"?>
<p:tagLst xmlns:p="http://schemas.openxmlformats.org/presentationml/2006/main">
  <p:tag name="MH" val="20161022203059"/>
  <p:tag name="MH_LIBRARY" val="GRAPHIC"/>
  <p:tag name="MH_TYPE" val="Other"/>
  <p:tag name="MH_ORDER" val="1"/>
</p:tagLst>
</file>

<file path=ppt/tags/tag35.xml><?xml version="1.0" encoding="utf-8"?>
<p:tagLst xmlns:p="http://schemas.openxmlformats.org/presentationml/2006/main">
  <p:tag name="MH" val="20161022203059"/>
  <p:tag name="MH_LIBRARY" val="GRAPHIC"/>
  <p:tag name="MH_TYPE" val="Other"/>
  <p:tag name="MH_ORDER" val="2"/>
</p:tagLst>
</file>

<file path=ppt/tags/tag36.xml><?xml version="1.0" encoding="utf-8"?>
<p:tagLst xmlns:p="http://schemas.openxmlformats.org/presentationml/2006/main">
  <p:tag name="MH" val="20161022203059"/>
  <p:tag name="MH_LIBRARY" val="GRAPHIC"/>
  <p:tag name="MH_TYPE" val="Other"/>
  <p:tag name="MH_ORDER" val="9"/>
</p:tagLst>
</file>

<file path=ppt/tags/tag37.xml><?xml version="1.0" encoding="utf-8"?>
<p:tagLst xmlns:p="http://schemas.openxmlformats.org/presentationml/2006/main">
  <p:tag name="MH" val="20161022203059"/>
  <p:tag name="MH_LIBRARY" val="GRAPHIC"/>
  <p:tag name="MH_TYPE" val="SubTitle"/>
  <p:tag name="MH_ORDER" val="1"/>
</p:tagLst>
</file>

<file path=ppt/tags/tag38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39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40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41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42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43.xml><?xml version="1.0" encoding="utf-8"?>
<p:tagLst xmlns:p="http://schemas.openxmlformats.org/presentationml/2006/main">
  <p:tag name="MH" val="20161022204303"/>
  <p:tag name="MH_LIBRARY" val="GRAPHIC"/>
</p:tagLst>
</file>

<file path=ppt/tags/tag44.xml><?xml version="1.0" encoding="utf-8"?>
<p:tagLst xmlns:p="http://schemas.openxmlformats.org/presentationml/2006/main">
  <p:tag name="MH" val="20161022203059"/>
  <p:tag name="MH_LIBRARY" val="GRAPHIC"/>
  <p:tag name="MH_TYPE" val="Other"/>
  <p:tag name="MH_ORDER" val="1"/>
</p:tagLst>
</file>

<file path=ppt/tags/tag45.xml><?xml version="1.0" encoding="utf-8"?>
<p:tagLst xmlns:p="http://schemas.openxmlformats.org/presentationml/2006/main">
  <p:tag name="MH" val="20161022203059"/>
  <p:tag name="MH_LIBRARY" val="GRAPHIC"/>
  <p:tag name="MH_TYPE" val="Other"/>
  <p:tag name="MH_ORDER" val="2"/>
</p:tagLst>
</file>

<file path=ppt/tags/tag46.xml><?xml version="1.0" encoding="utf-8"?>
<p:tagLst xmlns:p="http://schemas.openxmlformats.org/presentationml/2006/main">
  <p:tag name="MH" val="20161022203059"/>
  <p:tag name="MH_LIBRARY" val="GRAPHIC"/>
  <p:tag name="MH_TYPE" val="Other"/>
  <p:tag name="MH_ORDER" val="9"/>
</p:tagLst>
</file>

<file path=ppt/tags/tag47.xml><?xml version="1.0" encoding="utf-8"?>
<p:tagLst xmlns:p="http://schemas.openxmlformats.org/presentationml/2006/main">
  <p:tag name="MH" val="20161022203059"/>
  <p:tag name="MH_LIBRARY" val="GRAPHIC"/>
  <p:tag name="MH_TYPE" val="SubTitle"/>
  <p:tag name="MH_ORDER" val="1"/>
</p:tagLst>
</file>

<file path=ppt/tags/tag48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49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50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51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52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53.xml><?xml version="1.0" encoding="utf-8"?>
<p:tagLst xmlns:p="http://schemas.openxmlformats.org/presentationml/2006/main">
  <p:tag name="MH" val="20161022204303"/>
  <p:tag name="MH_LIBRARY" val="GRAPHIC"/>
</p:tagLst>
</file>

<file path=ppt/tags/tag54.xml><?xml version="1.0" encoding="utf-8"?>
<p:tagLst xmlns:p="http://schemas.openxmlformats.org/presentationml/2006/main">
  <p:tag name="MH" val="20161022203059"/>
  <p:tag name="MH_LIBRARY" val="GRAPHIC"/>
  <p:tag name="MH_TYPE" val="Other"/>
  <p:tag name="MH_ORDER" val="1"/>
</p:tagLst>
</file>

<file path=ppt/tags/tag55.xml><?xml version="1.0" encoding="utf-8"?>
<p:tagLst xmlns:p="http://schemas.openxmlformats.org/presentationml/2006/main">
  <p:tag name="MH" val="20161022203059"/>
  <p:tag name="MH_LIBRARY" val="GRAPHIC"/>
  <p:tag name="MH_TYPE" val="Other"/>
  <p:tag name="MH_ORDER" val="2"/>
</p:tagLst>
</file>

<file path=ppt/tags/tag56.xml><?xml version="1.0" encoding="utf-8"?>
<p:tagLst xmlns:p="http://schemas.openxmlformats.org/presentationml/2006/main">
  <p:tag name="MH" val="20161022203059"/>
  <p:tag name="MH_LIBRARY" val="GRAPHIC"/>
  <p:tag name="MH_TYPE" val="Other"/>
  <p:tag name="MH_ORDER" val="9"/>
</p:tagLst>
</file>

<file path=ppt/tags/tag57.xml><?xml version="1.0" encoding="utf-8"?>
<p:tagLst xmlns:p="http://schemas.openxmlformats.org/presentationml/2006/main">
  <p:tag name="MH" val="20161022203059"/>
  <p:tag name="MH_LIBRARY" val="GRAPHIC"/>
  <p:tag name="MH_TYPE" val="SubTitle"/>
  <p:tag name="MH_ORDER" val="1"/>
</p:tagLst>
</file>

<file path=ppt/tags/tag58.xml><?xml version="1.0" encoding="utf-8"?>
<p:tagLst xmlns:p="http://schemas.openxmlformats.org/presentationml/2006/main">
  <p:tag name="MH" val="20161022204303"/>
  <p:tag name="MH_LIBRARY" val="GRAPHIC"/>
  <p:tag name="MH_ORDER" val="TextBox 11"/>
</p:tagLst>
</file>

<file path=ppt/tags/tag59.xml><?xml version="1.0" encoding="utf-8"?>
<p:tagLst xmlns:p="http://schemas.openxmlformats.org/presentationml/2006/main">
  <p:tag name="MH" val="20161022204303"/>
  <p:tag name="MH_LIBRARY" val="GRAPHIC"/>
  <p:tag name="MH_ORDER" val="文本框 13"/>
</p:tagLst>
</file>

<file path=ppt/tags/tag60.xml><?xml version="1.0" encoding="utf-8"?>
<p:tagLst xmlns:p="http://schemas.openxmlformats.org/presentationml/2006/main">
  <p:tag name="MH" val="20161022204303"/>
  <p:tag name="MH_LIBRARY" val="GRAPHIC"/>
  <p:tag name="MH_ORDER" val="文本框 14"/>
</p:tagLst>
</file>

<file path=ppt/tags/tag61.xml><?xml version="1.0" encoding="utf-8"?>
<p:tagLst xmlns:p="http://schemas.openxmlformats.org/presentationml/2006/main">
  <p:tag name="MH" val="20161022204343"/>
  <p:tag name="MH_LIBRARY" val="GRAPHIC"/>
  <p:tag name="MH_ORDER" val="标题 5"/>
</p:tagLst>
</file>

<file path=ppt/tags/tag62.xml><?xml version="1.0" encoding="utf-8"?>
<p:tagLst xmlns:p="http://schemas.openxmlformats.org/presentationml/2006/main">
  <p:tag name="MH" val="20161022204343"/>
  <p:tag name="MH_LIBRARY" val="GRAPHIC"/>
  <p:tag name="MH_ORDER" val="文本占位符 6"/>
</p:tagLst>
</file>

<file path=ppt/tags/tag63.xml><?xml version="1.0" encoding="utf-8"?>
<p:tagLst xmlns:p="http://schemas.openxmlformats.org/presentationml/2006/main">
  <p:tag name="MH" val="20161022204303"/>
  <p:tag name="MH_LIBRARY" val="GRAPHIC"/>
</p:tagLst>
</file>

<file path=ppt/theme/theme1.xml><?xml version="1.0" encoding="utf-8"?>
<a:theme xmlns:a="http://schemas.openxmlformats.org/drawingml/2006/main" name="Office Theme">
  <a:themeElements>
    <a:clrScheme name="视点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10620</Words>
  <Application>WPS 演示</Application>
  <PresentationFormat>自定义</PresentationFormat>
  <Paragraphs>481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2" baseType="lpstr">
      <vt:lpstr>Arial</vt:lpstr>
      <vt:lpstr>宋体</vt:lpstr>
      <vt:lpstr>Wingdings</vt:lpstr>
      <vt:lpstr>Calibri</vt:lpstr>
      <vt:lpstr>微软雅黑</vt:lpstr>
      <vt:lpstr>Arial Narrow</vt:lpstr>
      <vt:lpstr>Lato</vt:lpstr>
      <vt:lpstr>MS PGothic</vt:lpstr>
      <vt:lpstr>Gill Sans</vt:lpstr>
      <vt:lpstr>Neris Thin</vt:lpstr>
      <vt:lpstr>Helvetica</vt:lpstr>
      <vt:lpstr>FontAwesome</vt:lpstr>
      <vt:lpstr>STIXGeneral-Bold</vt:lpstr>
      <vt:lpstr>Roboto Light</vt:lpstr>
      <vt:lpstr>Arial Unicode MS</vt:lpstr>
      <vt:lpstr>Helvetica Light</vt:lpstr>
      <vt:lpstr>Sosa</vt:lpstr>
      <vt:lpstr>STIXGeneral-Regular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bt367</dc:title>
  <dc:creator/>
  <cp:lastModifiedBy>Administrator</cp:lastModifiedBy>
  <cp:revision>2</cp:revision>
  <dcterms:created xsi:type="dcterms:W3CDTF">2016-12-20T14:19:00Z</dcterms:created>
  <dcterms:modified xsi:type="dcterms:W3CDTF">2017-09-12T02:14:59Z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