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210D"/>
    <a:srgbClr val="D90A10"/>
    <a:srgbClr val="E63E0B"/>
    <a:srgbClr val="DF330D"/>
    <a:srgbClr val="E0260F"/>
    <a:srgbClr val="D90710"/>
    <a:srgbClr val="DC250F"/>
    <a:srgbClr val="DA0B10"/>
    <a:srgbClr val="DA0D10"/>
    <a:srgbClr val="DB1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D90710"/>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543804896"/>
        <c:axId val="543805440"/>
      </c:barChart>
      <c:catAx>
        <c:axId val="543804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543805440"/>
        <c:crosses val="autoZero"/>
        <c:auto val="1"/>
        <c:lblAlgn val="ctr"/>
        <c:lblOffset val="100"/>
        <c:noMultiLvlLbl val="0"/>
      </c:catAx>
      <c:valAx>
        <c:axId val="5438054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54380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2019/3/20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1718395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3571357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1029979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4281526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1850114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1205976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2727005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3031489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3309383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2963496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1772268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38021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3839192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3625251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4165335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1489248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18790504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4008709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3760328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2019/3/20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2019/3/20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56477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银行公司产品介绍</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3759400" y="832273"/>
            <a:ext cx="4243469"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201X</a:t>
            </a:r>
            <a:endParaRPr lang="zh-CN" altLang="en-US" sz="20000" b="1" dirty="0">
              <a:solidFill>
                <a:schemeClr val="bg1"/>
              </a:solidFill>
              <a:latin typeface="Agency FB" panose="020B0503020202020204" pitchFamily="34" charset="0"/>
            </a:endParaRPr>
          </a:p>
        </p:txBody>
      </p: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319">
                                          <p:stCondLst>
                                            <p:cond delay="0"/>
                                          </p:stCondLst>
                                        </p:cTn>
                                        <p:tgtEl>
                                          <p:spTgt spid="8"/>
                                        </p:tgtEl>
                                      </p:cBhvr>
                                    </p:animEffect>
                                    <p:anim calcmode="lin" valueType="num">
                                      <p:cBhvr>
                                        <p:cTn id="8" dur="100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365"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365" tmFilter="0, 0; 0.125,0.2665; 0.25,0.4; 0.375,0.465; 0.5,0.5;  0.625,0.535; 0.75,0.6; 0.875,0.7335; 1,1">
                                          <p:stCondLst>
                                            <p:cond delay="365"/>
                                          </p:stCondLst>
                                        </p:cTn>
                                        <p:tgtEl>
                                          <p:spTgt spid="8"/>
                                        </p:tgtEl>
                                        <p:attrNameLst>
                                          <p:attrName>ppt_y</p:attrName>
                                        </p:attrNameLst>
                                      </p:cBhvr>
                                      <p:tavLst>
                                        <p:tav tm="0" fmla="#ppt_y-sin(pi*$)/9">
                                          <p:val>
                                            <p:fltVal val="0"/>
                                          </p:val>
                                        </p:tav>
                                        <p:tav tm="100000">
                                          <p:val>
                                            <p:fltVal val="1"/>
                                          </p:val>
                                        </p:tav>
                                      </p:tavLst>
                                    </p:anim>
                                    <p:anim calcmode="lin" valueType="num">
                                      <p:cBhvr>
                                        <p:cTn id="11" dur="183" tmFilter="0, 0; 0.125,0.2665; 0.25,0.4; 0.375,0.465; 0.5,0.5;  0.625,0.535; 0.75,0.6; 0.875,0.7335; 1,1">
                                          <p:stCondLst>
                                            <p:cond delay="728"/>
                                          </p:stCondLst>
                                        </p:cTn>
                                        <p:tgtEl>
                                          <p:spTgt spid="8"/>
                                        </p:tgtEl>
                                        <p:attrNameLst>
                                          <p:attrName>ppt_y</p:attrName>
                                        </p:attrNameLst>
                                      </p:cBhvr>
                                      <p:tavLst>
                                        <p:tav tm="0" fmla="#ppt_y-sin(pi*$)/27">
                                          <p:val>
                                            <p:fltVal val="0"/>
                                          </p:val>
                                        </p:tav>
                                        <p:tav tm="100000">
                                          <p:val>
                                            <p:fltVal val="1"/>
                                          </p:val>
                                        </p:tav>
                                      </p:tavLst>
                                    </p:anim>
                                    <p:anim calcmode="lin" valueType="num">
                                      <p:cBhvr>
                                        <p:cTn id="12" dur="90" tmFilter="0, 0; 0.125,0.2665; 0.25,0.4; 0.375,0.465; 0.5,0.5;  0.625,0.535; 0.75,0.6; 0.875,0.7335; 1,1">
                                          <p:stCondLst>
                                            <p:cond delay="911"/>
                                          </p:stCondLst>
                                        </p:cTn>
                                        <p:tgtEl>
                                          <p:spTgt spid="8"/>
                                        </p:tgtEl>
                                        <p:attrNameLst>
                                          <p:attrName>ppt_y</p:attrName>
                                        </p:attrNameLst>
                                      </p:cBhvr>
                                      <p:tavLst>
                                        <p:tav tm="0" fmla="#ppt_y-sin(pi*$)/81">
                                          <p:val>
                                            <p:fltVal val="0"/>
                                          </p:val>
                                        </p:tav>
                                        <p:tav tm="100000">
                                          <p:val>
                                            <p:fltVal val="1"/>
                                          </p:val>
                                        </p:tav>
                                      </p:tavLst>
                                    </p:anim>
                                    <p:animScale>
                                      <p:cBhvr>
                                        <p:cTn id="13" dur="14">
                                          <p:stCondLst>
                                            <p:cond delay="357"/>
                                          </p:stCondLst>
                                        </p:cTn>
                                        <p:tgtEl>
                                          <p:spTgt spid="8"/>
                                        </p:tgtEl>
                                      </p:cBhvr>
                                      <p:to x="100000" y="60000"/>
                                    </p:animScale>
                                    <p:animScale>
                                      <p:cBhvr>
                                        <p:cTn id="14" dur="91" decel="50000">
                                          <p:stCondLst>
                                            <p:cond delay="372"/>
                                          </p:stCondLst>
                                        </p:cTn>
                                        <p:tgtEl>
                                          <p:spTgt spid="8"/>
                                        </p:tgtEl>
                                      </p:cBhvr>
                                      <p:to x="100000" y="100000"/>
                                    </p:animScale>
                                    <p:animScale>
                                      <p:cBhvr>
                                        <p:cTn id="15" dur="14">
                                          <p:stCondLst>
                                            <p:cond delay="722"/>
                                          </p:stCondLst>
                                        </p:cTn>
                                        <p:tgtEl>
                                          <p:spTgt spid="8"/>
                                        </p:tgtEl>
                                      </p:cBhvr>
                                      <p:to x="100000" y="80000"/>
                                    </p:animScale>
                                    <p:animScale>
                                      <p:cBhvr>
                                        <p:cTn id="16" dur="91" decel="50000">
                                          <p:stCondLst>
                                            <p:cond delay="736"/>
                                          </p:stCondLst>
                                        </p:cTn>
                                        <p:tgtEl>
                                          <p:spTgt spid="8"/>
                                        </p:tgtEl>
                                      </p:cBhvr>
                                      <p:to x="100000" y="100000"/>
                                    </p:animScale>
                                    <p:animScale>
                                      <p:cBhvr>
                                        <p:cTn id="17" dur="14">
                                          <p:stCondLst>
                                            <p:cond delay="903"/>
                                          </p:stCondLst>
                                        </p:cTn>
                                        <p:tgtEl>
                                          <p:spTgt spid="8"/>
                                        </p:tgtEl>
                                      </p:cBhvr>
                                      <p:to x="100000" y="90000"/>
                                    </p:animScale>
                                    <p:animScale>
                                      <p:cBhvr>
                                        <p:cTn id="18" dur="91" decel="50000">
                                          <p:stCondLst>
                                            <p:cond delay="917"/>
                                          </p:stCondLst>
                                        </p:cTn>
                                        <p:tgtEl>
                                          <p:spTgt spid="8"/>
                                        </p:tgtEl>
                                      </p:cBhvr>
                                      <p:to x="100000" y="100000"/>
                                    </p:animScale>
                                    <p:animScale>
                                      <p:cBhvr>
                                        <p:cTn id="19" dur="14">
                                          <p:stCondLst>
                                            <p:cond delay="994"/>
                                          </p:stCondLst>
                                        </p:cTn>
                                        <p:tgtEl>
                                          <p:spTgt spid="8"/>
                                        </p:tgtEl>
                                      </p:cBhvr>
                                      <p:to x="100000" y="95000"/>
                                    </p:animScale>
                                    <p:animScale>
                                      <p:cBhvr>
                                        <p:cTn id="20" dur="91" decel="50000">
                                          <p:stCondLst>
                                            <p:cond delay="1009"/>
                                          </p:stCondLst>
                                        </p:cTn>
                                        <p:tgtEl>
                                          <p:spTgt spid="8"/>
                                        </p:tgtEl>
                                      </p:cBhvr>
                                      <p:to x="100000" y="100000"/>
                                    </p:animScale>
                                  </p:childTnLst>
                                </p:cTn>
                              </p:par>
                              <p:par>
                                <p:cTn id="21" presetID="12" presetClass="entr" presetSubtype="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down)">
                                      <p:cBhvr>
                                        <p:cTn id="24" dur="500"/>
                                        <p:tgtEl>
                                          <p:spTgt spid="4"/>
                                        </p:tgtEl>
                                      </p:cBhvr>
                                    </p:animEffect>
                                  </p:childTnLst>
                                </p:cTn>
                              </p:par>
                              <p:par>
                                <p:cTn id="25" presetID="16" presetClass="entr" presetSubtype="37"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Vertical)">
                                      <p:cBhvr>
                                        <p:cTn id="27" dur="500"/>
                                        <p:tgtEl>
                                          <p:spTgt spid="7"/>
                                        </p:tgtEl>
                                      </p:cBhvr>
                                    </p:animEffect>
                                  </p:childTnLst>
                                </p:cTn>
                              </p:par>
                            </p:childTnLst>
                          </p:cTn>
                        </p:par>
                        <p:par>
                          <p:cTn id="28" fill="hold">
                            <p:stCondLst>
                              <p:cond delay="1100"/>
                            </p:stCondLst>
                            <p:childTnLst>
                              <p:par>
                                <p:cTn id="29" presetID="42"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1000" fill="hold"/>
                                        <p:tgtEl>
                                          <p:spTgt spid="6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1000"/>
                                        <p:tgtEl>
                                          <p:spTgt spid="63"/>
                                        </p:tgtEl>
                                      </p:cBhvr>
                                    </p:animEffect>
                                    <p:anim calcmode="lin" valueType="num">
                                      <p:cBhvr>
                                        <p:cTn id="37" dur="1000" fill="hold"/>
                                        <p:tgtEl>
                                          <p:spTgt spid="63"/>
                                        </p:tgtEl>
                                        <p:attrNameLst>
                                          <p:attrName>ppt_x</p:attrName>
                                        </p:attrNameLst>
                                      </p:cBhvr>
                                      <p:tavLst>
                                        <p:tav tm="0">
                                          <p:val>
                                            <p:strVal val="#ppt_x"/>
                                          </p:val>
                                        </p:tav>
                                        <p:tav tm="100000">
                                          <p:val>
                                            <p:strVal val="#ppt_x"/>
                                          </p:val>
                                        </p:tav>
                                      </p:tavLst>
                                    </p:anim>
                                    <p:anim calcmode="lin" valueType="num">
                                      <p:cBhvr>
                                        <p:cTn id="38" dur="1000" fill="hold"/>
                                        <p:tgtEl>
                                          <p:spTgt spid="6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1000"/>
                                        <p:tgtEl>
                                          <p:spTgt spid="67"/>
                                        </p:tgtEl>
                                      </p:cBhvr>
                                    </p:animEffect>
                                    <p:anim calcmode="lin" valueType="num">
                                      <p:cBhvr>
                                        <p:cTn id="42" dur="1000" fill="hold"/>
                                        <p:tgtEl>
                                          <p:spTgt spid="67"/>
                                        </p:tgtEl>
                                        <p:attrNameLst>
                                          <p:attrName>ppt_x</p:attrName>
                                        </p:attrNameLst>
                                      </p:cBhvr>
                                      <p:tavLst>
                                        <p:tav tm="0">
                                          <p:val>
                                            <p:strVal val="#ppt_x"/>
                                          </p:val>
                                        </p:tav>
                                        <p:tav tm="100000">
                                          <p:val>
                                            <p:strVal val="#ppt_x"/>
                                          </p:val>
                                        </p:tav>
                                      </p:tavLst>
                                    </p:anim>
                                    <p:anim calcmode="lin" valueType="num">
                                      <p:cBhvr>
                                        <p:cTn id="43" dur="1000" fill="hold"/>
                                        <p:tgtEl>
                                          <p:spTgt spid="67"/>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transition="in" filter="fade">
                                      <p:cBhvr>
                                        <p:cTn id="46" dur="1000"/>
                                        <p:tgtEl>
                                          <p:spTgt spid="62"/>
                                        </p:tgtEl>
                                      </p:cBhvr>
                                    </p:animEffect>
                                    <p:anim calcmode="lin" valueType="num">
                                      <p:cBhvr>
                                        <p:cTn id="47" dur="1000" fill="hold"/>
                                        <p:tgtEl>
                                          <p:spTgt spid="62"/>
                                        </p:tgtEl>
                                        <p:attrNameLst>
                                          <p:attrName>ppt_x</p:attrName>
                                        </p:attrNameLst>
                                      </p:cBhvr>
                                      <p:tavLst>
                                        <p:tav tm="0">
                                          <p:val>
                                            <p:strVal val="#ppt_x"/>
                                          </p:val>
                                        </p:tav>
                                        <p:tav tm="100000">
                                          <p:val>
                                            <p:strVal val="#ppt_x"/>
                                          </p:val>
                                        </p:tav>
                                      </p:tavLst>
                                    </p:anim>
                                    <p:anim calcmode="lin" valueType="num">
                                      <p:cBhvr>
                                        <p:cTn id="48" dur="1000" fill="hold"/>
                                        <p:tgtEl>
                                          <p:spTgt spid="6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1000"/>
                                        <p:tgtEl>
                                          <p:spTgt spid="57"/>
                                        </p:tgtEl>
                                      </p:cBhvr>
                                    </p:animEffect>
                                    <p:anim calcmode="lin" valueType="num">
                                      <p:cBhvr>
                                        <p:cTn id="52" dur="1000" fill="hold"/>
                                        <p:tgtEl>
                                          <p:spTgt spid="57"/>
                                        </p:tgtEl>
                                        <p:attrNameLst>
                                          <p:attrName>ppt_x</p:attrName>
                                        </p:attrNameLst>
                                      </p:cBhvr>
                                      <p:tavLst>
                                        <p:tav tm="0">
                                          <p:val>
                                            <p:strVal val="#ppt_x"/>
                                          </p:val>
                                        </p:tav>
                                        <p:tav tm="100000">
                                          <p:val>
                                            <p:strVal val="#ppt_x"/>
                                          </p:val>
                                        </p:tav>
                                      </p:tavLst>
                                    </p:anim>
                                    <p:anim calcmode="lin" valueType="num">
                                      <p:cBhvr>
                                        <p:cTn id="53" dur="1000" fill="hold"/>
                                        <p:tgtEl>
                                          <p:spTgt spid="5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00"/>
                                        <p:tgtEl>
                                          <p:spTgt spid="25"/>
                                        </p:tgtEl>
                                      </p:cBhvr>
                                    </p:animEffect>
                                    <p:anim calcmode="lin" valueType="num">
                                      <p:cBhvr>
                                        <p:cTn id="57" dur="1000" fill="hold"/>
                                        <p:tgtEl>
                                          <p:spTgt spid="25"/>
                                        </p:tgtEl>
                                        <p:attrNameLst>
                                          <p:attrName>ppt_x</p:attrName>
                                        </p:attrNameLst>
                                      </p:cBhvr>
                                      <p:tavLst>
                                        <p:tav tm="0">
                                          <p:val>
                                            <p:strVal val="#ppt_x"/>
                                          </p:val>
                                        </p:tav>
                                        <p:tav tm="100000">
                                          <p:val>
                                            <p:strVal val="#ppt_x"/>
                                          </p:val>
                                        </p:tav>
                                      </p:tavLst>
                                    </p:anim>
                                    <p:anim calcmode="lin" valueType="num">
                                      <p:cBhvr>
                                        <p:cTn id="58" dur="1000" fill="hold"/>
                                        <p:tgtEl>
                                          <p:spTgt spid="2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1000"/>
                                        <p:tgtEl>
                                          <p:spTgt spid="64"/>
                                        </p:tgtEl>
                                      </p:cBhvr>
                                    </p:animEffect>
                                    <p:anim calcmode="lin" valueType="num">
                                      <p:cBhvr>
                                        <p:cTn id="62" dur="1000" fill="hold"/>
                                        <p:tgtEl>
                                          <p:spTgt spid="64"/>
                                        </p:tgtEl>
                                        <p:attrNameLst>
                                          <p:attrName>ppt_x</p:attrName>
                                        </p:attrNameLst>
                                      </p:cBhvr>
                                      <p:tavLst>
                                        <p:tav tm="0">
                                          <p:val>
                                            <p:strVal val="#ppt_x"/>
                                          </p:val>
                                        </p:tav>
                                        <p:tav tm="100000">
                                          <p:val>
                                            <p:strVal val="#ppt_x"/>
                                          </p:val>
                                        </p:tav>
                                      </p:tavLst>
                                    </p:anim>
                                    <p:anim calcmode="lin" valueType="num">
                                      <p:cBhvr>
                                        <p:cTn id="63" dur="1000" fill="hold"/>
                                        <p:tgtEl>
                                          <p:spTgt spid="6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1000"/>
                                        <p:tgtEl>
                                          <p:spTgt spid="66"/>
                                        </p:tgtEl>
                                      </p:cBhvr>
                                    </p:animEffect>
                                    <p:anim calcmode="lin" valueType="num">
                                      <p:cBhvr>
                                        <p:cTn id="67" dur="1000" fill="hold"/>
                                        <p:tgtEl>
                                          <p:spTgt spid="66"/>
                                        </p:tgtEl>
                                        <p:attrNameLst>
                                          <p:attrName>ppt_x</p:attrName>
                                        </p:attrNameLst>
                                      </p:cBhvr>
                                      <p:tavLst>
                                        <p:tav tm="0">
                                          <p:val>
                                            <p:strVal val="#ppt_x"/>
                                          </p:val>
                                        </p:tav>
                                        <p:tav tm="100000">
                                          <p:val>
                                            <p:strVal val="#ppt_x"/>
                                          </p:val>
                                        </p:tav>
                                      </p:tavLst>
                                    </p:anim>
                                    <p:anim calcmode="lin" valueType="num">
                                      <p:cBhvr>
                                        <p:cTn id="68" dur="1000" fill="hold"/>
                                        <p:tgtEl>
                                          <p:spTgt spid="6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1000"/>
                                        <p:tgtEl>
                                          <p:spTgt spid="65"/>
                                        </p:tgtEl>
                                      </p:cBhvr>
                                    </p:animEffect>
                                    <p:anim calcmode="lin" valueType="num">
                                      <p:cBhvr>
                                        <p:cTn id="72" dur="1000" fill="hold"/>
                                        <p:tgtEl>
                                          <p:spTgt spid="65"/>
                                        </p:tgtEl>
                                        <p:attrNameLst>
                                          <p:attrName>ppt_x</p:attrName>
                                        </p:attrNameLst>
                                      </p:cBhvr>
                                      <p:tavLst>
                                        <p:tav tm="0">
                                          <p:val>
                                            <p:strVal val="#ppt_x"/>
                                          </p:val>
                                        </p:tav>
                                        <p:tav tm="100000">
                                          <p:val>
                                            <p:strVal val="#ppt_x"/>
                                          </p:val>
                                        </p:tav>
                                      </p:tavLst>
                                    </p:anim>
                                    <p:anim calcmode="lin" valueType="num">
                                      <p:cBhvr>
                                        <p:cTn id="73" dur="1000" fill="hold"/>
                                        <p:tgtEl>
                                          <p:spTgt spid="6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fade">
                                      <p:cBhvr>
                                        <p:cTn id="76" dur="1000"/>
                                        <p:tgtEl>
                                          <p:spTgt spid="72"/>
                                        </p:tgtEl>
                                      </p:cBhvr>
                                    </p:animEffect>
                                    <p:anim calcmode="lin" valueType="num">
                                      <p:cBhvr>
                                        <p:cTn id="77" dur="1000" fill="hold"/>
                                        <p:tgtEl>
                                          <p:spTgt spid="72"/>
                                        </p:tgtEl>
                                        <p:attrNameLst>
                                          <p:attrName>ppt_x</p:attrName>
                                        </p:attrNameLst>
                                      </p:cBhvr>
                                      <p:tavLst>
                                        <p:tav tm="0">
                                          <p:val>
                                            <p:strVal val="#ppt_x"/>
                                          </p:val>
                                        </p:tav>
                                        <p:tav tm="100000">
                                          <p:val>
                                            <p:strVal val="#ppt_x"/>
                                          </p:val>
                                        </p:tav>
                                      </p:tavLst>
                                    </p:anim>
                                    <p:anim calcmode="lin" valueType="num">
                                      <p:cBhvr>
                                        <p:cTn id="78"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8"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D90A10"/>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D90A10"/>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01</a:t>
              </a:r>
              <a:endParaRPr lang="zh-CN" altLang="en-US" sz="8000" dirty="0">
                <a:solidFill>
                  <a:srgbClr val="D90A10"/>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02</a:t>
              </a:r>
              <a:endParaRPr lang="zh-CN" altLang="en-US" sz="8000" dirty="0">
                <a:solidFill>
                  <a:srgbClr val="D90A10"/>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03</a:t>
              </a:r>
              <a:endParaRPr lang="zh-CN" altLang="en-US" sz="8000" dirty="0">
                <a:solidFill>
                  <a:srgbClr val="D90A10"/>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D90A10"/>
                  </a:solidFill>
                  <a:latin typeface="Agency FB" panose="020B0503020202020204" pitchFamily="34" charset="0"/>
                </a:rPr>
                <a:t>04</a:t>
              </a:r>
              <a:endParaRPr lang="zh-CN" altLang="en-US" sz="8000" dirty="0">
                <a:solidFill>
                  <a:srgbClr val="D90A10"/>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01</a:t>
              </a:r>
              <a:endParaRPr lang="zh-CN" altLang="en-US" sz="13800" dirty="0">
                <a:solidFill>
                  <a:srgbClr val="D90A10"/>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01</a:t>
              </a:r>
              <a:endParaRPr lang="zh-CN" altLang="en-US" sz="4400" dirty="0">
                <a:solidFill>
                  <a:srgbClr val="D90A10"/>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02</a:t>
              </a:r>
              <a:endParaRPr lang="zh-CN" altLang="en-US" sz="4400" dirty="0">
                <a:solidFill>
                  <a:srgbClr val="D90A10"/>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D90A10"/>
                  </a:solidFill>
                  <a:latin typeface="Agency FB" panose="020B0503020202020204" pitchFamily="34" charset="0"/>
                </a:rPr>
                <a:t>03</a:t>
              </a:r>
              <a:endParaRPr lang="zh-CN" altLang="en-US" sz="4400" dirty="0">
                <a:solidFill>
                  <a:srgbClr val="D90A10"/>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01</a:t>
              </a:r>
              <a:endParaRPr lang="zh-CN" altLang="en-US" sz="3600" dirty="0">
                <a:solidFill>
                  <a:srgbClr val="D90A10"/>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02</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51%</a:t>
              </a:r>
              <a:endParaRPr lang="zh-CN" altLang="en-US" sz="3600" dirty="0">
                <a:solidFill>
                  <a:srgbClr val="D90A10"/>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76%</a:t>
              </a:r>
              <a:endParaRPr lang="zh-CN" altLang="en-US" sz="3600" dirty="0">
                <a:solidFill>
                  <a:srgbClr val="D90A10"/>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92%</a:t>
              </a:r>
              <a:endParaRPr lang="zh-CN" altLang="en-US" sz="3600" dirty="0">
                <a:solidFill>
                  <a:srgbClr val="D90A10"/>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02</a:t>
              </a:r>
              <a:endParaRPr lang="zh-CN" altLang="en-US" sz="3600" dirty="0">
                <a:solidFill>
                  <a:srgbClr val="D90A10"/>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03</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E63F0B"/>
              </a:gs>
              <a:gs pos="100000">
                <a:srgbClr val="D90710"/>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E63F0B"/>
              </a:gs>
              <a:gs pos="100000">
                <a:srgbClr val="D907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E63F0B"/>
              </a:gs>
              <a:gs pos="99000">
                <a:srgbClr val="DB10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E63E0B"/>
              </a:gs>
              <a:gs pos="100000">
                <a:srgbClr val="DA0D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E63E0B"/>
              </a:gs>
              <a:gs pos="100000">
                <a:srgbClr val="DA0B10"/>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D90710"/>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D9071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D90A10"/>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D90710"/>
                </a:gs>
                <a:gs pos="100000">
                  <a:srgbClr val="C721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D90710"/>
                </a:gs>
                <a:gs pos="100000">
                  <a:srgbClr val="DC250F"/>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D90710"/>
                </a:gs>
                <a:gs pos="100000">
                  <a:srgbClr val="DF330D"/>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03</a:t>
              </a:r>
              <a:endParaRPr lang="zh-CN" altLang="en-US" sz="3600" dirty="0">
                <a:solidFill>
                  <a:srgbClr val="D90A10"/>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DF330D"/>
                </a:gs>
                <a:gs pos="0">
                  <a:srgbClr val="D90710"/>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D90A10"/>
                  </a:solidFill>
                  <a:latin typeface="Agency FB" panose="020B0503020202020204" pitchFamily="34" charset="0"/>
                </a:rPr>
                <a:t>04</a:t>
              </a:r>
              <a:endParaRPr lang="zh-CN" altLang="en-US" sz="13800" dirty="0">
                <a:solidFill>
                  <a:srgbClr val="D90A10"/>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D90A10"/>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D907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D90A10"/>
                  </a:solidFill>
                  <a:latin typeface="Agency FB" panose="020B0503020202020204" pitchFamily="34" charset="0"/>
                </a:rPr>
                <a:t>04</a:t>
              </a:r>
              <a:endParaRPr lang="zh-CN" altLang="en-US" sz="3600" dirty="0">
                <a:solidFill>
                  <a:srgbClr val="D90A10"/>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55290920"/>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D90710"/>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D9071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18" name="文本框 17"/>
          <p:cNvSpPr txBox="1"/>
          <p:nvPr/>
        </p:nvSpPr>
        <p:spPr>
          <a:xfrm>
            <a:off x="3947015" y="489373"/>
            <a:ext cx="4243469" cy="3170099"/>
          </a:xfrm>
          <a:prstGeom prst="rect">
            <a:avLst/>
          </a:prstGeom>
          <a:noFill/>
          <a:effectLst>
            <a:outerShdw blurRad="114300" dist="38100" dir="5460000" algn="tr" rotWithShape="0">
              <a:prstClr val="black">
                <a:alpha val="16000"/>
              </a:prstClr>
            </a:outerShdw>
          </a:effectLst>
        </p:spPr>
        <p:txBody>
          <a:bodyPr wrap="none" rtlCol="0">
            <a:spAutoFit/>
          </a:bodyPr>
          <a:lstStyle/>
          <a:p>
            <a:r>
              <a:rPr lang="en-US" altLang="zh-CN" sz="20000" b="1" dirty="0" smtClean="0">
                <a:solidFill>
                  <a:schemeClr val="bg1"/>
                </a:solidFill>
                <a:latin typeface="Agency FB" panose="020B0503020202020204" pitchFamily="34" charset="0"/>
              </a:rPr>
              <a:t>201X</a:t>
            </a:r>
            <a:endParaRPr lang="zh-CN" altLang="en-US" sz="20000" b="1" dirty="0">
              <a:solidFill>
                <a:schemeClr val="bg1"/>
              </a:solidFill>
              <a:latin typeface="Agency FB" panose="020B0503020202020204" pitchFamily="34" charset="0"/>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290">
                                          <p:stCondLst>
                                            <p:cond delay="0"/>
                                          </p:stCondLst>
                                        </p:cTn>
                                        <p:tgtEl>
                                          <p:spTgt spid="18"/>
                                        </p:tgtEl>
                                      </p:cBhvr>
                                    </p:animEffect>
                                    <p:anim calcmode="lin" valueType="num">
                                      <p:cBhvr>
                                        <p:cTn id="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3" dur="13">
                                          <p:stCondLst>
                                            <p:cond delay="325"/>
                                          </p:stCondLst>
                                        </p:cTn>
                                        <p:tgtEl>
                                          <p:spTgt spid="18"/>
                                        </p:tgtEl>
                                      </p:cBhvr>
                                      <p:to x="100000" y="60000"/>
                                    </p:animScale>
                                    <p:animScale>
                                      <p:cBhvr>
                                        <p:cTn id="14" dur="83" decel="50000">
                                          <p:stCondLst>
                                            <p:cond delay="338"/>
                                          </p:stCondLst>
                                        </p:cTn>
                                        <p:tgtEl>
                                          <p:spTgt spid="18"/>
                                        </p:tgtEl>
                                      </p:cBhvr>
                                      <p:to x="100000" y="100000"/>
                                    </p:animScale>
                                    <p:animScale>
                                      <p:cBhvr>
                                        <p:cTn id="15" dur="13">
                                          <p:stCondLst>
                                            <p:cond delay="656"/>
                                          </p:stCondLst>
                                        </p:cTn>
                                        <p:tgtEl>
                                          <p:spTgt spid="18"/>
                                        </p:tgtEl>
                                      </p:cBhvr>
                                      <p:to x="100000" y="80000"/>
                                    </p:animScale>
                                    <p:animScale>
                                      <p:cBhvr>
                                        <p:cTn id="16" dur="83" decel="50000">
                                          <p:stCondLst>
                                            <p:cond delay="669"/>
                                          </p:stCondLst>
                                        </p:cTn>
                                        <p:tgtEl>
                                          <p:spTgt spid="18"/>
                                        </p:tgtEl>
                                      </p:cBhvr>
                                      <p:to x="100000" y="100000"/>
                                    </p:animScale>
                                    <p:animScale>
                                      <p:cBhvr>
                                        <p:cTn id="17" dur="13">
                                          <p:stCondLst>
                                            <p:cond delay="821"/>
                                          </p:stCondLst>
                                        </p:cTn>
                                        <p:tgtEl>
                                          <p:spTgt spid="18"/>
                                        </p:tgtEl>
                                      </p:cBhvr>
                                      <p:to x="100000" y="90000"/>
                                    </p:animScale>
                                    <p:animScale>
                                      <p:cBhvr>
                                        <p:cTn id="18" dur="83" decel="50000">
                                          <p:stCondLst>
                                            <p:cond delay="834"/>
                                          </p:stCondLst>
                                        </p:cTn>
                                        <p:tgtEl>
                                          <p:spTgt spid="18"/>
                                        </p:tgtEl>
                                      </p:cBhvr>
                                      <p:to x="100000" y="100000"/>
                                    </p:animScale>
                                    <p:animScale>
                                      <p:cBhvr>
                                        <p:cTn id="19" dur="13">
                                          <p:stCondLst>
                                            <p:cond delay="904"/>
                                          </p:stCondLst>
                                        </p:cTn>
                                        <p:tgtEl>
                                          <p:spTgt spid="18"/>
                                        </p:tgtEl>
                                      </p:cBhvr>
                                      <p:to x="100000" y="95000"/>
                                    </p:animScale>
                                    <p:animScale>
                                      <p:cBhvr>
                                        <p:cTn id="20" dur="83" decel="50000">
                                          <p:stCondLst>
                                            <p:cond delay="917"/>
                                          </p:stCondLst>
                                        </p:cTn>
                                        <p:tgtEl>
                                          <p:spTgt spid="18"/>
                                        </p:tgtEl>
                                      </p:cBhvr>
                                      <p:to x="100000" y="100000"/>
                                    </p:animScale>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1000"/>
                                        <p:tgtEl>
                                          <p:spTgt spid="34"/>
                                        </p:tgtEl>
                                      </p:cBhvr>
                                    </p:animEffect>
                                    <p:anim calcmode="lin" valueType="num">
                                      <p:cBhvr>
                                        <p:cTn id="29" dur="1000" fill="hold"/>
                                        <p:tgtEl>
                                          <p:spTgt spid="34"/>
                                        </p:tgtEl>
                                        <p:attrNameLst>
                                          <p:attrName>ppt_x</p:attrName>
                                        </p:attrNameLst>
                                      </p:cBhvr>
                                      <p:tavLst>
                                        <p:tav tm="0">
                                          <p:val>
                                            <p:strVal val="#ppt_x"/>
                                          </p:val>
                                        </p:tav>
                                        <p:tav tm="100000">
                                          <p:val>
                                            <p:strVal val="#ppt_x"/>
                                          </p:val>
                                        </p:tav>
                                      </p:tavLst>
                                    </p:anim>
                                    <p:anim calcmode="lin" valueType="num">
                                      <p:cBhvr>
                                        <p:cTn id="30" dur="1000" fill="hold"/>
                                        <p:tgtEl>
                                          <p:spTgt spid="3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1000" fill="hold"/>
                                        <p:tgtEl>
                                          <p:spTgt spid="3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1000"/>
                                        <p:tgtEl>
                                          <p:spTgt spid="35"/>
                                        </p:tgtEl>
                                      </p:cBhvr>
                                    </p:animEffect>
                                    <p:anim calcmode="lin" valueType="num">
                                      <p:cBhvr>
                                        <p:cTn id="74" dur="1000" fill="hold"/>
                                        <p:tgtEl>
                                          <p:spTgt spid="35"/>
                                        </p:tgtEl>
                                        <p:attrNameLst>
                                          <p:attrName>ppt_x</p:attrName>
                                        </p:attrNameLst>
                                      </p:cBhvr>
                                      <p:tavLst>
                                        <p:tav tm="0">
                                          <p:val>
                                            <p:strVal val="#ppt_x"/>
                                          </p:val>
                                        </p:tav>
                                        <p:tav tm="100000">
                                          <p:val>
                                            <p:strVal val="#ppt_x"/>
                                          </p:val>
                                        </p:tav>
                                      </p:tavLst>
                                    </p:anim>
                                    <p:anim calcmode="lin" valueType="num">
                                      <p:cBhvr>
                                        <p:cTn id="75"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1421</TotalTime>
  <Words>1297</Words>
  <Application>Microsoft Office PowerPoint</Application>
  <PresentationFormat>宽屏</PresentationFormat>
  <Paragraphs>250</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faith123</cp:lastModifiedBy>
  <cp:revision>150</cp:revision>
  <dcterms:created xsi:type="dcterms:W3CDTF">2016-03-31T10:33:00Z</dcterms:created>
  <dcterms:modified xsi:type="dcterms:W3CDTF">2019-03-20T06:27:20Z</dcterms:modified>
</cp:coreProperties>
</file>