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87" r:id="rId2"/>
    <p:sldId id="282" r:id="rId3"/>
    <p:sldId id="260" r:id="rId4"/>
    <p:sldId id="258" r:id="rId5"/>
    <p:sldId id="263" r:id="rId6"/>
    <p:sldId id="269" r:id="rId7"/>
    <p:sldId id="274" r:id="rId8"/>
    <p:sldId id="268" r:id="rId9"/>
    <p:sldId id="278" r:id="rId10"/>
    <p:sldId id="273" r:id="rId11"/>
    <p:sldId id="264" r:id="rId12"/>
    <p:sldId id="265" r:id="rId13"/>
    <p:sldId id="266" r:id="rId14"/>
    <p:sldId id="267" r:id="rId15"/>
    <p:sldId id="270" r:id="rId16"/>
    <p:sldId id="271" r:id="rId17"/>
    <p:sldId id="272" r:id="rId18"/>
    <p:sldId id="277" r:id="rId19"/>
    <p:sldId id="281" r:id="rId20"/>
    <p:sldId id="284" r:id="rId21"/>
    <p:sldId id="283" r:id="rId22"/>
    <p:sldId id="276" r:id="rId23"/>
    <p:sldId id="285" r:id="rId24"/>
    <p:sldId id="275" r:id="rId25"/>
    <p:sldId id="279" r:id="rId26"/>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40" autoAdjust="0"/>
    <p:restoredTop sz="94660"/>
  </p:normalViewPr>
  <p:slideViewPr>
    <p:cSldViewPr snapToGrid="0" showGuides="1">
      <p:cViewPr varScale="1">
        <p:scale>
          <a:sx n="108" d="100"/>
          <a:sy n="108" d="100"/>
        </p:scale>
        <p:origin x="-612" y="-78"/>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notesViewPr>
    <p:cSldViewPr snapToGrid="0">
      <p:cViewPr varScale="1">
        <p:scale>
          <a:sx n="86" d="100"/>
          <a:sy n="86" d="100"/>
        </p:scale>
        <p:origin x="-3846" y="-7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0AAE8E1-D7C5-4568-996F-585BC5F8931B}" type="datetimeFigureOut">
              <a:rPr lang="zh-CN" altLang="en-US" smtClean="0"/>
              <a:t>2020/10/22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554A158-271B-47F2-9808-1433B2FF6EF6}" type="slidenum">
              <a:rPr lang="zh-CN" altLang="en-US" smtClean="0"/>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B55ADC-C018-4839-BE67-3CD27DA427FA}" type="datetimeFigureOut">
              <a:rPr lang="zh-CN" altLang="en-US" smtClean="0"/>
              <a:pPr/>
              <a:t>2020/10/22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27861-9C22-4B8F-ACB0-AB565569689E}" type="slidenum">
              <a:rPr lang="zh-CN" altLang="en-US" smtClean="0"/>
              <a:pPr/>
              <a:t>‹#›</a:t>
            </a:fld>
            <a:endParaRPr lang="zh-CN" altLang="en-US"/>
          </a:p>
        </p:txBody>
      </p:sp>
    </p:spTree>
    <p:extLst>
      <p:ext uri="{BB962C8B-B14F-4D97-AF65-F5344CB8AC3E}">
        <p14:creationId xmlns:p14="http://schemas.microsoft.com/office/powerpoint/2010/main" xmlns="" val="2719681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1</a:t>
            </a:fld>
            <a:endParaRPr lang="zh-CN" altLang="en-US"/>
          </a:p>
        </p:txBody>
      </p:sp>
    </p:spTree>
    <p:extLst>
      <p:ext uri="{BB962C8B-B14F-4D97-AF65-F5344CB8AC3E}">
        <p14:creationId xmlns:p14="http://schemas.microsoft.com/office/powerpoint/2010/main" xmlns="" val="1670497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2</a:t>
            </a:fld>
            <a:endParaRPr lang="zh-CN" altLang="en-US"/>
          </a:p>
        </p:txBody>
      </p:sp>
    </p:spTree>
    <p:extLst>
      <p:ext uri="{BB962C8B-B14F-4D97-AF65-F5344CB8AC3E}">
        <p14:creationId xmlns:p14="http://schemas.microsoft.com/office/powerpoint/2010/main" xmlns="" val="4116858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3</a:t>
            </a:fld>
            <a:endParaRPr lang="zh-CN" altLang="en-US"/>
          </a:p>
        </p:txBody>
      </p:sp>
    </p:spTree>
    <p:extLst>
      <p:ext uri="{BB962C8B-B14F-4D97-AF65-F5344CB8AC3E}">
        <p14:creationId xmlns:p14="http://schemas.microsoft.com/office/powerpoint/2010/main" xmlns="" val="26292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4</a:t>
            </a:fld>
            <a:endParaRPr lang="zh-CN" altLang="en-US"/>
          </a:p>
        </p:txBody>
      </p:sp>
    </p:spTree>
    <p:extLst>
      <p:ext uri="{BB962C8B-B14F-4D97-AF65-F5344CB8AC3E}">
        <p14:creationId xmlns:p14="http://schemas.microsoft.com/office/powerpoint/2010/main" xmlns="" val="3640078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55101D6-C26C-4A38-B6AB-B5A50C95B5EB}" type="slidenum">
              <a:rPr lang="zh-CN" altLang="en-US" smtClean="0">
                <a:latin typeface="Calibri" panose="020F0502020204030204" pitchFamily="34" charset="0"/>
              </a:rPr>
              <a:pPr/>
              <a:t>5</a:t>
            </a:fld>
            <a:endParaRPr lang="zh-CN" altLang="en-US" smtClean="0">
              <a:latin typeface="Calibri" panose="020F0502020204030204" pitchFamily="34" charset="0"/>
            </a:endParaRPr>
          </a:p>
        </p:txBody>
      </p:sp>
    </p:spTree>
    <p:extLst>
      <p:ext uri="{BB962C8B-B14F-4D97-AF65-F5344CB8AC3E}">
        <p14:creationId xmlns:p14="http://schemas.microsoft.com/office/powerpoint/2010/main" xmlns="" val="547047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3E7456-78A7-456A-984B-3DC2BFF0CC5D}" type="slidenum">
              <a:rPr lang="zh-CN" altLang="en-US" smtClean="0"/>
              <a:pPr/>
              <a:t>6</a:t>
            </a:fld>
            <a:endParaRPr lang="zh-CN" altLang="en-US"/>
          </a:p>
        </p:txBody>
      </p:sp>
    </p:spTree>
    <p:extLst>
      <p:ext uri="{BB962C8B-B14F-4D97-AF65-F5344CB8AC3E}">
        <p14:creationId xmlns:p14="http://schemas.microsoft.com/office/powerpoint/2010/main" xmlns="" val="3169322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pPr/>
              <a:t>7</a:t>
            </a:fld>
            <a:endParaRPr lang="zh-CN" altLang="en-US"/>
          </a:p>
        </p:txBody>
      </p:sp>
    </p:spTree>
    <p:extLst>
      <p:ext uri="{BB962C8B-B14F-4D97-AF65-F5344CB8AC3E}">
        <p14:creationId xmlns:p14="http://schemas.microsoft.com/office/powerpoint/2010/main" xmlns="" val="2902179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pPr/>
              <a:t>8</a:t>
            </a:fld>
            <a:endParaRPr lang="zh-CN" altLang="en-US"/>
          </a:p>
        </p:txBody>
      </p:sp>
    </p:spTree>
    <p:extLst>
      <p:ext uri="{BB962C8B-B14F-4D97-AF65-F5344CB8AC3E}">
        <p14:creationId xmlns:p14="http://schemas.microsoft.com/office/powerpoint/2010/main" xmlns="" val="3996716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9</a:t>
            </a:fld>
            <a:endParaRPr lang="zh-CN" altLang="en-US"/>
          </a:p>
        </p:txBody>
      </p:sp>
    </p:spTree>
    <p:extLst>
      <p:ext uri="{BB962C8B-B14F-4D97-AF65-F5344CB8AC3E}">
        <p14:creationId xmlns:p14="http://schemas.microsoft.com/office/powerpoint/2010/main" xmlns="" val="2085486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pPr/>
              <a:t>10</a:t>
            </a:fld>
            <a:endParaRPr lang="id-ID"/>
          </a:p>
        </p:txBody>
      </p:sp>
    </p:spTree>
    <p:extLst>
      <p:ext uri="{BB962C8B-B14F-4D97-AF65-F5344CB8AC3E}">
        <p14:creationId xmlns:p14="http://schemas.microsoft.com/office/powerpoint/2010/main" xmlns="" val="1006440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AC6A9B-126A-4E6D-AAF1-1109D0968196}" type="slidenum">
              <a:rPr lang="zh-CN" altLang="en-US" smtClean="0"/>
              <a:pPr/>
              <a:t>11</a:t>
            </a:fld>
            <a:endParaRPr lang="zh-CN" altLang="en-US"/>
          </a:p>
        </p:txBody>
      </p:sp>
    </p:spTree>
    <p:extLst>
      <p:ext uri="{BB962C8B-B14F-4D97-AF65-F5344CB8AC3E}">
        <p14:creationId xmlns:p14="http://schemas.microsoft.com/office/powerpoint/2010/main" xmlns="" val="4158479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7F6AE7-3555-47AF-9DDF-A6E6AF0CA1ED}" type="slidenum">
              <a:rPr lang="zh-CN" altLang="en-US" smtClean="0"/>
              <a:pPr/>
              <a:t>12</a:t>
            </a:fld>
            <a:endParaRPr lang="zh-CN" altLang="en-US"/>
          </a:p>
        </p:txBody>
      </p:sp>
    </p:spTree>
    <p:extLst>
      <p:ext uri="{BB962C8B-B14F-4D97-AF65-F5344CB8AC3E}">
        <p14:creationId xmlns:p14="http://schemas.microsoft.com/office/powerpoint/2010/main" xmlns="" val="3149591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4CB6D3E-D522-49B4-9289-BFFC1AADE69F}" type="slidenum">
              <a:rPr lang="zh-CN" altLang="en-US" smtClean="0"/>
              <a:pPr/>
              <a:t>13</a:t>
            </a:fld>
            <a:endParaRPr lang="zh-CN" altLang="en-US"/>
          </a:p>
        </p:txBody>
      </p:sp>
    </p:spTree>
    <p:extLst>
      <p:ext uri="{BB962C8B-B14F-4D97-AF65-F5344CB8AC3E}">
        <p14:creationId xmlns:p14="http://schemas.microsoft.com/office/powerpoint/2010/main" xmlns="" val="2619464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pPr/>
              <a:t>14</a:t>
            </a:fld>
            <a:endParaRPr lang="zh-CN" altLang="en-US"/>
          </a:p>
        </p:txBody>
      </p:sp>
    </p:spTree>
    <p:extLst>
      <p:ext uri="{BB962C8B-B14F-4D97-AF65-F5344CB8AC3E}">
        <p14:creationId xmlns:p14="http://schemas.microsoft.com/office/powerpoint/2010/main" xmlns="" val="1030990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107C08-3D4D-451F-AC90-00F370C928EC}" type="slidenum">
              <a:rPr lang="zh-CN" altLang="en-US" smtClean="0"/>
              <a:pPr/>
              <a:t>15</a:t>
            </a:fld>
            <a:endParaRPr lang="zh-CN" altLang="en-US"/>
          </a:p>
        </p:txBody>
      </p:sp>
    </p:spTree>
    <p:extLst>
      <p:ext uri="{BB962C8B-B14F-4D97-AF65-F5344CB8AC3E}">
        <p14:creationId xmlns:p14="http://schemas.microsoft.com/office/powerpoint/2010/main" xmlns="" val="23367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107C08-3D4D-451F-AC90-00F370C928EC}" type="slidenum">
              <a:rPr lang="zh-CN" altLang="en-US" smtClean="0"/>
              <a:pPr/>
              <a:t>16</a:t>
            </a:fld>
            <a:endParaRPr lang="zh-CN" altLang="en-US"/>
          </a:p>
        </p:txBody>
      </p:sp>
    </p:spTree>
    <p:extLst>
      <p:ext uri="{BB962C8B-B14F-4D97-AF65-F5344CB8AC3E}">
        <p14:creationId xmlns:p14="http://schemas.microsoft.com/office/powerpoint/2010/main" xmlns="" val="76848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pPr/>
              <a:t>17</a:t>
            </a:fld>
            <a:endParaRPr lang="zh-CN" altLang="en-US"/>
          </a:p>
        </p:txBody>
      </p:sp>
    </p:spTree>
    <p:extLst>
      <p:ext uri="{BB962C8B-B14F-4D97-AF65-F5344CB8AC3E}">
        <p14:creationId xmlns:p14="http://schemas.microsoft.com/office/powerpoint/2010/main" xmlns="" val="15829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18</a:t>
            </a:fld>
            <a:endParaRPr lang="zh-CN" altLang="en-US"/>
          </a:p>
        </p:txBody>
      </p:sp>
    </p:spTree>
    <p:extLst>
      <p:ext uri="{BB962C8B-B14F-4D97-AF65-F5344CB8AC3E}">
        <p14:creationId xmlns:p14="http://schemas.microsoft.com/office/powerpoint/2010/main" xmlns="" val="3966141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19</a:t>
            </a:fld>
            <a:endParaRPr lang="zh-CN" altLang="en-US"/>
          </a:p>
        </p:txBody>
      </p:sp>
    </p:spTree>
    <p:extLst>
      <p:ext uri="{BB962C8B-B14F-4D97-AF65-F5344CB8AC3E}">
        <p14:creationId xmlns:p14="http://schemas.microsoft.com/office/powerpoint/2010/main" xmlns="" val="83113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20</a:t>
            </a:fld>
            <a:endParaRPr lang="zh-CN" altLang="en-US"/>
          </a:p>
        </p:txBody>
      </p:sp>
    </p:spTree>
    <p:extLst>
      <p:ext uri="{BB962C8B-B14F-4D97-AF65-F5344CB8AC3E}">
        <p14:creationId xmlns:p14="http://schemas.microsoft.com/office/powerpoint/2010/main" xmlns="" val="2010344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21</a:t>
            </a:fld>
            <a:endParaRPr lang="zh-CN" altLang="en-US"/>
          </a:p>
        </p:txBody>
      </p:sp>
    </p:spTree>
    <p:extLst>
      <p:ext uri="{BB962C8B-B14F-4D97-AF65-F5344CB8AC3E}">
        <p14:creationId xmlns:p14="http://schemas.microsoft.com/office/powerpoint/2010/main" xmlns="" val="27411634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22</a:t>
            </a:fld>
            <a:endParaRPr lang="zh-CN" altLang="en-US"/>
          </a:p>
        </p:txBody>
      </p:sp>
    </p:spTree>
    <p:extLst>
      <p:ext uri="{BB962C8B-B14F-4D97-AF65-F5344CB8AC3E}">
        <p14:creationId xmlns:p14="http://schemas.microsoft.com/office/powerpoint/2010/main" xmlns="" val="193323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23</a:t>
            </a:fld>
            <a:endParaRPr lang="zh-CN" altLang="en-US"/>
          </a:p>
        </p:txBody>
      </p:sp>
    </p:spTree>
    <p:extLst>
      <p:ext uri="{BB962C8B-B14F-4D97-AF65-F5344CB8AC3E}">
        <p14:creationId xmlns:p14="http://schemas.microsoft.com/office/powerpoint/2010/main" xmlns="" val="1163093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24</a:t>
            </a:fld>
            <a:endParaRPr lang="zh-CN" altLang="en-US"/>
          </a:p>
        </p:txBody>
      </p:sp>
    </p:spTree>
    <p:extLst>
      <p:ext uri="{BB962C8B-B14F-4D97-AF65-F5344CB8AC3E}">
        <p14:creationId xmlns:p14="http://schemas.microsoft.com/office/powerpoint/2010/main" xmlns="" val="3932364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527861-9C22-4B8F-ACB0-AB565569689E}" type="slidenum">
              <a:rPr lang="zh-CN" altLang="en-US" smtClean="0"/>
              <a:pPr/>
              <a:t>25</a:t>
            </a:fld>
            <a:endParaRPr lang="zh-CN" altLang="en-US"/>
          </a:p>
        </p:txBody>
      </p:sp>
    </p:spTree>
    <p:extLst>
      <p:ext uri="{BB962C8B-B14F-4D97-AF65-F5344CB8AC3E}">
        <p14:creationId xmlns:p14="http://schemas.microsoft.com/office/powerpoint/2010/main" xmlns="" val="8784077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5442" r="5442"/>
          <a:stretch/>
        </p:blipFill>
        <p:spPr>
          <a:xfrm>
            <a:off x="0" y="1"/>
            <a:ext cx="12192000" cy="6857998"/>
          </a:xfrm>
          <a:prstGeom prst="rect">
            <a:avLst/>
          </a:prstGeom>
        </p:spPr>
      </p:pic>
    </p:spTree>
    <p:extLst>
      <p:ext uri="{BB962C8B-B14F-4D97-AF65-F5344CB8AC3E}">
        <p14:creationId xmlns:p14="http://schemas.microsoft.com/office/powerpoint/2010/main" xmlns="" val="17495287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仅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stretch>
            <a:fillRect/>
          </a:stretch>
        </p:blipFill>
        <p:spPr>
          <a:xfrm>
            <a:off x="-529" y="-297"/>
            <a:ext cx="12193057" cy="6858594"/>
          </a:xfrm>
          <a:prstGeom prst="rect">
            <a:avLst/>
          </a:prstGeom>
        </p:spPr>
      </p:pic>
    </p:spTree>
    <p:extLst>
      <p:ext uri="{BB962C8B-B14F-4D97-AF65-F5344CB8AC3E}">
        <p14:creationId xmlns:p14="http://schemas.microsoft.com/office/powerpoint/2010/main" xmlns="" val="2197901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5654" r="5654"/>
          <a:stretch/>
        </p:blipFill>
        <p:spPr>
          <a:xfrm>
            <a:off x="0" y="1"/>
            <a:ext cx="12192000" cy="6857999"/>
          </a:xfrm>
          <a:prstGeom prst="rect">
            <a:avLst/>
          </a:prstGeom>
        </p:spPr>
      </p:pic>
    </p:spTree>
    <p:extLst>
      <p:ext uri="{BB962C8B-B14F-4D97-AF65-F5344CB8AC3E}">
        <p14:creationId xmlns:p14="http://schemas.microsoft.com/office/powerpoint/2010/main" xmlns="" val="33978805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6011867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654278" y="2003425"/>
            <a:ext cx="3573760" cy="3571876"/>
          </a:xfrm>
          <a:custGeom>
            <a:avLst/>
            <a:gdLst>
              <a:gd name="connsiteX0" fmla="*/ 1786880 w 3573760"/>
              <a:gd name="connsiteY0" fmla="*/ 0 h 3571876"/>
              <a:gd name="connsiteX1" fmla="*/ 3573760 w 3573760"/>
              <a:gd name="connsiteY1" fmla="*/ 1785938 h 3571876"/>
              <a:gd name="connsiteX2" fmla="*/ 1786880 w 3573760"/>
              <a:gd name="connsiteY2" fmla="*/ 3571876 h 3571876"/>
              <a:gd name="connsiteX3" fmla="*/ 0 w 3573760"/>
              <a:gd name="connsiteY3" fmla="*/ 1785938 h 3571876"/>
            </a:gdLst>
            <a:ahLst/>
            <a:cxnLst>
              <a:cxn ang="0">
                <a:pos x="connsiteX0" y="connsiteY0"/>
              </a:cxn>
              <a:cxn ang="0">
                <a:pos x="connsiteX1" y="connsiteY1"/>
              </a:cxn>
              <a:cxn ang="0">
                <a:pos x="connsiteX2" y="connsiteY2"/>
              </a:cxn>
              <a:cxn ang="0">
                <a:pos x="connsiteX3" y="connsiteY3"/>
              </a:cxn>
            </a:cxnLst>
            <a:rect l="l" t="t" r="r" b="b"/>
            <a:pathLst>
              <a:path w="3573760" h="3571876">
                <a:moveTo>
                  <a:pt x="1786880" y="0"/>
                </a:moveTo>
                <a:lnTo>
                  <a:pt x="3573760" y="1785938"/>
                </a:lnTo>
                <a:lnTo>
                  <a:pt x="1786880" y="3571876"/>
                </a:lnTo>
                <a:lnTo>
                  <a:pt x="0" y="178593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65893745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900894"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4858407"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
        <p:nvSpPr>
          <p:cNvPr id="9" name="图片占位符 8"/>
          <p:cNvSpPr>
            <a:spLocks noGrp="1"/>
          </p:cNvSpPr>
          <p:nvPr>
            <p:ph type="pic" sz="quarter" idx="12"/>
          </p:nvPr>
        </p:nvSpPr>
        <p:spPr>
          <a:xfrm>
            <a:off x="7815919"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05532625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874713" y="3081701"/>
            <a:ext cx="10442575" cy="2889572"/>
          </a:xfrm>
          <a:custGeom>
            <a:avLst/>
            <a:gdLst>
              <a:gd name="connsiteX0" fmla="*/ 0 w 10442575"/>
              <a:gd name="connsiteY0" fmla="*/ 0 h 2889572"/>
              <a:gd name="connsiteX1" fmla="*/ 10442575 w 10442575"/>
              <a:gd name="connsiteY1" fmla="*/ 0 h 2889572"/>
              <a:gd name="connsiteX2" fmla="*/ 10442575 w 10442575"/>
              <a:gd name="connsiteY2" fmla="*/ 2889572 h 2889572"/>
              <a:gd name="connsiteX3" fmla="*/ 0 w 10442575"/>
              <a:gd name="connsiteY3" fmla="*/ 2889572 h 2889572"/>
            </a:gdLst>
            <a:ahLst/>
            <a:cxnLst>
              <a:cxn ang="0">
                <a:pos x="connsiteX0" y="connsiteY0"/>
              </a:cxn>
              <a:cxn ang="0">
                <a:pos x="connsiteX1" y="connsiteY1"/>
              </a:cxn>
              <a:cxn ang="0">
                <a:pos x="connsiteX2" y="connsiteY2"/>
              </a:cxn>
              <a:cxn ang="0">
                <a:pos x="connsiteX3" y="connsiteY3"/>
              </a:cxn>
            </a:cxnLst>
            <a:rect l="l" t="t" r="r" b="b"/>
            <a:pathLst>
              <a:path w="10442575" h="2889572">
                <a:moveTo>
                  <a:pt x="0" y="0"/>
                </a:moveTo>
                <a:lnTo>
                  <a:pt x="10442575" y="0"/>
                </a:lnTo>
                <a:lnTo>
                  <a:pt x="10442575" y="2889572"/>
                </a:lnTo>
                <a:lnTo>
                  <a:pt x="0" y="288957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68631469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642533" y="1913466"/>
            <a:ext cx="2167466" cy="2167466"/>
          </a:xfrm>
          <a:custGeom>
            <a:avLst/>
            <a:gdLst>
              <a:gd name="connsiteX0" fmla="*/ 1083733 w 2167466"/>
              <a:gd name="connsiteY0" fmla="*/ 0 h 2167466"/>
              <a:gd name="connsiteX1" fmla="*/ 2167466 w 2167466"/>
              <a:gd name="connsiteY1" fmla="*/ 1083733 h 2167466"/>
              <a:gd name="connsiteX2" fmla="*/ 1083733 w 2167466"/>
              <a:gd name="connsiteY2" fmla="*/ 2167466 h 2167466"/>
              <a:gd name="connsiteX3" fmla="*/ 0 w 2167466"/>
              <a:gd name="connsiteY3" fmla="*/ 1083733 h 2167466"/>
              <a:gd name="connsiteX4" fmla="*/ 1083733 w 2167466"/>
              <a:gd name="connsiteY4" fmla="*/ 0 h 2167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466" h="2167466">
                <a:moveTo>
                  <a:pt x="1083733" y="0"/>
                </a:moveTo>
                <a:cubicBezTo>
                  <a:pt x="1682262" y="0"/>
                  <a:pt x="2167466" y="485204"/>
                  <a:pt x="2167466" y="1083733"/>
                </a:cubicBezTo>
                <a:cubicBezTo>
                  <a:pt x="2167466" y="1682262"/>
                  <a:pt x="1682262" y="2167466"/>
                  <a:pt x="1083733" y="2167466"/>
                </a:cubicBezTo>
                <a:cubicBezTo>
                  <a:pt x="485204" y="2167466"/>
                  <a:pt x="0" y="1682262"/>
                  <a:pt x="0" y="1083733"/>
                </a:cubicBezTo>
                <a:cubicBezTo>
                  <a:pt x="0" y="485204"/>
                  <a:pt x="485204" y="0"/>
                  <a:pt x="1083733" y="0"/>
                </a:cubicBez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5012267" y="1913466"/>
            <a:ext cx="2167466" cy="2167466"/>
          </a:xfrm>
          <a:custGeom>
            <a:avLst/>
            <a:gdLst>
              <a:gd name="connsiteX0" fmla="*/ 1083733 w 2167466"/>
              <a:gd name="connsiteY0" fmla="*/ 0 h 2167466"/>
              <a:gd name="connsiteX1" fmla="*/ 2167466 w 2167466"/>
              <a:gd name="connsiteY1" fmla="*/ 1083733 h 2167466"/>
              <a:gd name="connsiteX2" fmla="*/ 1083733 w 2167466"/>
              <a:gd name="connsiteY2" fmla="*/ 2167466 h 2167466"/>
              <a:gd name="connsiteX3" fmla="*/ 0 w 2167466"/>
              <a:gd name="connsiteY3" fmla="*/ 1083733 h 2167466"/>
              <a:gd name="connsiteX4" fmla="*/ 1083733 w 2167466"/>
              <a:gd name="connsiteY4" fmla="*/ 0 h 2167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466" h="2167466">
                <a:moveTo>
                  <a:pt x="1083733" y="0"/>
                </a:moveTo>
                <a:cubicBezTo>
                  <a:pt x="1682262" y="0"/>
                  <a:pt x="2167466" y="485204"/>
                  <a:pt x="2167466" y="1083733"/>
                </a:cubicBezTo>
                <a:cubicBezTo>
                  <a:pt x="2167466" y="1682262"/>
                  <a:pt x="1682262" y="2167466"/>
                  <a:pt x="1083733" y="2167466"/>
                </a:cubicBezTo>
                <a:cubicBezTo>
                  <a:pt x="485204" y="2167466"/>
                  <a:pt x="0" y="1682262"/>
                  <a:pt x="0" y="1083733"/>
                </a:cubicBezTo>
                <a:cubicBezTo>
                  <a:pt x="0" y="485204"/>
                  <a:pt x="485204" y="0"/>
                  <a:pt x="1083733" y="0"/>
                </a:cubicBez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382000" y="1913466"/>
            <a:ext cx="2167466" cy="2167466"/>
          </a:xfrm>
          <a:custGeom>
            <a:avLst/>
            <a:gdLst>
              <a:gd name="connsiteX0" fmla="*/ 1083733 w 2167466"/>
              <a:gd name="connsiteY0" fmla="*/ 0 h 2167466"/>
              <a:gd name="connsiteX1" fmla="*/ 2167466 w 2167466"/>
              <a:gd name="connsiteY1" fmla="*/ 1083733 h 2167466"/>
              <a:gd name="connsiteX2" fmla="*/ 1083733 w 2167466"/>
              <a:gd name="connsiteY2" fmla="*/ 2167466 h 2167466"/>
              <a:gd name="connsiteX3" fmla="*/ 0 w 2167466"/>
              <a:gd name="connsiteY3" fmla="*/ 1083733 h 2167466"/>
              <a:gd name="connsiteX4" fmla="*/ 1083733 w 2167466"/>
              <a:gd name="connsiteY4" fmla="*/ 0 h 2167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466" h="2167466">
                <a:moveTo>
                  <a:pt x="1083733" y="0"/>
                </a:moveTo>
                <a:cubicBezTo>
                  <a:pt x="1682262" y="0"/>
                  <a:pt x="2167466" y="485204"/>
                  <a:pt x="2167466" y="1083733"/>
                </a:cubicBezTo>
                <a:cubicBezTo>
                  <a:pt x="2167466" y="1682262"/>
                  <a:pt x="1682262" y="2167466"/>
                  <a:pt x="1083733" y="2167466"/>
                </a:cubicBezTo>
                <a:cubicBezTo>
                  <a:pt x="485204" y="2167466"/>
                  <a:pt x="0" y="1682262"/>
                  <a:pt x="0" y="1083733"/>
                </a:cubicBezTo>
                <a:cubicBezTo>
                  <a:pt x="0" y="485204"/>
                  <a:pt x="485204" y="0"/>
                  <a:pt x="108373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32710810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12" name="任意多边形: 形状 11"/>
          <p:cNvSpPr>
            <a:spLocks noGrp="1"/>
          </p:cNvSpPr>
          <p:nvPr>
            <p:ph type="pic" sz="quarter" idx="10"/>
          </p:nvPr>
        </p:nvSpPr>
        <p:spPr>
          <a:xfrm>
            <a:off x="1767924" y="1955800"/>
            <a:ext cx="1486188" cy="1697906"/>
          </a:xfrm>
          <a:custGeom>
            <a:avLst/>
            <a:gdLst>
              <a:gd name="connsiteX0" fmla="*/ 650986 w 1301972"/>
              <a:gd name="connsiteY0" fmla="*/ 0 h 1487448"/>
              <a:gd name="connsiteX1" fmla="*/ 672955 w 1301972"/>
              <a:gd name="connsiteY1" fmla="*/ 2215 h 1487448"/>
              <a:gd name="connsiteX2" fmla="*/ 690487 w 1301972"/>
              <a:gd name="connsiteY2" fmla="*/ 7657 h 1487448"/>
              <a:gd name="connsiteX3" fmla="*/ 706397 w 1301972"/>
              <a:gd name="connsiteY3" fmla="*/ 15612 h 1487448"/>
              <a:gd name="connsiteX4" fmla="*/ 1247225 w 1301972"/>
              <a:gd name="connsiteY4" fmla="*/ 287208 h 1487448"/>
              <a:gd name="connsiteX5" fmla="*/ 1299758 w 1301972"/>
              <a:gd name="connsiteY5" fmla="*/ 359803 h 1487448"/>
              <a:gd name="connsiteX6" fmla="*/ 1301972 w 1301972"/>
              <a:gd name="connsiteY6" fmla="*/ 381768 h 1487448"/>
              <a:gd name="connsiteX7" fmla="*/ 1301972 w 1301972"/>
              <a:gd name="connsiteY7" fmla="*/ 381775 h 1487448"/>
              <a:gd name="connsiteX8" fmla="*/ 1301972 w 1301972"/>
              <a:gd name="connsiteY8" fmla="*/ 1106345 h 1487448"/>
              <a:gd name="connsiteX9" fmla="*/ 1301972 w 1301972"/>
              <a:gd name="connsiteY9" fmla="*/ 1106352 h 1487448"/>
              <a:gd name="connsiteX10" fmla="*/ 1299758 w 1301972"/>
              <a:gd name="connsiteY10" fmla="*/ 1128317 h 1487448"/>
              <a:gd name="connsiteX11" fmla="*/ 1270046 w 1301972"/>
              <a:gd name="connsiteY11" fmla="*/ 1183427 h 1487448"/>
              <a:gd name="connsiteX12" fmla="*/ 1253926 w 1301972"/>
              <a:gd name="connsiteY12" fmla="*/ 1196727 h 1487448"/>
              <a:gd name="connsiteX13" fmla="*/ 1231197 w 1301972"/>
              <a:gd name="connsiteY13" fmla="*/ 1208092 h 1487448"/>
              <a:gd name="connsiteX14" fmla="*/ 1231196 w 1301972"/>
              <a:gd name="connsiteY14" fmla="*/ 1208092 h 1487448"/>
              <a:gd name="connsiteX15" fmla="*/ 715338 w 1301972"/>
              <a:gd name="connsiteY15" fmla="*/ 1466022 h 1487448"/>
              <a:gd name="connsiteX16" fmla="*/ 683398 w 1301972"/>
              <a:gd name="connsiteY16" fmla="*/ 1481992 h 1487448"/>
              <a:gd name="connsiteX17" fmla="*/ 672955 w 1301972"/>
              <a:gd name="connsiteY17" fmla="*/ 1485233 h 1487448"/>
              <a:gd name="connsiteX18" fmla="*/ 650986 w 1301972"/>
              <a:gd name="connsiteY18" fmla="*/ 1487448 h 1487448"/>
              <a:gd name="connsiteX19" fmla="*/ 629018 w 1301972"/>
              <a:gd name="connsiteY19" fmla="*/ 1485233 h 1487448"/>
              <a:gd name="connsiteX20" fmla="*/ 618574 w 1301972"/>
              <a:gd name="connsiteY20" fmla="*/ 1481992 h 1487448"/>
              <a:gd name="connsiteX21" fmla="*/ 586635 w 1301972"/>
              <a:gd name="connsiteY21" fmla="*/ 1466022 h 1487448"/>
              <a:gd name="connsiteX22" fmla="*/ 70775 w 1301972"/>
              <a:gd name="connsiteY22" fmla="*/ 1208091 h 1487448"/>
              <a:gd name="connsiteX23" fmla="*/ 48047 w 1301972"/>
              <a:gd name="connsiteY23" fmla="*/ 1196727 h 1487448"/>
              <a:gd name="connsiteX24" fmla="*/ 31927 w 1301972"/>
              <a:gd name="connsiteY24" fmla="*/ 1183427 h 1487448"/>
              <a:gd name="connsiteX25" fmla="*/ 2214 w 1301972"/>
              <a:gd name="connsiteY25" fmla="*/ 1128317 h 1487448"/>
              <a:gd name="connsiteX26" fmla="*/ 0 w 1301972"/>
              <a:gd name="connsiteY26" fmla="*/ 1106352 h 1487448"/>
              <a:gd name="connsiteX27" fmla="*/ 0 w 1301972"/>
              <a:gd name="connsiteY27" fmla="*/ 1106345 h 1487448"/>
              <a:gd name="connsiteX28" fmla="*/ 0 w 1301972"/>
              <a:gd name="connsiteY28" fmla="*/ 381776 h 1487448"/>
              <a:gd name="connsiteX29" fmla="*/ 0 w 1301972"/>
              <a:gd name="connsiteY29" fmla="*/ 381775 h 1487448"/>
              <a:gd name="connsiteX30" fmla="*/ 0 w 1301972"/>
              <a:gd name="connsiteY30" fmla="*/ 381768 h 1487448"/>
              <a:gd name="connsiteX31" fmla="*/ 2214 w 1301972"/>
              <a:gd name="connsiteY31" fmla="*/ 359803 h 1487448"/>
              <a:gd name="connsiteX32" fmla="*/ 26581 w 1301972"/>
              <a:gd name="connsiteY32" fmla="*/ 310435 h 1487448"/>
              <a:gd name="connsiteX33" fmla="*/ 38859 w 1301972"/>
              <a:gd name="connsiteY33" fmla="*/ 298446 h 1487448"/>
              <a:gd name="connsiteX34" fmla="*/ 39668 w 1301972"/>
              <a:gd name="connsiteY34" fmla="*/ 297657 h 1487448"/>
              <a:gd name="connsiteX35" fmla="*/ 595575 w 1301972"/>
              <a:gd name="connsiteY35" fmla="*/ 15612 h 1487448"/>
              <a:gd name="connsiteX36" fmla="*/ 611486 w 1301972"/>
              <a:gd name="connsiteY36" fmla="*/ 7657 h 1487448"/>
              <a:gd name="connsiteX37" fmla="*/ 629018 w 1301972"/>
              <a:gd name="connsiteY37" fmla="*/ 2215 h 1487448"/>
              <a:gd name="connsiteX38" fmla="*/ 650986 w 1301972"/>
              <a:gd name="connsiteY38" fmla="*/ 0 h 1487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01972" h="1487448">
                <a:moveTo>
                  <a:pt x="650986" y="0"/>
                </a:moveTo>
                <a:cubicBezTo>
                  <a:pt x="658511" y="0"/>
                  <a:pt x="665859" y="763"/>
                  <a:pt x="672955" y="2215"/>
                </a:cubicBezTo>
                <a:lnTo>
                  <a:pt x="690487" y="7657"/>
                </a:lnTo>
                <a:lnTo>
                  <a:pt x="706397" y="15612"/>
                </a:lnTo>
                <a:lnTo>
                  <a:pt x="1247225" y="287208"/>
                </a:lnTo>
                <a:cubicBezTo>
                  <a:pt x="1273855" y="302520"/>
                  <a:pt x="1293405" y="328758"/>
                  <a:pt x="1299758" y="359803"/>
                </a:cubicBezTo>
                <a:lnTo>
                  <a:pt x="1301972" y="381768"/>
                </a:lnTo>
                <a:lnTo>
                  <a:pt x="1301972" y="381775"/>
                </a:lnTo>
                <a:lnTo>
                  <a:pt x="1301972" y="1106345"/>
                </a:lnTo>
                <a:lnTo>
                  <a:pt x="1301972" y="1106352"/>
                </a:lnTo>
                <a:lnTo>
                  <a:pt x="1299758" y="1128317"/>
                </a:lnTo>
                <a:cubicBezTo>
                  <a:pt x="1295402" y="1149605"/>
                  <a:pt x="1284840" y="1168632"/>
                  <a:pt x="1270046" y="1183427"/>
                </a:cubicBezTo>
                <a:lnTo>
                  <a:pt x="1253926" y="1196727"/>
                </a:lnTo>
                <a:lnTo>
                  <a:pt x="1231197" y="1208092"/>
                </a:lnTo>
                <a:cubicBezTo>
                  <a:pt x="1231197" y="1208092"/>
                  <a:pt x="1231197" y="1208092"/>
                  <a:pt x="1231196" y="1208092"/>
                </a:cubicBezTo>
                <a:lnTo>
                  <a:pt x="715338" y="1466022"/>
                </a:lnTo>
                <a:lnTo>
                  <a:pt x="683398" y="1481992"/>
                </a:lnTo>
                <a:lnTo>
                  <a:pt x="672955" y="1485233"/>
                </a:lnTo>
                <a:cubicBezTo>
                  <a:pt x="665859" y="1486685"/>
                  <a:pt x="658511" y="1487448"/>
                  <a:pt x="650986" y="1487448"/>
                </a:cubicBezTo>
                <a:cubicBezTo>
                  <a:pt x="643461" y="1487448"/>
                  <a:pt x="636114" y="1486685"/>
                  <a:pt x="629018" y="1485233"/>
                </a:cubicBezTo>
                <a:lnTo>
                  <a:pt x="618574" y="1481992"/>
                </a:lnTo>
                <a:lnTo>
                  <a:pt x="586635" y="1466022"/>
                </a:lnTo>
                <a:lnTo>
                  <a:pt x="70775" y="1208091"/>
                </a:lnTo>
                <a:lnTo>
                  <a:pt x="48047" y="1196727"/>
                </a:lnTo>
                <a:lnTo>
                  <a:pt x="31927" y="1183427"/>
                </a:lnTo>
                <a:cubicBezTo>
                  <a:pt x="17132" y="1168632"/>
                  <a:pt x="6570" y="1149605"/>
                  <a:pt x="2214" y="1128317"/>
                </a:cubicBezTo>
                <a:lnTo>
                  <a:pt x="0" y="1106352"/>
                </a:lnTo>
                <a:lnTo>
                  <a:pt x="0" y="1106345"/>
                </a:lnTo>
                <a:lnTo>
                  <a:pt x="0" y="381776"/>
                </a:lnTo>
                <a:lnTo>
                  <a:pt x="0" y="381775"/>
                </a:lnTo>
                <a:lnTo>
                  <a:pt x="0" y="381768"/>
                </a:lnTo>
                <a:lnTo>
                  <a:pt x="2214" y="359803"/>
                </a:lnTo>
                <a:cubicBezTo>
                  <a:pt x="6026" y="341176"/>
                  <a:pt x="14589" y="324280"/>
                  <a:pt x="26581" y="310435"/>
                </a:cubicBezTo>
                <a:lnTo>
                  <a:pt x="38859" y="298446"/>
                </a:lnTo>
                <a:lnTo>
                  <a:pt x="39668" y="297657"/>
                </a:lnTo>
                <a:lnTo>
                  <a:pt x="595575" y="15612"/>
                </a:lnTo>
                <a:lnTo>
                  <a:pt x="611486" y="7657"/>
                </a:lnTo>
                <a:lnTo>
                  <a:pt x="629018" y="2215"/>
                </a:lnTo>
                <a:cubicBezTo>
                  <a:pt x="636114" y="763"/>
                  <a:pt x="643461" y="0"/>
                  <a:pt x="650986" y="0"/>
                </a:cubicBezTo>
                <a:close/>
              </a:path>
            </a:pathLst>
          </a:custGeom>
          <a:solidFill>
            <a:schemeClr val="accent6"/>
          </a:solidFill>
          <a:ln w="3175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dirty="0"/>
          </a:p>
        </p:txBody>
      </p:sp>
      <p:sp>
        <p:nvSpPr>
          <p:cNvPr id="13" name="任意多边形: 形状 12"/>
          <p:cNvSpPr>
            <a:spLocks noGrp="1"/>
          </p:cNvSpPr>
          <p:nvPr>
            <p:ph type="pic" sz="quarter" idx="11"/>
          </p:nvPr>
        </p:nvSpPr>
        <p:spPr>
          <a:xfrm>
            <a:off x="4157912" y="1955800"/>
            <a:ext cx="1486188" cy="1697906"/>
          </a:xfrm>
          <a:custGeom>
            <a:avLst/>
            <a:gdLst>
              <a:gd name="connsiteX0" fmla="*/ 650986 w 1301972"/>
              <a:gd name="connsiteY0" fmla="*/ 0 h 1487448"/>
              <a:gd name="connsiteX1" fmla="*/ 672955 w 1301972"/>
              <a:gd name="connsiteY1" fmla="*/ 2215 h 1487448"/>
              <a:gd name="connsiteX2" fmla="*/ 690487 w 1301972"/>
              <a:gd name="connsiteY2" fmla="*/ 7657 h 1487448"/>
              <a:gd name="connsiteX3" fmla="*/ 706397 w 1301972"/>
              <a:gd name="connsiteY3" fmla="*/ 15612 h 1487448"/>
              <a:gd name="connsiteX4" fmla="*/ 1247225 w 1301972"/>
              <a:gd name="connsiteY4" fmla="*/ 287208 h 1487448"/>
              <a:gd name="connsiteX5" fmla="*/ 1299758 w 1301972"/>
              <a:gd name="connsiteY5" fmla="*/ 359803 h 1487448"/>
              <a:gd name="connsiteX6" fmla="*/ 1301972 w 1301972"/>
              <a:gd name="connsiteY6" fmla="*/ 381768 h 1487448"/>
              <a:gd name="connsiteX7" fmla="*/ 1301972 w 1301972"/>
              <a:gd name="connsiteY7" fmla="*/ 381775 h 1487448"/>
              <a:gd name="connsiteX8" fmla="*/ 1301972 w 1301972"/>
              <a:gd name="connsiteY8" fmla="*/ 1106345 h 1487448"/>
              <a:gd name="connsiteX9" fmla="*/ 1301972 w 1301972"/>
              <a:gd name="connsiteY9" fmla="*/ 1106352 h 1487448"/>
              <a:gd name="connsiteX10" fmla="*/ 1299758 w 1301972"/>
              <a:gd name="connsiteY10" fmla="*/ 1128317 h 1487448"/>
              <a:gd name="connsiteX11" fmla="*/ 1270046 w 1301972"/>
              <a:gd name="connsiteY11" fmla="*/ 1183427 h 1487448"/>
              <a:gd name="connsiteX12" fmla="*/ 1253926 w 1301972"/>
              <a:gd name="connsiteY12" fmla="*/ 1196727 h 1487448"/>
              <a:gd name="connsiteX13" fmla="*/ 1231197 w 1301972"/>
              <a:gd name="connsiteY13" fmla="*/ 1208092 h 1487448"/>
              <a:gd name="connsiteX14" fmla="*/ 1231196 w 1301972"/>
              <a:gd name="connsiteY14" fmla="*/ 1208092 h 1487448"/>
              <a:gd name="connsiteX15" fmla="*/ 715338 w 1301972"/>
              <a:gd name="connsiteY15" fmla="*/ 1466022 h 1487448"/>
              <a:gd name="connsiteX16" fmla="*/ 683398 w 1301972"/>
              <a:gd name="connsiteY16" fmla="*/ 1481992 h 1487448"/>
              <a:gd name="connsiteX17" fmla="*/ 672955 w 1301972"/>
              <a:gd name="connsiteY17" fmla="*/ 1485233 h 1487448"/>
              <a:gd name="connsiteX18" fmla="*/ 650986 w 1301972"/>
              <a:gd name="connsiteY18" fmla="*/ 1487448 h 1487448"/>
              <a:gd name="connsiteX19" fmla="*/ 629018 w 1301972"/>
              <a:gd name="connsiteY19" fmla="*/ 1485233 h 1487448"/>
              <a:gd name="connsiteX20" fmla="*/ 618574 w 1301972"/>
              <a:gd name="connsiteY20" fmla="*/ 1481992 h 1487448"/>
              <a:gd name="connsiteX21" fmla="*/ 586635 w 1301972"/>
              <a:gd name="connsiteY21" fmla="*/ 1466022 h 1487448"/>
              <a:gd name="connsiteX22" fmla="*/ 70775 w 1301972"/>
              <a:gd name="connsiteY22" fmla="*/ 1208091 h 1487448"/>
              <a:gd name="connsiteX23" fmla="*/ 48047 w 1301972"/>
              <a:gd name="connsiteY23" fmla="*/ 1196727 h 1487448"/>
              <a:gd name="connsiteX24" fmla="*/ 31927 w 1301972"/>
              <a:gd name="connsiteY24" fmla="*/ 1183427 h 1487448"/>
              <a:gd name="connsiteX25" fmla="*/ 2214 w 1301972"/>
              <a:gd name="connsiteY25" fmla="*/ 1128317 h 1487448"/>
              <a:gd name="connsiteX26" fmla="*/ 0 w 1301972"/>
              <a:gd name="connsiteY26" fmla="*/ 1106352 h 1487448"/>
              <a:gd name="connsiteX27" fmla="*/ 0 w 1301972"/>
              <a:gd name="connsiteY27" fmla="*/ 1106345 h 1487448"/>
              <a:gd name="connsiteX28" fmla="*/ 0 w 1301972"/>
              <a:gd name="connsiteY28" fmla="*/ 381776 h 1487448"/>
              <a:gd name="connsiteX29" fmla="*/ 0 w 1301972"/>
              <a:gd name="connsiteY29" fmla="*/ 381775 h 1487448"/>
              <a:gd name="connsiteX30" fmla="*/ 0 w 1301972"/>
              <a:gd name="connsiteY30" fmla="*/ 381768 h 1487448"/>
              <a:gd name="connsiteX31" fmla="*/ 2214 w 1301972"/>
              <a:gd name="connsiteY31" fmla="*/ 359803 h 1487448"/>
              <a:gd name="connsiteX32" fmla="*/ 26581 w 1301972"/>
              <a:gd name="connsiteY32" fmla="*/ 310435 h 1487448"/>
              <a:gd name="connsiteX33" fmla="*/ 38860 w 1301972"/>
              <a:gd name="connsiteY33" fmla="*/ 298446 h 1487448"/>
              <a:gd name="connsiteX34" fmla="*/ 39668 w 1301972"/>
              <a:gd name="connsiteY34" fmla="*/ 297657 h 1487448"/>
              <a:gd name="connsiteX35" fmla="*/ 595575 w 1301972"/>
              <a:gd name="connsiteY35" fmla="*/ 15612 h 1487448"/>
              <a:gd name="connsiteX36" fmla="*/ 611486 w 1301972"/>
              <a:gd name="connsiteY36" fmla="*/ 7657 h 1487448"/>
              <a:gd name="connsiteX37" fmla="*/ 629018 w 1301972"/>
              <a:gd name="connsiteY37" fmla="*/ 2215 h 1487448"/>
              <a:gd name="connsiteX38" fmla="*/ 650986 w 1301972"/>
              <a:gd name="connsiteY38" fmla="*/ 0 h 1487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01972" h="1487448">
                <a:moveTo>
                  <a:pt x="650986" y="0"/>
                </a:moveTo>
                <a:cubicBezTo>
                  <a:pt x="658511" y="0"/>
                  <a:pt x="665859" y="763"/>
                  <a:pt x="672955" y="2215"/>
                </a:cubicBezTo>
                <a:lnTo>
                  <a:pt x="690487" y="7657"/>
                </a:lnTo>
                <a:lnTo>
                  <a:pt x="706397" y="15612"/>
                </a:lnTo>
                <a:lnTo>
                  <a:pt x="1247225" y="287208"/>
                </a:lnTo>
                <a:cubicBezTo>
                  <a:pt x="1273855" y="302520"/>
                  <a:pt x="1293405" y="328758"/>
                  <a:pt x="1299758" y="359803"/>
                </a:cubicBezTo>
                <a:lnTo>
                  <a:pt x="1301972" y="381768"/>
                </a:lnTo>
                <a:lnTo>
                  <a:pt x="1301972" y="381775"/>
                </a:lnTo>
                <a:lnTo>
                  <a:pt x="1301972" y="1106345"/>
                </a:lnTo>
                <a:lnTo>
                  <a:pt x="1301972" y="1106352"/>
                </a:lnTo>
                <a:lnTo>
                  <a:pt x="1299758" y="1128317"/>
                </a:lnTo>
                <a:cubicBezTo>
                  <a:pt x="1295402" y="1149605"/>
                  <a:pt x="1284840" y="1168632"/>
                  <a:pt x="1270046" y="1183427"/>
                </a:cubicBezTo>
                <a:lnTo>
                  <a:pt x="1253926" y="1196727"/>
                </a:lnTo>
                <a:lnTo>
                  <a:pt x="1231197" y="1208092"/>
                </a:lnTo>
                <a:cubicBezTo>
                  <a:pt x="1231197" y="1208092"/>
                  <a:pt x="1231197" y="1208092"/>
                  <a:pt x="1231196" y="1208092"/>
                </a:cubicBezTo>
                <a:lnTo>
                  <a:pt x="715338" y="1466022"/>
                </a:lnTo>
                <a:lnTo>
                  <a:pt x="683398" y="1481992"/>
                </a:lnTo>
                <a:lnTo>
                  <a:pt x="672955" y="1485233"/>
                </a:lnTo>
                <a:cubicBezTo>
                  <a:pt x="665859" y="1486685"/>
                  <a:pt x="658511" y="1487448"/>
                  <a:pt x="650986" y="1487448"/>
                </a:cubicBezTo>
                <a:cubicBezTo>
                  <a:pt x="643461" y="1487448"/>
                  <a:pt x="636114" y="1486685"/>
                  <a:pt x="629018" y="1485233"/>
                </a:cubicBezTo>
                <a:lnTo>
                  <a:pt x="618574" y="1481992"/>
                </a:lnTo>
                <a:lnTo>
                  <a:pt x="586635" y="1466022"/>
                </a:lnTo>
                <a:lnTo>
                  <a:pt x="70775" y="1208091"/>
                </a:lnTo>
                <a:lnTo>
                  <a:pt x="48047" y="1196727"/>
                </a:lnTo>
                <a:lnTo>
                  <a:pt x="31927" y="1183427"/>
                </a:lnTo>
                <a:cubicBezTo>
                  <a:pt x="17132" y="1168632"/>
                  <a:pt x="6571" y="1149605"/>
                  <a:pt x="2214" y="1128317"/>
                </a:cubicBezTo>
                <a:lnTo>
                  <a:pt x="0" y="1106352"/>
                </a:lnTo>
                <a:lnTo>
                  <a:pt x="0" y="1106345"/>
                </a:lnTo>
                <a:lnTo>
                  <a:pt x="0" y="381776"/>
                </a:lnTo>
                <a:lnTo>
                  <a:pt x="0" y="381775"/>
                </a:lnTo>
                <a:lnTo>
                  <a:pt x="0" y="381768"/>
                </a:lnTo>
                <a:lnTo>
                  <a:pt x="2214" y="359803"/>
                </a:lnTo>
                <a:cubicBezTo>
                  <a:pt x="6026" y="341176"/>
                  <a:pt x="14589" y="324280"/>
                  <a:pt x="26581" y="310435"/>
                </a:cubicBezTo>
                <a:lnTo>
                  <a:pt x="38860" y="298446"/>
                </a:lnTo>
                <a:lnTo>
                  <a:pt x="39668" y="297657"/>
                </a:lnTo>
                <a:lnTo>
                  <a:pt x="595575" y="15612"/>
                </a:lnTo>
                <a:lnTo>
                  <a:pt x="611486" y="7657"/>
                </a:lnTo>
                <a:lnTo>
                  <a:pt x="629018" y="2215"/>
                </a:lnTo>
                <a:cubicBezTo>
                  <a:pt x="636114" y="763"/>
                  <a:pt x="643461" y="0"/>
                  <a:pt x="650986" y="0"/>
                </a:cubicBezTo>
                <a:close/>
              </a:path>
            </a:pathLst>
          </a:custGeom>
          <a:solidFill>
            <a:schemeClr val="accent6"/>
          </a:solidFill>
          <a:ln w="3175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4" name="任意多边形: 形状 13"/>
          <p:cNvSpPr>
            <a:spLocks noGrp="1"/>
          </p:cNvSpPr>
          <p:nvPr>
            <p:ph type="pic" sz="quarter" idx="12"/>
          </p:nvPr>
        </p:nvSpPr>
        <p:spPr>
          <a:xfrm>
            <a:off x="6547900" y="1955800"/>
            <a:ext cx="1486188" cy="1697906"/>
          </a:xfrm>
          <a:custGeom>
            <a:avLst/>
            <a:gdLst>
              <a:gd name="connsiteX0" fmla="*/ 650986 w 1301972"/>
              <a:gd name="connsiteY0" fmla="*/ 0 h 1487448"/>
              <a:gd name="connsiteX1" fmla="*/ 672955 w 1301972"/>
              <a:gd name="connsiteY1" fmla="*/ 2215 h 1487448"/>
              <a:gd name="connsiteX2" fmla="*/ 690487 w 1301972"/>
              <a:gd name="connsiteY2" fmla="*/ 7657 h 1487448"/>
              <a:gd name="connsiteX3" fmla="*/ 706397 w 1301972"/>
              <a:gd name="connsiteY3" fmla="*/ 15612 h 1487448"/>
              <a:gd name="connsiteX4" fmla="*/ 1247225 w 1301972"/>
              <a:gd name="connsiteY4" fmla="*/ 287208 h 1487448"/>
              <a:gd name="connsiteX5" fmla="*/ 1299758 w 1301972"/>
              <a:gd name="connsiteY5" fmla="*/ 359803 h 1487448"/>
              <a:gd name="connsiteX6" fmla="*/ 1301972 w 1301972"/>
              <a:gd name="connsiteY6" fmla="*/ 381768 h 1487448"/>
              <a:gd name="connsiteX7" fmla="*/ 1301972 w 1301972"/>
              <a:gd name="connsiteY7" fmla="*/ 381775 h 1487448"/>
              <a:gd name="connsiteX8" fmla="*/ 1301972 w 1301972"/>
              <a:gd name="connsiteY8" fmla="*/ 1106345 h 1487448"/>
              <a:gd name="connsiteX9" fmla="*/ 1301972 w 1301972"/>
              <a:gd name="connsiteY9" fmla="*/ 1106352 h 1487448"/>
              <a:gd name="connsiteX10" fmla="*/ 1299758 w 1301972"/>
              <a:gd name="connsiteY10" fmla="*/ 1128317 h 1487448"/>
              <a:gd name="connsiteX11" fmla="*/ 1270046 w 1301972"/>
              <a:gd name="connsiteY11" fmla="*/ 1183427 h 1487448"/>
              <a:gd name="connsiteX12" fmla="*/ 1253926 w 1301972"/>
              <a:gd name="connsiteY12" fmla="*/ 1196727 h 1487448"/>
              <a:gd name="connsiteX13" fmla="*/ 1231197 w 1301972"/>
              <a:gd name="connsiteY13" fmla="*/ 1208092 h 1487448"/>
              <a:gd name="connsiteX14" fmla="*/ 1231196 w 1301972"/>
              <a:gd name="connsiteY14" fmla="*/ 1208092 h 1487448"/>
              <a:gd name="connsiteX15" fmla="*/ 715338 w 1301972"/>
              <a:gd name="connsiteY15" fmla="*/ 1466022 h 1487448"/>
              <a:gd name="connsiteX16" fmla="*/ 683398 w 1301972"/>
              <a:gd name="connsiteY16" fmla="*/ 1481992 h 1487448"/>
              <a:gd name="connsiteX17" fmla="*/ 672955 w 1301972"/>
              <a:gd name="connsiteY17" fmla="*/ 1485233 h 1487448"/>
              <a:gd name="connsiteX18" fmla="*/ 650986 w 1301972"/>
              <a:gd name="connsiteY18" fmla="*/ 1487448 h 1487448"/>
              <a:gd name="connsiteX19" fmla="*/ 629018 w 1301972"/>
              <a:gd name="connsiteY19" fmla="*/ 1485233 h 1487448"/>
              <a:gd name="connsiteX20" fmla="*/ 618574 w 1301972"/>
              <a:gd name="connsiteY20" fmla="*/ 1481992 h 1487448"/>
              <a:gd name="connsiteX21" fmla="*/ 586635 w 1301972"/>
              <a:gd name="connsiteY21" fmla="*/ 1466022 h 1487448"/>
              <a:gd name="connsiteX22" fmla="*/ 70775 w 1301972"/>
              <a:gd name="connsiteY22" fmla="*/ 1208091 h 1487448"/>
              <a:gd name="connsiteX23" fmla="*/ 48047 w 1301972"/>
              <a:gd name="connsiteY23" fmla="*/ 1196727 h 1487448"/>
              <a:gd name="connsiteX24" fmla="*/ 31927 w 1301972"/>
              <a:gd name="connsiteY24" fmla="*/ 1183427 h 1487448"/>
              <a:gd name="connsiteX25" fmla="*/ 2214 w 1301972"/>
              <a:gd name="connsiteY25" fmla="*/ 1128317 h 1487448"/>
              <a:gd name="connsiteX26" fmla="*/ 0 w 1301972"/>
              <a:gd name="connsiteY26" fmla="*/ 1106352 h 1487448"/>
              <a:gd name="connsiteX27" fmla="*/ 0 w 1301972"/>
              <a:gd name="connsiteY27" fmla="*/ 1106345 h 1487448"/>
              <a:gd name="connsiteX28" fmla="*/ 0 w 1301972"/>
              <a:gd name="connsiteY28" fmla="*/ 381776 h 1487448"/>
              <a:gd name="connsiteX29" fmla="*/ 0 w 1301972"/>
              <a:gd name="connsiteY29" fmla="*/ 381775 h 1487448"/>
              <a:gd name="connsiteX30" fmla="*/ 0 w 1301972"/>
              <a:gd name="connsiteY30" fmla="*/ 381768 h 1487448"/>
              <a:gd name="connsiteX31" fmla="*/ 2214 w 1301972"/>
              <a:gd name="connsiteY31" fmla="*/ 359803 h 1487448"/>
              <a:gd name="connsiteX32" fmla="*/ 26581 w 1301972"/>
              <a:gd name="connsiteY32" fmla="*/ 310435 h 1487448"/>
              <a:gd name="connsiteX33" fmla="*/ 38860 w 1301972"/>
              <a:gd name="connsiteY33" fmla="*/ 298446 h 1487448"/>
              <a:gd name="connsiteX34" fmla="*/ 39668 w 1301972"/>
              <a:gd name="connsiteY34" fmla="*/ 297657 h 1487448"/>
              <a:gd name="connsiteX35" fmla="*/ 595575 w 1301972"/>
              <a:gd name="connsiteY35" fmla="*/ 15612 h 1487448"/>
              <a:gd name="connsiteX36" fmla="*/ 611486 w 1301972"/>
              <a:gd name="connsiteY36" fmla="*/ 7657 h 1487448"/>
              <a:gd name="connsiteX37" fmla="*/ 629018 w 1301972"/>
              <a:gd name="connsiteY37" fmla="*/ 2215 h 1487448"/>
              <a:gd name="connsiteX38" fmla="*/ 650986 w 1301972"/>
              <a:gd name="connsiteY38" fmla="*/ 0 h 1487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01972" h="1487448">
                <a:moveTo>
                  <a:pt x="650986" y="0"/>
                </a:moveTo>
                <a:cubicBezTo>
                  <a:pt x="658511" y="0"/>
                  <a:pt x="665859" y="763"/>
                  <a:pt x="672955" y="2215"/>
                </a:cubicBezTo>
                <a:lnTo>
                  <a:pt x="690487" y="7657"/>
                </a:lnTo>
                <a:lnTo>
                  <a:pt x="706397" y="15612"/>
                </a:lnTo>
                <a:lnTo>
                  <a:pt x="1247225" y="287208"/>
                </a:lnTo>
                <a:cubicBezTo>
                  <a:pt x="1273855" y="302520"/>
                  <a:pt x="1293405" y="328758"/>
                  <a:pt x="1299758" y="359803"/>
                </a:cubicBezTo>
                <a:lnTo>
                  <a:pt x="1301972" y="381768"/>
                </a:lnTo>
                <a:lnTo>
                  <a:pt x="1301972" y="381775"/>
                </a:lnTo>
                <a:lnTo>
                  <a:pt x="1301972" y="1106345"/>
                </a:lnTo>
                <a:lnTo>
                  <a:pt x="1301972" y="1106352"/>
                </a:lnTo>
                <a:lnTo>
                  <a:pt x="1299758" y="1128317"/>
                </a:lnTo>
                <a:cubicBezTo>
                  <a:pt x="1295402" y="1149605"/>
                  <a:pt x="1284840" y="1168632"/>
                  <a:pt x="1270046" y="1183427"/>
                </a:cubicBezTo>
                <a:lnTo>
                  <a:pt x="1253926" y="1196727"/>
                </a:lnTo>
                <a:lnTo>
                  <a:pt x="1231197" y="1208092"/>
                </a:lnTo>
                <a:cubicBezTo>
                  <a:pt x="1231197" y="1208092"/>
                  <a:pt x="1231197" y="1208092"/>
                  <a:pt x="1231196" y="1208092"/>
                </a:cubicBezTo>
                <a:lnTo>
                  <a:pt x="715338" y="1466022"/>
                </a:lnTo>
                <a:lnTo>
                  <a:pt x="683398" y="1481992"/>
                </a:lnTo>
                <a:lnTo>
                  <a:pt x="672955" y="1485233"/>
                </a:lnTo>
                <a:cubicBezTo>
                  <a:pt x="665859" y="1486685"/>
                  <a:pt x="658511" y="1487448"/>
                  <a:pt x="650986" y="1487448"/>
                </a:cubicBezTo>
                <a:cubicBezTo>
                  <a:pt x="643461" y="1487448"/>
                  <a:pt x="636114" y="1486685"/>
                  <a:pt x="629018" y="1485233"/>
                </a:cubicBezTo>
                <a:lnTo>
                  <a:pt x="618574" y="1481992"/>
                </a:lnTo>
                <a:lnTo>
                  <a:pt x="586635" y="1466022"/>
                </a:lnTo>
                <a:lnTo>
                  <a:pt x="70775" y="1208091"/>
                </a:lnTo>
                <a:lnTo>
                  <a:pt x="48047" y="1196727"/>
                </a:lnTo>
                <a:lnTo>
                  <a:pt x="31927" y="1183427"/>
                </a:lnTo>
                <a:cubicBezTo>
                  <a:pt x="17132" y="1168632"/>
                  <a:pt x="6571" y="1149605"/>
                  <a:pt x="2214" y="1128317"/>
                </a:cubicBezTo>
                <a:lnTo>
                  <a:pt x="0" y="1106352"/>
                </a:lnTo>
                <a:lnTo>
                  <a:pt x="0" y="1106345"/>
                </a:lnTo>
                <a:lnTo>
                  <a:pt x="0" y="381776"/>
                </a:lnTo>
                <a:lnTo>
                  <a:pt x="0" y="381775"/>
                </a:lnTo>
                <a:lnTo>
                  <a:pt x="0" y="381768"/>
                </a:lnTo>
                <a:lnTo>
                  <a:pt x="2214" y="359803"/>
                </a:lnTo>
                <a:cubicBezTo>
                  <a:pt x="6026" y="341176"/>
                  <a:pt x="14589" y="324280"/>
                  <a:pt x="26581" y="310435"/>
                </a:cubicBezTo>
                <a:lnTo>
                  <a:pt x="38860" y="298446"/>
                </a:lnTo>
                <a:lnTo>
                  <a:pt x="39668" y="297657"/>
                </a:lnTo>
                <a:lnTo>
                  <a:pt x="595575" y="15612"/>
                </a:lnTo>
                <a:lnTo>
                  <a:pt x="611486" y="7657"/>
                </a:lnTo>
                <a:lnTo>
                  <a:pt x="629018" y="2215"/>
                </a:lnTo>
                <a:cubicBezTo>
                  <a:pt x="636114" y="763"/>
                  <a:pt x="643461" y="0"/>
                  <a:pt x="650986" y="0"/>
                </a:cubicBezTo>
                <a:close/>
              </a:path>
            </a:pathLst>
          </a:custGeom>
          <a:solidFill>
            <a:schemeClr val="accent6"/>
          </a:solidFill>
          <a:ln w="3175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
        <p:nvSpPr>
          <p:cNvPr id="15" name="任意多边形: 形状 14"/>
          <p:cNvSpPr>
            <a:spLocks noGrp="1"/>
          </p:cNvSpPr>
          <p:nvPr>
            <p:ph type="pic" sz="quarter" idx="13"/>
          </p:nvPr>
        </p:nvSpPr>
        <p:spPr>
          <a:xfrm>
            <a:off x="8937889" y="1955800"/>
            <a:ext cx="1486188" cy="1697906"/>
          </a:xfrm>
          <a:custGeom>
            <a:avLst/>
            <a:gdLst>
              <a:gd name="connsiteX0" fmla="*/ 650986 w 1301972"/>
              <a:gd name="connsiteY0" fmla="*/ 0 h 1487448"/>
              <a:gd name="connsiteX1" fmla="*/ 672954 w 1301972"/>
              <a:gd name="connsiteY1" fmla="*/ 2215 h 1487448"/>
              <a:gd name="connsiteX2" fmla="*/ 690486 w 1301972"/>
              <a:gd name="connsiteY2" fmla="*/ 7657 h 1487448"/>
              <a:gd name="connsiteX3" fmla="*/ 706397 w 1301972"/>
              <a:gd name="connsiteY3" fmla="*/ 15612 h 1487448"/>
              <a:gd name="connsiteX4" fmla="*/ 1247225 w 1301972"/>
              <a:gd name="connsiteY4" fmla="*/ 287208 h 1487448"/>
              <a:gd name="connsiteX5" fmla="*/ 1299758 w 1301972"/>
              <a:gd name="connsiteY5" fmla="*/ 359803 h 1487448"/>
              <a:gd name="connsiteX6" fmla="*/ 1301972 w 1301972"/>
              <a:gd name="connsiteY6" fmla="*/ 381768 h 1487448"/>
              <a:gd name="connsiteX7" fmla="*/ 1301972 w 1301972"/>
              <a:gd name="connsiteY7" fmla="*/ 381775 h 1487448"/>
              <a:gd name="connsiteX8" fmla="*/ 1301972 w 1301972"/>
              <a:gd name="connsiteY8" fmla="*/ 1106345 h 1487448"/>
              <a:gd name="connsiteX9" fmla="*/ 1301972 w 1301972"/>
              <a:gd name="connsiteY9" fmla="*/ 1106352 h 1487448"/>
              <a:gd name="connsiteX10" fmla="*/ 1299758 w 1301972"/>
              <a:gd name="connsiteY10" fmla="*/ 1128317 h 1487448"/>
              <a:gd name="connsiteX11" fmla="*/ 1270045 w 1301972"/>
              <a:gd name="connsiteY11" fmla="*/ 1183427 h 1487448"/>
              <a:gd name="connsiteX12" fmla="*/ 1253925 w 1301972"/>
              <a:gd name="connsiteY12" fmla="*/ 1196727 h 1487448"/>
              <a:gd name="connsiteX13" fmla="*/ 1231197 w 1301972"/>
              <a:gd name="connsiteY13" fmla="*/ 1208092 h 1487448"/>
              <a:gd name="connsiteX14" fmla="*/ 1231196 w 1301972"/>
              <a:gd name="connsiteY14" fmla="*/ 1208092 h 1487448"/>
              <a:gd name="connsiteX15" fmla="*/ 715338 w 1301972"/>
              <a:gd name="connsiteY15" fmla="*/ 1466022 h 1487448"/>
              <a:gd name="connsiteX16" fmla="*/ 715337 w 1301972"/>
              <a:gd name="connsiteY16" fmla="*/ 1466022 h 1487448"/>
              <a:gd name="connsiteX17" fmla="*/ 683398 w 1301972"/>
              <a:gd name="connsiteY17" fmla="*/ 1481992 h 1487448"/>
              <a:gd name="connsiteX18" fmla="*/ 672954 w 1301972"/>
              <a:gd name="connsiteY18" fmla="*/ 1485233 h 1487448"/>
              <a:gd name="connsiteX19" fmla="*/ 650986 w 1301972"/>
              <a:gd name="connsiteY19" fmla="*/ 1487448 h 1487448"/>
              <a:gd name="connsiteX20" fmla="*/ 629017 w 1301972"/>
              <a:gd name="connsiteY20" fmla="*/ 1485233 h 1487448"/>
              <a:gd name="connsiteX21" fmla="*/ 618574 w 1301972"/>
              <a:gd name="connsiteY21" fmla="*/ 1481992 h 1487448"/>
              <a:gd name="connsiteX22" fmla="*/ 586634 w 1301972"/>
              <a:gd name="connsiteY22" fmla="*/ 1466022 h 1487448"/>
              <a:gd name="connsiteX23" fmla="*/ 70775 w 1301972"/>
              <a:gd name="connsiteY23" fmla="*/ 1208091 h 1487448"/>
              <a:gd name="connsiteX24" fmla="*/ 48047 w 1301972"/>
              <a:gd name="connsiteY24" fmla="*/ 1196727 h 1487448"/>
              <a:gd name="connsiteX25" fmla="*/ 31927 w 1301972"/>
              <a:gd name="connsiteY25" fmla="*/ 1183427 h 1487448"/>
              <a:gd name="connsiteX26" fmla="*/ 2214 w 1301972"/>
              <a:gd name="connsiteY26" fmla="*/ 1128317 h 1487448"/>
              <a:gd name="connsiteX27" fmla="*/ 0 w 1301972"/>
              <a:gd name="connsiteY27" fmla="*/ 1106352 h 1487448"/>
              <a:gd name="connsiteX28" fmla="*/ 0 w 1301972"/>
              <a:gd name="connsiteY28" fmla="*/ 1106345 h 1487448"/>
              <a:gd name="connsiteX29" fmla="*/ 0 w 1301972"/>
              <a:gd name="connsiteY29" fmla="*/ 381776 h 1487448"/>
              <a:gd name="connsiteX30" fmla="*/ 0 w 1301972"/>
              <a:gd name="connsiteY30" fmla="*/ 381775 h 1487448"/>
              <a:gd name="connsiteX31" fmla="*/ 0 w 1301972"/>
              <a:gd name="connsiteY31" fmla="*/ 381768 h 1487448"/>
              <a:gd name="connsiteX32" fmla="*/ 2214 w 1301972"/>
              <a:gd name="connsiteY32" fmla="*/ 359803 h 1487448"/>
              <a:gd name="connsiteX33" fmla="*/ 26581 w 1301972"/>
              <a:gd name="connsiteY33" fmla="*/ 310435 h 1487448"/>
              <a:gd name="connsiteX34" fmla="*/ 38859 w 1301972"/>
              <a:gd name="connsiteY34" fmla="*/ 298446 h 1487448"/>
              <a:gd name="connsiteX35" fmla="*/ 39667 w 1301972"/>
              <a:gd name="connsiteY35" fmla="*/ 297657 h 1487448"/>
              <a:gd name="connsiteX36" fmla="*/ 595575 w 1301972"/>
              <a:gd name="connsiteY36" fmla="*/ 15612 h 1487448"/>
              <a:gd name="connsiteX37" fmla="*/ 611485 w 1301972"/>
              <a:gd name="connsiteY37" fmla="*/ 7657 h 1487448"/>
              <a:gd name="connsiteX38" fmla="*/ 629017 w 1301972"/>
              <a:gd name="connsiteY38" fmla="*/ 2215 h 1487448"/>
              <a:gd name="connsiteX39" fmla="*/ 650986 w 1301972"/>
              <a:gd name="connsiteY39" fmla="*/ 0 h 1487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01972" h="1487448">
                <a:moveTo>
                  <a:pt x="650986" y="0"/>
                </a:moveTo>
                <a:cubicBezTo>
                  <a:pt x="658511" y="0"/>
                  <a:pt x="665858" y="763"/>
                  <a:pt x="672954" y="2215"/>
                </a:cubicBezTo>
                <a:lnTo>
                  <a:pt x="690486" y="7657"/>
                </a:lnTo>
                <a:lnTo>
                  <a:pt x="706397" y="15612"/>
                </a:lnTo>
                <a:lnTo>
                  <a:pt x="1247225" y="287208"/>
                </a:lnTo>
                <a:cubicBezTo>
                  <a:pt x="1273855" y="302520"/>
                  <a:pt x="1293405" y="328758"/>
                  <a:pt x="1299758" y="359803"/>
                </a:cubicBezTo>
                <a:lnTo>
                  <a:pt x="1301972" y="381768"/>
                </a:lnTo>
                <a:lnTo>
                  <a:pt x="1301972" y="381775"/>
                </a:lnTo>
                <a:lnTo>
                  <a:pt x="1301972" y="1106345"/>
                </a:lnTo>
                <a:lnTo>
                  <a:pt x="1301972" y="1106352"/>
                </a:lnTo>
                <a:lnTo>
                  <a:pt x="1299758" y="1128317"/>
                </a:lnTo>
                <a:cubicBezTo>
                  <a:pt x="1295402" y="1149605"/>
                  <a:pt x="1284840" y="1168632"/>
                  <a:pt x="1270045" y="1183427"/>
                </a:cubicBezTo>
                <a:lnTo>
                  <a:pt x="1253925" y="1196727"/>
                </a:lnTo>
                <a:lnTo>
                  <a:pt x="1231197" y="1208092"/>
                </a:lnTo>
                <a:cubicBezTo>
                  <a:pt x="1231197" y="1208092"/>
                  <a:pt x="1231196" y="1208092"/>
                  <a:pt x="1231196" y="1208092"/>
                </a:cubicBezTo>
                <a:lnTo>
                  <a:pt x="715338" y="1466022"/>
                </a:lnTo>
                <a:lnTo>
                  <a:pt x="715337" y="1466022"/>
                </a:lnTo>
                <a:lnTo>
                  <a:pt x="683398" y="1481992"/>
                </a:lnTo>
                <a:lnTo>
                  <a:pt x="672954" y="1485233"/>
                </a:lnTo>
                <a:cubicBezTo>
                  <a:pt x="665858" y="1486685"/>
                  <a:pt x="658511" y="1487448"/>
                  <a:pt x="650986" y="1487448"/>
                </a:cubicBezTo>
                <a:cubicBezTo>
                  <a:pt x="643461" y="1487448"/>
                  <a:pt x="636114" y="1486685"/>
                  <a:pt x="629017" y="1485233"/>
                </a:cubicBezTo>
                <a:lnTo>
                  <a:pt x="618574" y="1481992"/>
                </a:lnTo>
                <a:lnTo>
                  <a:pt x="586634" y="1466022"/>
                </a:lnTo>
                <a:lnTo>
                  <a:pt x="70775" y="1208091"/>
                </a:lnTo>
                <a:lnTo>
                  <a:pt x="48047" y="1196727"/>
                </a:lnTo>
                <a:lnTo>
                  <a:pt x="31927" y="1183427"/>
                </a:lnTo>
                <a:cubicBezTo>
                  <a:pt x="17132" y="1168632"/>
                  <a:pt x="6570" y="1149605"/>
                  <a:pt x="2214" y="1128317"/>
                </a:cubicBezTo>
                <a:lnTo>
                  <a:pt x="0" y="1106352"/>
                </a:lnTo>
                <a:lnTo>
                  <a:pt x="0" y="1106345"/>
                </a:lnTo>
                <a:lnTo>
                  <a:pt x="0" y="381776"/>
                </a:lnTo>
                <a:lnTo>
                  <a:pt x="0" y="381775"/>
                </a:lnTo>
                <a:lnTo>
                  <a:pt x="0" y="381768"/>
                </a:lnTo>
                <a:lnTo>
                  <a:pt x="2214" y="359803"/>
                </a:lnTo>
                <a:cubicBezTo>
                  <a:pt x="6026" y="341176"/>
                  <a:pt x="14588" y="324280"/>
                  <a:pt x="26581" y="310435"/>
                </a:cubicBezTo>
                <a:lnTo>
                  <a:pt x="38859" y="298446"/>
                </a:lnTo>
                <a:lnTo>
                  <a:pt x="39667" y="297657"/>
                </a:lnTo>
                <a:lnTo>
                  <a:pt x="595575" y="15612"/>
                </a:lnTo>
                <a:lnTo>
                  <a:pt x="611485" y="7657"/>
                </a:lnTo>
                <a:lnTo>
                  <a:pt x="629017" y="2215"/>
                </a:lnTo>
                <a:cubicBezTo>
                  <a:pt x="636114" y="763"/>
                  <a:pt x="643461" y="0"/>
                  <a:pt x="650986" y="0"/>
                </a:cubicBezTo>
                <a:close/>
              </a:path>
            </a:pathLst>
          </a:custGeom>
          <a:solidFill>
            <a:schemeClr val="accent6"/>
          </a:solidFill>
          <a:ln w="3175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xmlns="" val="390065293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3206976" y="3642529"/>
            <a:ext cx="5153701" cy="2008692"/>
          </a:xfrm>
          <a:custGeom>
            <a:avLst/>
            <a:gdLst>
              <a:gd name="connsiteX0" fmla="*/ 3282886 w 5153701"/>
              <a:gd name="connsiteY0" fmla="*/ 0 h 2008692"/>
              <a:gd name="connsiteX1" fmla="*/ 5153701 w 5153701"/>
              <a:gd name="connsiteY1" fmla="*/ 725628 h 2008692"/>
              <a:gd name="connsiteX2" fmla="*/ 1870815 w 5153701"/>
              <a:gd name="connsiteY2" fmla="*/ 2008692 h 2008692"/>
              <a:gd name="connsiteX3" fmla="*/ 0 w 5153701"/>
              <a:gd name="connsiteY3" fmla="*/ 1283064 h 2008692"/>
            </a:gdLst>
            <a:ahLst/>
            <a:cxnLst>
              <a:cxn ang="0">
                <a:pos x="connsiteX0" y="connsiteY0"/>
              </a:cxn>
              <a:cxn ang="0">
                <a:pos x="connsiteX1" y="connsiteY1"/>
              </a:cxn>
              <a:cxn ang="0">
                <a:pos x="connsiteX2" y="connsiteY2"/>
              </a:cxn>
              <a:cxn ang="0">
                <a:pos x="connsiteX3" y="connsiteY3"/>
              </a:cxn>
            </a:cxnLst>
            <a:rect l="l" t="t" r="r" b="b"/>
            <a:pathLst>
              <a:path w="5153701" h="2008692">
                <a:moveTo>
                  <a:pt x="3282886" y="0"/>
                </a:moveTo>
                <a:lnTo>
                  <a:pt x="5153701" y="725628"/>
                </a:lnTo>
                <a:lnTo>
                  <a:pt x="1870815" y="2008692"/>
                </a:lnTo>
                <a:lnTo>
                  <a:pt x="0" y="128306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2949612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Blank-2">
    <p:spTree>
      <p:nvGrpSpPr>
        <p:cNvPr id="1" name=""/>
        <p:cNvGrpSpPr/>
        <p:nvPr/>
      </p:nvGrpSpPr>
      <p:grpSpPr>
        <a:xfrm>
          <a:off x="0" y="0"/>
          <a:ext cx="0" cy="0"/>
          <a:chOff x="0" y="0"/>
          <a:chExt cx="0" cy="0"/>
        </a:xfrm>
      </p:grpSpPr>
      <p:sp>
        <p:nvSpPr>
          <p:cNvPr id="65" name="任意多边形: 形状 64"/>
          <p:cNvSpPr>
            <a:spLocks noGrp="1"/>
          </p:cNvSpPr>
          <p:nvPr>
            <p:ph type="pic" sz="quarter" idx="10"/>
          </p:nvPr>
        </p:nvSpPr>
        <p:spPr>
          <a:xfrm>
            <a:off x="6643506" y="2581241"/>
            <a:ext cx="1485112" cy="2630000"/>
          </a:xfrm>
          <a:custGeom>
            <a:avLst/>
            <a:gdLst>
              <a:gd name="connsiteX0" fmla="*/ 0 w 1485112"/>
              <a:gd name="connsiteY0" fmla="*/ 0 h 2630000"/>
              <a:gd name="connsiteX1" fmla="*/ 1485112 w 1485112"/>
              <a:gd name="connsiteY1" fmla="*/ 0 h 2630000"/>
              <a:gd name="connsiteX2" fmla="*/ 1485112 w 1485112"/>
              <a:gd name="connsiteY2" fmla="*/ 2630000 h 2630000"/>
              <a:gd name="connsiteX3" fmla="*/ 0 w 1485112"/>
              <a:gd name="connsiteY3" fmla="*/ 2630000 h 2630000"/>
            </a:gdLst>
            <a:ahLst/>
            <a:cxnLst>
              <a:cxn ang="0">
                <a:pos x="connsiteX0" y="connsiteY0"/>
              </a:cxn>
              <a:cxn ang="0">
                <a:pos x="connsiteX1" y="connsiteY1"/>
              </a:cxn>
              <a:cxn ang="0">
                <a:pos x="connsiteX2" y="connsiteY2"/>
              </a:cxn>
              <a:cxn ang="0">
                <a:pos x="connsiteX3" y="connsiteY3"/>
              </a:cxn>
            </a:cxnLst>
            <a:rect l="l" t="t" r="r" b="b"/>
            <a:pathLst>
              <a:path w="1485112" h="2630000">
                <a:moveTo>
                  <a:pt x="0" y="0"/>
                </a:moveTo>
                <a:lnTo>
                  <a:pt x="1485112" y="0"/>
                </a:lnTo>
                <a:lnTo>
                  <a:pt x="1485112" y="2630000"/>
                </a:lnTo>
                <a:lnTo>
                  <a:pt x="0" y="2630000"/>
                </a:lnTo>
                <a:close/>
              </a:path>
            </a:pathLst>
          </a:custGeom>
          <a:effectLst>
            <a:innerShdw blurRad="114300">
              <a:prstClr val="black"/>
            </a:innerShdw>
          </a:effectLst>
        </p:spPr>
        <p:txBody>
          <a:bodyPr wrap="square">
            <a:noAutofit/>
          </a:bodyPr>
          <a:lstStyle/>
          <a:p>
            <a:endParaRPr lang="zh-CN" altLang="en-US"/>
          </a:p>
        </p:txBody>
      </p:sp>
      <p:sp>
        <p:nvSpPr>
          <p:cNvPr id="66" name="任意多边形: 形状 65"/>
          <p:cNvSpPr>
            <a:spLocks noGrp="1"/>
          </p:cNvSpPr>
          <p:nvPr>
            <p:ph type="pic" sz="quarter" idx="11"/>
          </p:nvPr>
        </p:nvSpPr>
        <p:spPr>
          <a:xfrm>
            <a:off x="8808429" y="2223496"/>
            <a:ext cx="1813211" cy="3211033"/>
          </a:xfrm>
          <a:custGeom>
            <a:avLst/>
            <a:gdLst>
              <a:gd name="connsiteX0" fmla="*/ 0 w 1813211"/>
              <a:gd name="connsiteY0" fmla="*/ 0 h 3211033"/>
              <a:gd name="connsiteX1" fmla="*/ 1813211 w 1813211"/>
              <a:gd name="connsiteY1" fmla="*/ 0 h 3211033"/>
              <a:gd name="connsiteX2" fmla="*/ 1813211 w 1813211"/>
              <a:gd name="connsiteY2" fmla="*/ 3211033 h 3211033"/>
              <a:gd name="connsiteX3" fmla="*/ 0 w 1813211"/>
              <a:gd name="connsiteY3" fmla="*/ 3211033 h 3211033"/>
            </a:gdLst>
            <a:ahLst/>
            <a:cxnLst>
              <a:cxn ang="0">
                <a:pos x="connsiteX0" y="connsiteY0"/>
              </a:cxn>
              <a:cxn ang="0">
                <a:pos x="connsiteX1" y="connsiteY1"/>
              </a:cxn>
              <a:cxn ang="0">
                <a:pos x="connsiteX2" y="connsiteY2"/>
              </a:cxn>
              <a:cxn ang="0">
                <a:pos x="connsiteX3" y="connsiteY3"/>
              </a:cxn>
            </a:cxnLst>
            <a:rect l="l" t="t" r="r" b="b"/>
            <a:pathLst>
              <a:path w="1813211" h="3211033">
                <a:moveTo>
                  <a:pt x="0" y="0"/>
                </a:moveTo>
                <a:lnTo>
                  <a:pt x="1813211" y="0"/>
                </a:lnTo>
                <a:lnTo>
                  <a:pt x="1813211" y="3211033"/>
                </a:lnTo>
                <a:lnTo>
                  <a:pt x="0" y="3211033"/>
                </a:lnTo>
                <a:close/>
              </a:path>
            </a:pathLst>
          </a:custGeom>
          <a:effectLst>
            <a:innerShdw blurRad="114300">
              <a:prstClr val="black"/>
            </a:innerShdw>
          </a:effectLst>
        </p:spPr>
        <p:txBody>
          <a:bodyPr wrap="square">
            <a:noAutofit/>
          </a:bodyPr>
          <a:lstStyle/>
          <a:p>
            <a:endParaRPr lang="zh-CN" altLang="en-US"/>
          </a:p>
        </p:txBody>
      </p:sp>
    </p:spTree>
    <p:extLst>
      <p:ext uri="{BB962C8B-B14F-4D97-AF65-F5344CB8AC3E}">
        <p14:creationId xmlns:p14="http://schemas.microsoft.com/office/powerpoint/2010/main" xmlns="" val="4111283243"/>
      </p:ext>
    </p:extLst>
  </p:cSld>
  <p:clrMapOvr>
    <a:masterClrMapping/>
  </p:clrMapOvr>
  <p:timing>
    <p:tnLst>
      <p:par>
        <p:cTn id="1" dur="indefinite" restart="never" nodeType="tmRoot"/>
      </p:par>
    </p:tnLst>
  </p:timing>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11" name="任意多边形: 形状 10"/>
          <p:cNvSpPr>
            <a:spLocks noGrp="1"/>
          </p:cNvSpPr>
          <p:nvPr>
            <p:ph type="pic" sz="quarter" idx="14"/>
          </p:nvPr>
        </p:nvSpPr>
        <p:spPr>
          <a:xfrm>
            <a:off x="1820244"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
        <p:nvSpPr>
          <p:cNvPr id="12" name="任意多边形: 形状 11"/>
          <p:cNvSpPr>
            <a:spLocks noGrp="1"/>
          </p:cNvSpPr>
          <p:nvPr>
            <p:ph type="pic" sz="quarter" idx="13"/>
          </p:nvPr>
        </p:nvSpPr>
        <p:spPr>
          <a:xfrm>
            <a:off x="6764231" y="1875862"/>
            <a:ext cx="3827974" cy="2654551"/>
          </a:xfrm>
          <a:custGeom>
            <a:avLst/>
            <a:gdLst>
              <a:gd name="connsiteX0" fmla="*/ 0 w 3827974"/>
              <a:gd name="connsiteY0" fmla="*/ 0 h 2654551"/>
              <a:gd name="connsiteX1" fmla="*/ 3827974 w 3827974"/>
              <a:gd name="connsiteY1" fmla="*/ 0 h 2654551"/>
              <a:gd name="connsiteX2" fmla="*/ 3827974 w 3827974"/>
              <a:gd name="connsiteY2" fmla="*/ 2654551 h 2654551"/>
              <a:gd name="connsiteX3" fmla="*/ 0 w 3827974"/>
              <a:gd name="connsiteY3" fmla="*/ 2654551 h 2654551"/>
            </a:gdLst>
            <a:ahLst/>
            <a:cxnLst>
              <a:cxn ang="0">
                <a:pos x="connsiteX0" y="connsiteY0"/>
              </a:cxn>
              <a:cxn ang="0">
                <a:pos x="connsiteX1" y="connsiteY1"/>
              </a:cxn>
              <a:cxn ang="0">
                <a:pos x="connsiteX2" y="connsiteY2"/>
              </a:cxn>
              <a:cxn ang="0">
                <a:pos x="connsiteX3" y="connsiteY3"/>
              </a:cxn>
            </a:cxnLst>
            <a:rect l="l" t="t" r="r" b="b"/>
            <a:pathLst>
              <a:path w="3827974" h="2654551">
                <a:moveTo>
                  <a:pt x="0" y="0"/>
                </a:moveTo>
                <a:lnTo>
                  <a:pt x="3827974" y="0"/>
                </a:lnTo>
                <a:lnTo>
                  <a:pt x="3827974" y="2654551"/>
                </a:lnTo>
                <a:lnTo>
                  <a:pt x="0" y="265455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27054507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14" cstate="print">
            <a:extLst>
              <a:ext uri="{28A0092B-C50C-407E-A947-70E740481C1C}">
                <a14:useLocalDpi xmlns:a14="http://schemas.microsoft.com/office/drawing/2010/main" xmlns="" val="0"/>
              </a:ext>
            </a:extLst>
          </a:blip>
          <a:srcRect l="5548" r="5548"/>
          <a:stretch/>
        </p:blipFill>
        <p:spPr>
          <a:xfrm>
            <a:off x="0" y="1"/>
            <a:ext cx="12192000" cy="6857998"/>
          </a:xfrm>
          <a:prstGeom prst="rect">
            <a:avLst/>
          </a:prstGeom>
        </p:spPr>
      </p:pic>
      <p:pic>
        <p:nvPicPr>
          <p:cNvPr id="4" name="图片 3"/>
          <p:cNvPicPr>
            <a:picLocks noChangeAspect="1"/>
          </p:cNvPicPr>
          <p:nvPr userDrawn="1"/>
        </p:nvPicPr>
        <p:blipFill rotWithShape="1">
          <a:blip r:embed="rId15" cstate="print">
            <a:extLst>
              <a:ext uri="{28A0092B-C50C-407E-A947-70E740481C1C}">
                <a14:useLocalDpi xmlns:a14="http://schemas.microsoft.com/office/drawing/2010/main" xmlns="" val="0"/>
              </a:ext>
            </a:extLst>
          </a:blip>
          <a:srcRect l="12066" t="60588" r="12224" b="15800"/>
          <a:stretch/>
        </p:blipFill>
        <p:spPr>
          <a:xfrm>
            <a:off x="0" y="4648200"/>
            <a:ext cx="12192000" cy="2209800"/>
          </a:xfrm>
          <a:prstGeom prst="rect">
            <a:avLst/>
          </a:prstGeom>
        </p:spPr>
      </p:pic>
      <p:sp>
        <p:nvSpPr>
          <p:cNvPr id="5" name="文本框 4"/>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xmlns="" val="626814154"/>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3" r:id="rId3"/>
    <p:sldLayoutId id="2147483662"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NULL" TargetMode="External"/><Relationship Id="rId5" Type="http://schemas.openxmlformats.org/officeDocument/2006/relationships/image" Target="../media/image6.png"/><Relationship Id="rId4" Type="http://schemas.microsoft.com/office/2007/relationships/media" Target="../media/media1.mp3"/></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4.xml"/><Relationship Id="rId7" Type="http://schemas.openxmlformats.org/officeDocument/2006/relationships/slideLayout" Target="../slideLayouts/slideLayout5.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8.emf"/><Relationship Id="rId5" Type="http://schemas.openxmlformats.org/officeDocument/2006/relationships/tags" Target="../tags/tag6.xml"/><Relationship Id="rId10" Type="http://schemas.microsoft.com/office/2007/relationships/hdphoto" Target="../media/hdphoto1.wdp"/><Relationship Id="rId4" Type="http://schemas.openxmlformats.org/officeDocument/2006/relationships/tags" Target="../tags/tag5.xml"/><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8.emf"/><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8.emf"/><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emf"/><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8.emf"/><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423776" y="1585403"/>
            <a:ext cx="7344448" cy="2573107"/>
            <a:chOff x="2630786" y="1411234"/>
            <a:chExt cx="7344448" cy="2573107"/>
          </a:xfrm>
        </p:grpSpPr>
        <p:sp>
          <p:nvSpPr>
            <p:cNvPr id="13" name="文本框 12"/>
            <p:cNvSpPr txBox="1"/>
            <p:nvPr/>
          </p:nvSpPr>
          <p:spPr>
            <a:xfrm>
              <a:off x="8368492" y="2129571"/>
              <a:ext cx="1606742" cy="1809730"/>
            </a:xfrm>
            <a:custGeom>
              <a:avLst/>
              <a:gdLst/>
              <a:ahLst/>
              <a:cxnLst/>
              <a:rect l="l" t="t" r="r" b="b"/>
              <a:pathLst>
                <a:path w="1606742" h="1809730">
                  <a:moveTo>
                    <a:pt x="697216" y="923362"/>
                  </a:moveTo>
                  <a:cubicBezTo>
                    <a:pt x="694425" y="923842"/>
                    <a:pt x="690706" y="924852"/>
                    <a:pt x="686057" y="926392"/>
                  </a:cubicBezTo>
                  <a:cubicBezTo>
                    <a:pt x="676760" y="929473"/>
                    <a:pt x="670039" y="932252"/>
                    <a:pt x="665895" y="934730"/>
                  </a:cubicBezTo>
                  <a:cubicBezTo>
                    <a:pt x="657694" y="941286"/>
                    <a:pt x="639889" y="949136"/>
                    <a:pt x="612480" y="958280"/>
                  </a:cubicBezTo>
                  <a:cubicBezTo>
                    <a:pt x="597372" y="962600"/>
                    <a:pt x="589632" y="964908"/>
                    <a:pt x="589259" y="965204"/>
                  </a:cubicBezTo>
                  <a:cubicBezTo>
                    <a:pt x="588886" y="965500"/>
                    <a:pt x="589390" y="972325"/>
                    <a:pt x="590772" y="985678"/>
                  </a:cubicBezTo>
                  <a:cubicBezTo>
                    <a:pt x="590772" y="1019117"/>
                    <a:pt x="593294" y="1058532"/>
                    <a:pt x="598337" y="1103921"/>
                  </a:cubicBezTo>
                  <a:cubicBezTo>
                    <a:pt x="601489" y="1132290"/>
                    <a:pt x="603104" y="1151515"/>
                    <a:pt x="603181" y="1161596"/>
                  </a:cubicBezTo>
                  <a:lnTo>
                    <a:pt x="603121" y="1163715"/>
                  </a:lnTo>
                  <a:lnTo>
                    <a:pt x="606784" y="1159600"/>
                  </a:lnTo>
                  <a:cubicBezTo>
                    <a:pt x="608876" y="1157499"/>
                    <a:pt x="611477" y="1155078"/>
                    <a:pt x="614585" y="1152337"/>
                  </a:cubicBezTo>
                  <a:cubicBezTo>
                    <a:pt x="631228" y="1141637"/>
                    <a:pt x="646774" y="1123091"/>
                    <a:pt x="661224" y="1096702"/>
                  </a:cubicBezTo>
                  <a:cubicBezTo>
                    <a:pt x="675675" y="1070312"/>
                    <a:pt x="682900" y="1048347"/>
                    <a:pt x="682900" y="1030805"/>
                  </a:cubicBezTo>
                  <a:cubicBezTo>
                    <a:pt x="682900" y="1008132"/>
                    <a:pt x="685652" y="989713"/>
                    <a:pt x="691155" y="975548"/>
                  </a:cubicBezTo>
                  <a:cubicBezTo>
                    <a:pt x="696659" y="961383"/>
                    <a:pt x="698923" y="948906"/>
                    <a:pt x="697947" y="938118"/>
                  </a:cubicBezTo>
                  <a:cubicBezTo>
                    <a:pt x="696972" y="927330"/>
                    <a:pt x="698589" y="922462"/>
                    <a:pt x="702799" y="923514"/>
                  </a:cubicBezTo>
                  <a:cubicBezTo>
                    <a:pt x="701867" y="922933"/>
                    <a:pt x="700006" y="922882"/>
                    <a:pt x="697216" y="923362"/>
                  </a:cubicBezTo>
                  <a:close/>
                  <a:moveTo>
                    <a:pt x="1146159" y="36691"/>
                  </a:moveTo>
                  <a:cubicBezTo>
                    <a:pt x="1150140" y="36507"/>
                    <a:pt x="1154190" y="36792"/>
                    <a:pt x="1158306" y="37545"/>
                  </a:cubicBezTo>
                  <a:cubicBezTo>
                    <a:pt x="1174774" y="40560"/>
                    <a:pt x="1197918" y="47999"/>
                    <a:pt x="1227739" y="59862"/>
                  </a:cubicBezTo>
                  <a:cubicBezTo>
                    <a:pt x="1283040" y="84793"/>
                    <a:pt x="1319078" y="108053"/>
                    <a:pt x="1335852" y="129640"/>
                  </a:cubicBezTo>
                  <a:cubicBezTo>
                    <a:pt x="1352626" y="151228"/>
                    <a:pt x="1361014" y="185922"/>
                    <a:pt x="1361014" y="233724"/>
                  </a:cubicBezTo>
                  <a:cubicBezTo>
                    <a:pt x="1361014" y="279420"/>
                    <a:pt x="1350620" y="303299"/>
                    <a:pt x="1329833" y="305361"/>
                  </a:cubicBezTo>
                  <a:cubicBezTo>
                    <a:pt x="1309046" y="307422"/>
                    <a:pt x="1274740" y="296063"/>
                    <a:pt x="1226917" y="271285"/>
                  </a:cubicBezTo>
                  <a:cubicBezTo>
                    <a:pt x="1188742" y="252779"/>
                    <a:pt x="1160236" y="241651"/>
                    <a:pt x="1141400" y="237901"/>
                  </a:cubicBezTo>
                  <a:lnTo>
                    <a:pt x="1095879" y="223856"/>
                  </a:lnTo>
                  <a:lnTo>
                    <a:pt x="1120580" y="178895"/>
                  </a:lnTo>
                  <a:cubicBezTo>
                    <a:pt x="1127531" y="172821"/>
                    <a:pt x="1131007" y="169559"/>
                    <a:pt x="1131007" y="169109"/>
                  </a:cubicBezTo>
                  <a:cubicBezTo>
                    <a:pt x="1131007" y="168660"/>
                    <a:pt x="1127520" y="163458"/>
                    <a:pt x="1120548" y="153503"/>
                  </a:cubicBezTo>
                  <a:cubicBezTo>
                    <a:pt x="1107260" y="138570"/>
                    <a:pt x="1099826" y="120595"/>
                    <a:pt x="1098247" y="99578"/>
                  </a:cubicBezTo>
                  <a:cubicBezTo>
                    <a:pt x="1096669" y="78561"/>
                    <a:pt x="1101306" y="62373"/>
                    <a:pt x="1112160" y="51014"/>
                  </a:cubicBezTo>
                  <a:cubicBezTo>
                    <a:pt x="1122883" y="42019"/>
                    <a:pt x="1134216" y="37244"/>
                    <a:pt x="1146159" y="36691"/>
                  </a:cubicBezTo>
                  <a:close/>
                  <a:moveTo>
                    <a:pt x="784467" y="0"/>
                  </a:moveTo>
                  <a:cubicBezTo>
                    <a:pt x="818126" y="0"/>
                    <a:pt x="841851" y="3443"/>
                    <a:pt x="855643" y="10328"/>
                  </a:cubicBezTo>
                  <a:cubicBezTo>
                    <a:pt x="871321" y="18156"/>
                    <a:pt x="885815" y="36175"/>
                    <a:pt x="899125" y="64385"/>
                  </a:cubicBezTo>
                  <a:cubicBezTo>
                    <a:pt x="912435" y="92594"/>
                    <a:pt x="919090" y="116687"/>
                    <a:pt x="919090" y="136663"/>
                  </a:cubicBezTo>
                  <a:cubicBezTo>
                    <a:pt x="919090" y="153459"/>
                    <a:pt x="923585" y="177250"/>
                    <a:pt x="932575" y="208036"/>
                  </a:cubicBezTo>
                  <a:cubicBezTo>
                    <a:pt x="938693" y="230029"/>
                    <a:pt x="942859" y="242138"/>
                    <a:pt x="945074" y="244364"/>
                  </a:cubicBezTo>
                  <a:cubicBezTo>
                    <a:pt x="947289" y="246590"/>
                    <a:pt x="953472" y="248580"/>
                    <a:pt x="963624" y="250334"/>
                  </a:cubicBezTo>
                  <a:cubicBezTo>
                    <a:pt x="992349" y="255289"/>
                    <a:pt x="1009919" y="261615"/>
                    <a:pt x="1016332" y="269312"/>
                  </a:cubicBezTo>
                  <a:cubicBezTo>
                    <a:pt x="1022746" y="277009"/>
                    <a:pt x="1028749" y="280857"/>
                    <a:pt x="1034340" y="280857"/>
                  </a:cubicBezTo>
                  <a:cubicBezTo>
                    <a:pt x="1066968" y="280857"/>
                    <a:pt x="1093434" y="293300"/>
                    <a:pt x="1113739" y="318188"/>
                  </a:cubicBezTo>
                  <a:cubicBezTo>
                    <a:pt x="1134044" y="343076"/>
                    <a:pt x="1135140" y="366088"/>
                    <a:pt x="1117028" y="387226"/>
                  </a:cubicBezTo>
                  <a:cubicBezTo>
                    <a:pt x="1115866" y="385604"/>
                    <a:pt x="1117664" y="386843"/>
                    <a:pt x="1122422" y="390943"/>
                  </a:cubicBezTo>
                  <a:cubicBezTo>
                    <a:pt x="1128672" y="409252"/>
                    <a:pt x="1122592" y="427869"/>
                    <a:pt x="1104184" y="446792"/>
                  </a:cubicBezTo>
                  <a:cubicBezTo>
                    <a:pt x="1085776" y="465715"/>
                    <a:pt x="1065269" y="475977"/>
                    <a:pt x="1042662" y="477578"/>
                  </a:cubicBezTo>
                  <a:cubicBezTo>
                    <a:pt x="1023212" y="480165"/>
                    <a:pt x="1008767" y="483729"/>
                    <a:pt x="999328" y="488267"/>
                  </a:cubicBezTo>
                  <a:cubicBezTo>
                    <a:pt x="994608" y="490537"/>
                    <a:pt x="991230" y="492075"/>
                    <a:pt x="989193" y="492880"/>
                  </a:cubicBezTo>
                  <a:lnTo>
                    <a:pt x="987175" y="493530"/>
                  </a:lnTo>
                  <a:lnTo>
                    <a:pt x="990796" y="516758"/>
                  </a:lnTo>
                  <a:cubicBezTo>
                    <a:pt x="1000940" y="575501"/>
                    <a:pt x="1021880" y="659069"/>
                    <a:pt x="1053614" y="767463"/>
                  </a:cubicBezTo>
                  <a:cubicBezTo>
                    <a:pt x="1089882" y="891341"/>
                    <a:pt x="1121984" y="985645"/>
                    <a:pt x="1149919" y="1050375"/>
                  </a:cubicBezTo>
                  <a:cubicBezTo>
                    <a:pt x="1172132" y="1099317"/>
                    <a:pt x="1203438" y="1158362"/>
                    <a:pt x="1243840" y="1227510"/>
                  </a:cubicBezTo>
                  <a:cubicBezTo>
                    <a:pt x="1279190" y="1288014"/>
                    <a:pt x="1304078" y="1327873"/>
                    <a:pt x="1318503" y="1347087"/>
                  </a:cubicBezTo>
                  <a:lnTo>
                    <a:pt x="1321327" y="1350640"/>
                  </a:lnTo>
                  <a:lnTo>
                    <a:pt x="1321358" y="1350451"/>
                  </a:lnTo>
                  <a:cubicBezTo>
                    <a:pt x="1322664" y="1336314"/>
                    <a:pt x="1321536" y="1318215"/>
                    <a:pt x="1317976" y="1296153"/>
                  </a:cubicBezTo>
                  <a:cubicBezTo>
                    <a:pt x="1313229" y="1266737"/>
                    <a:pt x="1310098" y="1239235"/>
                    <a:pt x="1308586" y="1213646"/>
                  </a:cubicBezTo>
                  <a:cubicBezTo>
                    <a:pt x="1308586" y="1198801"/>
                    <a:pt x="1303422" y="1157671"/>
                    <a:pt x="1293094" y="1090255"/>
                  </a:cubicBezTo>
                  <a:cubicBezTo>
                    <a:pt x="1282766" y="1022840"/>
                    <a:pt x="1274960" y="977554"/>
                    <a:pt x="1269675" y="954399"/>
                  </a:cubicBezTo>
                  <a:cubicBezTo>
                    <a:pt x="1266715" y="925257"/>
                    <a:pt x="1274313" y="910687"/>
                    <a:pt x="1292469" y="910687"/>
                  </a:cubicBezTo>
                  <a:cubicBezTo>
                    <a:pt x="1292469" y="910687"/>
                    <a:pt x="1294947" y="910687"/>
                    <a:pt x="1299902" y="910687"/>
                  </a:cubicBezTo>
                  <a:cubicBezTo>
                    <a:pt x="1320514" y="918405"/>
                    <a:pt x="1359139" y="1024227"/>
                    <a:pt x="1415777" y="1228151"/>
                  </a:cubicBezTo>
                  <a:cubicBezTo>
                    <a:pt x="1436126" y="1300094"/>
                    <a:pt x="1460399" y="1370487"/>
                    <a:pt x="1488598" y="1439328"/>
                  </a:cubicBezTo>
                  <a:cubicBezTo>
                    <a:pt x="1516796" y="1508169"/>
                    <a:pt x="1530940" y="1542589"/>
                    <a:pt x="1531027" y="1542589"/>
                  </a:cubicBezTo>
                  <a:cubicBezTo>
                    <a:pt x="1547736" y="1545944"/>
                    <a:pt x="1564532" y="1569883"/>
                    <a:pt x="1581416" y="1614407"/>
                  </a:cubicBezTo>
                  <a:cubicBezTo>
                    <a:pt x="1598300" y="1658930"/>
                    <a:pt x="1606742" y="1691552"/>
                    <a:pt x="1606742" y="1712274"/>
                  </a:cubicBezTo>
                  <a:cubicBezTo>
                    <a:pt x="1606742" y="1735385"/>
                    <a:pt x="1594184" y="1757406"/>
                    <a:pt x="1569066" y="1778335"/>
                  </a:cubicBezTo>
                  <a:cubicBezTo>
                    <a:pt x="1543948" y="1799265"/>
                    <a:pt x="1519209" y="1809730"/>
                    <a:pt x="1494847" y="1809730"/>
                  </a:cubicBezTo>
                  <a:cubicBezTo>
                    <a:pt x="1472920" y="1809730"/>
                    <a:pt x="1453043" y="1802033"/>
                    <a:pt x="1435216" y="1786640"/>
                  </a:cubicBezTo>
                  <a:cubicBezTo>
                    <a:pt x="1417389" y="1771247"/>
                    <a:pt x="1394924" y="1745253"/>
                    <a:pt x="1367822" y="1708656"/>
                  </a:cubicBezTo>
                  <a:cubicBezTo>
                    <a:pt x="1346136" y="1676861"/>
                    <a:pt x="1308454" y="1627766"/>
                    <a:pt x="1254776" y="1561370"/>
                  </a:cubicBezTo>
                  <a:cubicBezTo>
                    <a:pt x="1159085" y="1439717"/>
                    <a:pt x="1085146" y="1326714"/>
                    <a:pt x="1032959" y="1222362"/>
                  </a:cubicBezTo>
                  <a:cubicBezTo>
                    <a:pt x="980772" y="1118010"/>
                    <a:pt x="933957" y="991621"/>
                    <a:pt x="892514" y="843194"/>
                  </a:cubicBezTo>
                  <a:cubicBezTo>
                    <a:pt x="838573" y="642274"/>
                    <a:pt x="810824" y="541814"/>
                    <a:pt x="809267" y="541814"/>
                  </a:cubicBezTo>
                  <a:cubicBezTo>
                    <a:pt x="810977" y="541814"/>
                    <a:pt x="802404" y="548639"/>
                    <a:pt x="783546" y="562289"/>
                  </a:cubicBezTo>
                  <a:cubicBezTo>
                    <a:pt x="764689" y="575939"/>
                    <a:pt x="746511" y="587478"/>
                    <a:pt x="729013" y="596907"/>
                  </a:cubicBezTo>
                  <a:cubicBezTo>
                    <a:pt x="711515" y="606335"/>
                    <a:pt x="674502" y="633931"/>
                    <a:pt x="617973" y="679693"/>
                  </a:cubicBezTo>
                  <a:cubicBezTo>
                    <a:pt x="589426" y="702827"/>
                    <a:pt x="569800" y="718499"/>
                    <a:pt x="559095" y="726712"/>
                  </a:cubicBezTo>
                  <a:lnTo>
                    <a:pt x="558976" y="726802"/>
                  </a:lnTo>
                  <a:lnTo>
                    <a:pt x="568965" y="728269"/>
                  </a:lnTo>
                  <a:cubicBezTo>
                    <a:pt x="578591" y="729374"/>
                    <a:pt x="589961" y="730115"/>
                    <a:pt x="603073" y="730493"/>
                  </a:cubicBezTo>
                  <a:cubicBezTo>
                    <a:pt x="629298" y="731250"/>
                    <a:pt x="647147" y="737379"/>
                    <a:pt x="656620" y="748879"/>
                  </a:cubicBezTo>
                  <a:cubicBezTo>
                    <a:pt x="666092" y="760380"/>
                    <a:pt x="675823" y="766131"/>
                    <a:pt x="685810" y="766131"/>
                  </a:cubicBezTo>
                  <a:cubicBezTo>
                    <a:pt x="690804" y="766131"/>
                    <a:pt x="696696" y="766561"/>
                    <a:pt x="703485" y="767422"/>
                  </a:cubicBezTo>
                  <a:lnTo>
                    <a:pt x="721291" y="770412"/>
                  </a:lnTo>
                  <a:lnTo>
                    <a:pt x="721612" y="765091"/>
                  </a:lnTo>
                  <a:cubicBezTo>
                    <a:pt x="722062" y="759557"/>
                    <a:pt x="722917" y="751132"/>
                    <a:pt x="724178" y="739818"/>
                  </a:cubicBezTo>
                  <a:cubicBezTo>
                    <a:pt x="730164" y="688508"/>
                    <a:pt x="745491" y="665517"/>
                    <a:pt x="770160" y="670846"/>
                  </a:cubicBezTo>
                  <a:cubicBezTo>
                    <a:pt x="779830" y="675626"/>
                    <a:pt x="786539" y="688278"/>
                    <a:pt x="790289" y="708802"/>
                  </a:cubicBezTo>
                  <a:cubicBezTo>
                    <a:pt x="793841" y="721870"/>
                    <a:pt x="803791" y="748309"/>
                    <a:pt x="820137" y="788118"/>
                  </a:cubicBezTo>
                  <a:cubicBezTo>
                    <a:pt x="836484" y="827928"/>
                    <a:pt x="843578" y="869430"/>
                    <a:pt x="841418" y="912627"/>
                  </a:cubicBezTo>
                  <a:cubicBezTo>
                    <a:pt x="839258" y="955824"/>
                    <a:pt x="837619" y="996105"/>
                    <a:pt x="836501" y="1033469"/>
                  </a:cubicBezTo>
                  <a:lnTo>
                    <a:pt x="836501" y="1098692"/>
                  </a:lnTo>
                  <a:lnTo>
                    <a:pt x="874260" y="1112276"/>
                  </a:lnTo>
                  <a:cubicBezTo>
                    <a:pt x="913509" y="1124336"/>
                    <a:pt x="938710" y="1137152"/>
                    <a:pt x="949860" y="1150725"/>
                  </a:cubicBezTo>
                  <a:cubicBezTo>
                    <a:pt x="961010" y="1164298"/>
                    <a:pt x="961805" y="1182399"/>
                    <a:pt x="952244" y="1205028"/>
                  </a:cubicBezTo>
                  <a:cubicBezTo>
                    <a:pt x="946675" y="1216540"/>
                    <a:pt x="944471" y="1222877"/>
                    <a:pt x="945633" y="1224040"/>
                  </a:cubicBezTo>
                  <a:cubicBezTo>
                    <a:pt x="947212" y="1238906"/>
                    <a:pt x="938841" y="1256607"/>
                    <a:pt x="920521" y="1277142"/>
                  </a:cubicBezTo>
                  <a:cubicBezTo>
                    <a:pt x="902200" y="1297677"/>
                    <a:pt x="885070" y="1307944"/>
                    <a:pt x="869128" y="1307944"/>
                  </a:cubicBezTo>
                  <a:cubicBezTo>
                    <a:pt x="857244" y="1307944"/>
                    <a:pt x="805199" y="1320322"/>
                    <a:pt x="712995" y="1345078"/>
                  </a:cubicBezTo>
                  <a:cubicBezTo>
                    <a:pt x="688195" y="1350604"/>
                    <a:pt x="671596" y="1353367"/>
                    <a:pt x="663198" y="1353367"/>
                  </a:cubicBezTo>
                  <a:cubicBezTo>
                    <a:pt x="664316" y="1351985"/>
                    <a:pt x="625576" y="1372915"/>
                    <a:pt x="546978" y="1416156"/>
                  </a:cubicBezTo>
                  <a:cubicBezTo>
                    <a:pt x="468379" y="1459397"/>
                    <a:pt x="419300" y="1487792"/>
                    <a:pt x="399741" y="1501344"/>
                  </a:cubicBezTo>
                  <a:cubicBezTo>
                    <a:pt x="380379" y="1514237"/>
                    <a:pt x="343168" y="1531976"/>
                    <a:pt x="288109" y="1554561"/>
                  </a:cubicBezTo>
                  <a:cubicBezTo>
                    <a:pt x="233049" y="1577147"/>
                    <a:pt x="191618" y="1590621"/>
                    <a:pt x="163814" y="1594984"/>
                  </a:cubicBezTo>
                  <a:cubicBezTo>
                    <a:pt x="142347" y="1599107"/>
                    <a:pt x="120973" y="1594469"/>
                    <a:pt x="99693" y="1581072"/>
                  </a:cubicBezTo>
                  <a:cubicBezTo>
                    <a:pt x="78412" y="1567674"/>
                    <a:pt x="55920" y="1544672"/>
                    <a:pt x="32217" y="1512066"/>
                  </a:cubicBezTo>
                  <a:cubicBezTo>
                    <a:pt x="-11704" y="1442995"/>
                    <a:pt x="-10717" y="1395336"/>
                    <a:pt x="35177" y="1369089"/>
                  </a:cubicBezTo>
                  <a:cubicBezTo>
                    <a:pt x="53442" y="1362204"/>
                    <a:pt x="74964" y="1365646"/>
                    <a:pt x="99742" y="1379417"/>
                  </a:cubicBezTo>
                  <a:cubicBezTo>
                    <a:pt x="111890" y="1384942"/>
                    <a:pt x="120337" y="1387705"/>
                    <a:pt x="125084" y="1387705"/>
                  </a:cubicBezTo>
                  <a:cubicBezTo>
                    <a:pt x="129832" y="1387705"/>
                    <a:pt x="144846" y="1383287"/>
                    <a:pt x="170129" y="1374450"/>
                  </a:cubicBezTo>
                  <a:cubicBezTo>
                    <a:pt x="199687" y="1364166"/>
                    <a:pt x="217848" y="1356941"/>
                    <a:pt x="224613" y="1352775"/>
                  </a:cubicBezTo>
                  <a:cubicBezTo>
                    <a:pt x="231377" y="1348609"/>
                    <a:pt x="234080" y="1345638"/>
                    <a:pt x="232720" y="1343861"/>
                  </a:cubicBezTo>
                  <a:cubicBezTo>
                    <a:pt x="231339" y="1328666"/>
                    <a:pt x="247247" y="1307440"/>
                    <a:pt x="280445" y="1280184"/>
                  </a:cubicBezTo>
                  <a:cubicBezTo>
                    <a:pt x="322611" y="1248214"/>
                    <a:pt x="349675" y="1221211"/>
                    <a:pt x="361637" y="1199174"/>
                  </a:cubicBezTo>
                  <a:cubicBezTo>
                    <a:pt x="373598" y="1177137"/>
                    <a:pt x="380883" y="1144684"/>
                    <a:pt x="383493" y="1101816"/>
                  </a:cubicBezTo>
                  <a:cubicBezTo>
                    <a:pt x="384852" y="1058291"/>
                    <a:pt x="382051" y="1033524"/>
                    <a:pt x="375089" y="1027516"/>
                  </a:cubicBezTo>
                  <a:cubicBezTo>
                    <a:pt x="368127" y="1021508"/>
                    <a:pt x="332753" y="1017232"/>
                    <a:pt x="268966" y="1014688"/>
                  </a:cubicBezTo>
                  <a:cubicBezTo>
                    <a:pt x="150471" y="1008921"/>
                    <a:pt x="81148" y="995195"/>
                    <a:pt x="60996" y="973509"/>
                  </a:cubicBezTo>
                  <a:cubicBezTo>
                    <a:pt x="44682" y="954366"/>
                    <a:pt x="40291" y="938902"/>
                    <a:pt x="47823" y="927116"/>
                  </a:cubicBezTo>
                  <a:cubicBezTo>
                    <a:pt x="55356" y="915330"/>
                    <a:pt x="77749" y="903648"/>
                    <a:pt x="115003" y="892070"/>
                  </a:cubicBezTo>
                  <a:cubicBezTo>
                    <a:pt x="138597" y="884001"/>
                    <a:pt x="181498" y="858439"/>
                    <a:pt x="243706" y="815385"/>
                  </a:cubicBezTo>
                  <a:cubicBezTo>
                    <a:pt x="305914" y="772331"/>
                    <a:pt x="354242" y="742696"/>
                    <a:pt x="388690" y="726481"/>
                  </a:cubicBezTo>
                  <a:cubicBezTo>
                    <a:pt x="423137" y="710265"/>
                    <a:pt x="456001" y="684599"/>
                    <a:pt x="487280" y="649483"/>
                  </a:cubicBezTo>
                  <a:cubicBezTo>
                    <a:pt x="502920" y="631924"/>
                    <a:pt x="514650" y="618786"/>
                    <a:pt x="522470" y="610067"/>
                  </a:cubicBezTo>
                  <a:lnTo>
                    <a:pt x="524336" y="607996"/>
                  </a:lnTo>
                  <a:lnTo>
                    <a:pt x="519815" y="609186"/>
                  </a:lnTo>
                  <a:cubicBezTo>
                    <a:pt x="516618" y="609571"/>
                    <a:pt x="512889" y="609638"/>
                    <a:pt x="508627" y="609389"/>
                  </a:cubicBezTo>
                  <a:cubicBezTo>
                    <a:pt x="491578" y="608391"/>
                    <a:pt x="465572" y="609224"/>
                    <a:pt x="430609" y="611888"/>
                  </a:cubicBezTo>
                  <a:cubicBezTo>
                    <a:pt x="395646" y="614553"/>
                    <a:pt x="361401" y="618461"/>
                    <a:pt x="327874" y="623614"/>
                  </a:cubicBezTo>
                  <a:cubicBezTo>
                    <a:pt x="298119" y="628263"/>
                    <a:pt x="260793" y="623016"/>
                    <a:pt x="215897" y="607876"/>
                  </a:cubicBezTo>
                  <a:cubicBezTo>
                    <a:pt x="171000" y="592735"/>
                    <a:pt x="133368" y="585164"/>
                    <a:pt x="102998" y="585164"/>
                  </a:cubicBezTo>
                  <a:cubicBezTo>
                    <a:pt x="33905" y="585164"/>
                    <a:pt x="25441" y="562152"/>
                    <a:pt x="77606" y="516126"/>
                  </a:cubicBezTo>
                  <a:cubicBezTo>
                    <a:pt x="90105" y="510513"/>
                    <a:pt x="104818" y="503781"/>
                    <a:pt x="121746" y="495931"/>
                  </a:cubicBezTo>
                  <a:cubicBezTo>
                    <a:pt x="172837" y="476065"/>
                    <a:pt x="215030" y="458847"/>
                    <a:pt x="248327" y="444276"/>
                  </a:cubicBezTo>
                  <a:cubicBezTo>
                    <a:pt x="281624" y="429705"/>
                    <a:pt x="319629" y="418286"/>
                    <a:pt x="362344" y="410020"/>
                  </a:cubicBezTo>
                  <a:cubicBezTo>
                    <a:pt x="405058" y="401753"/>
                    <a:pt x="440175" y="391765"/>
                    <a:pt x="467694" y="380056"/>
                  </a:cubicBezTo>
                  <a:cubicBezTo>
                    <a:pt x="495213" y="368347"/>
                    <a:pt x="534550" y="354829"/>
                    <a:pt x="585707" y="339501"/>
                  </a:cubicBezTo>
                  <a:cubicBezTo>
                    <a:pt x="686288" y="310755"/>
                    <a:pt x="736578" y="292697"/>
                    <a:pt x="736578" y="285330"/>
                  </a:cubicBezTo>
                  <a:cubicBezTo>
                    <a:pt x="736578" y="278642"/>
                    <a:pt x="727018" y="247823"/>
                    <a:pt x="707897" y="192873"/>
                  </a:cubicBezTo>
                  <a:lnTo>
                    <a:pt x="672572" y="78149"/>
                  </a:lnTo>
                  <a:lnTo>
                    <a:pt x="699214" y="38976"/>
                  </a:lnTo>
                  <a:cubicBezTo>
                    <a:pt x="712173" y="21171"/>
                    <a:pt x="723761" y="10224"/>
                    <a:pt x="733979" y="6134"/>
                  </a:cubicBezTo>
                  <a:cubicBezTo>
                    <a:pt x="744198" y="2045"/>
                    <a:pt x="761027" y="0"/>
                    <a:pt x="784467" y="0"/>
                  </a:cubicBezTo>
                  <a:close/>
                </a:path>
              </a:pathLst>
            </a:custGeom>
            <a:gradFill flip="none" rotWithShape="1">
              <a:gsLst>
                <a:gs pos="0">
                  <a:schemeClr val="accent4">
                    <a:lumMod val="20000"/>
                    <a:lumOff val="80000"/>
                  </a:schemeClr>
                </a:gs>
                <a:gs pos="94000">
                  <a:schemeClr val="accent4">
                    <a:lumMod val="20000"/>
                    <a:lumOff val="80000"/>
                  </a:schemeClr>
                </a:gs>
                <a:gs pos="51000">
                  <a:schemeClr val="accent4">
                    <a:lumMod val="60000"/>
                    <a:lumOff val="40000"/>
                  </a:schemeClr>
                </a:gs>
              </a:gsLst>
              <a:lin ang="2700000" scaled="1"/>
              <a:tileRect/>
            </a:gradFill>
            <a:ln>
              <a:noFill/>
            </a:ln>
            <a:effectLst>
              <a:outerShdw blurRad="406400" dist="38100" dir="5400000" algn="t" rotWithShape="0">
                <a:prstClr val="black">
                  <a:alpha val="83000"/>
                </a:prstClr>
              </a:outerShdw>
            </a:effectLst>
            <a:scene3d>
              <a:camera prst="orthographicFront"/>
              <a:lightRig rig="balanced" dir="t"/>
            </a:scene3d>
            <a:sp3d>
              <a:bevelT w="266700" prst="coolSlant"/>
              <a:bevelB w="139700" h="139700" prst="divot"/>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p3d extrusionH="57150">
                <a:bevelT w="82550" h="38100" prst="coolSlant"/>
                <a:bevelB w="38100" h="38100" prst="angle"/>
              </a:sp3d>
            </a:bodyPr>
            <a:lstStyle/>
            <a:p>
              <a:pPr algn="ctr"/>
              <a:endParaRPr lang="zh-CN" altLang="en-US" sz="16600" b="1" dirty="0">
                <a:gradFill>
                  <a:gsLst>
                    <a:gs pos="0">
                      <a:srgbClr val="FFFF00"/>
                    </a:gs>
                    <a:gs pos="100000">
                      <a:srgbClr val="FFC000"/>
                    </a:gs>
                  </a:gsLst>
                  <a:lin ang="5400000" scaled="1"/>
                </a:gradFill>
                <a:effectLst>
                  <a:outerShdw blurRad="406400" dist="38100" dir="5400000" algn="t" rotWithShape="0">
                    <a:prstClr val="black">
                      <a:alpha val="83000"/>
                    </a:prstClr>
                  </a:outerShdw>
                </a:effectLst>
                <a:latin typeface="李旭科书法" panose="02000603000000000000" pitchFamily="2" charset="-122"/>
                <a:ea typeface="李旭科书法" panose="02000603000000000000" pitchFamily="2" charset="-122"/>
              </a:endParaRPr>
            </a:p>
          </p:txBody>
        </p:sp>
        <p:sp>
          <p:nvSpPr>
            <p:cNvPr id="4" name="文本框 3"/>
            <p:cNvSpPr txBox="1"/>
            <p:nvPr/>
          </p:nvSpPr>
          <p:spPr>
            <a:xfrm>
              <a:off x="2630786" y="1411234"/>
              <a:ext cx="1738013" cy="2528067"/>
            </a:xfrm>
            <a:custGeom>
              <a:avLst/>
              <a:gdLst/>
              <a:ahLst/>
              <a:cxnLst/>
              <a:rect l="l" t="t" r="r" b="b"/>
              <a:pathLst>
                <a:path w="1425082" h="2072886">
                  <a:moveTo>
                    <a:pt x="937719" y="883404"/>
                  </a:moveTo>
                  <a:cubicBezTo>
                    <a:pt x="929134" y="882823"/>
                    <a:pt x="910929" y="892344"/>
                    <a:pt x="883103" y="911970"/>
                  </a:cubicBezTo>
                  <a:cubicBezTo>
                    <a:pt x="826956" y="943586"/>
                    <a:pt x="787917" y="955489"/>
                    <a:pt x="765988" y="947679"/>
                  </a:cubicBezTo>
                  <a:lnTo>
                    <a:pt x="765490" y="947363"/>
                  </a:lnTo>
                  <a:lnTo>
                    <a:pt x="763720" y="950889"/>
                  </a:lnTo>
                  <a:cubicBezTo>
                    <a:pt x="760870" y="955885"/>
                    <a:pt x="757704" y="960832"/>
                    <a:pt x="754220" y="965730"/>
                  </a:cubicBezTo>
                  <a:cubicBezTo>
                    <a:pt x="747253" y="975526"/>
                    <a:pt x="741902" y="982537"/>
                    <a:pt x="738169" y="986764"/>
                  </a:cubicBezTo>
                  <a:lnTo>
                    <a:pt x="737577" y="987338"/>
                  </a:lnTo>
                  <a:lnTo>
                    <a:pt x="742847" y="985179"/>
                  </a:lnTo>
                  <a:cubicBezTo>
                    <a:pt x="755722" y="980290"/>
                    <a:pt x="779845" y="972727"/>
                    <a:pt x="815216" y="962490"/>
                  </a:cubicBezTo>
                  <a:cubicBezTo>
                    <a:pt x="871811" y="946110"/>
                    <a:pt x="927188" y="932965"/>
                    <a:pt x="981349" y="923054"/>
                  </a:cubicBezTo>
                  <a:lnTo>
                    <a:pt x="1031935" y="920291"/>
                  </a:lnTo>
                  <a:lnTo>
                    <a:pt x="999505" y="918153"/>
                  </a:lnTo>
                  <a:cubicBezTo>
                    <a:pt x="966899" y="895568"/>
                    <a:pt x="946303" y="883985"/>
                    <a:pt x="937719" y="883404"/>
                  </a:cubicBezTo>
                  <a:close/>
                  <a:moveTo>
                    <a:pt x="840847" y="800510"/>
                  </a:moveTo>
                  <a:cubicBezTo>
                    <a:pt x="840696" y="800968"/>
                    <a:pt x="840472" y="802161"/>
                    <a:pt x="840174" y="804089"/>
                  </a:cubicBezTo>
                  <a:lnTo>
                    <a:pt x="839194" y="811131"/>
                  </a:lnTo>
                  <a:lnTo>
                    <a:pt x="839687" y="810534"/>
                  </a:lnTo>
                  <a:cubicBezTo>
                    <a:pt x="841529" y="808023"/>
                    <a:pt x="841924" y="806707"/>
                    <a:pt x="840871" y="806587"/>
                  </a:cubicBezTo>
                  <a:cubicBezTo>
                    <a:pt x="841156" y="801620"/>
                    <a:pt x="841148" y="799595"/>
                    <a:pt x="840847" y="800510"/>
                  </a:cubicBezTo>
                  <a:close/>
                  <a:moveTo>
                    <a:pt x="1133178" y="266438"/>
                  </a:moveTo>
                  <a:cubicBezTo>
                    <a:pt x="1146507" y="265975"/>
                    <a:pt x="1159596" y="266121"/>
                    <a:pt x="1172446" y="266878"/>
                  </a:cubicBezTo>
                  <a:cubicBezTo>
                    <a:pt x="1211981" y="269707"/>
                    <a:pt x="1249060" y="276504"/>
                    <a:pt x="1283683" y="287270"/>
                  </a:cubicBezTo>
                  <a:cubicBezTo>
                    <a:pt x="1318306" y="298037"/>
                    <a:pt x="1338786" y="311840"/>
                    <a:pt x="1345124" y="328680"/>
                  </a:cubicBezTo>
                  <a:cubicBezTo>
                    <a:pt x="1347448" y="335500"/>
                    <a:pt x="1354508" y="346770"/>
                    <a:pt x="1366305" y="362492"/>
                  </a:cubicBezTo>
                  <a:cubicBezTo>
                    <a:pt x="1380032" y="377732"/>
                    <a:pt x="1389132" y="402904"/>
                    <a:pt x="1393605" y="438010"/>
                  </a:cubicBezTo>
                  <a:cubicBezTo>
                    <a:pt x="1398078" y="473116"/>
                    <a:pt x="1391884" y="493289"/>
                    <a:pt x="1375021" y="498529"/>
                  </a:cubicBezTo>
                  <a:cubicBezTo>
                    <a:pt x="1300205" y="518308"/>
                    <a:pt x="1252387" y="533553"/>
                    <a:pt x="1231567" y="544264"/>
                  </a:cubicBezTo>
                  <a:cubicBezTo>
                    <a:pt x="1210747" y="554976"/>
                    <a:pt x="1179901" y="578937"/>
                    <a:pt x="1139028" y="616148"/>
                  </a:cubicBezTo>
                  <a:cubicBezTo>
                    <a:pt x="1110852" y="649653"/>
                    <a:pt x="1098479" y="673860"/>
                    <a:pt x="1101911" y="688771"/>
                  </a:cubicBezTo>
                  <a:cubicBezTo>
                    <a:pt x="1105343" y="703682"/>
                    <a:pt x="1093441" y="708089"/>
                    <a:pt x="1066208" y="701993"/>
                  </a:cubicBezTo>
                  <a:cubicBezTo>
                    <a:pt x="1072303" y="701204"/>
                    <a:pt x="1067216" y="712272"/>
                    <a:pt x="1050946" y="735197"/>
                  </a:cubicBezTo>
                  <a:cubicBezTo>
                    <a:pt x="1034676" y="758122"/>
                    <a:pt x="1026541" y="772687"/>
                    <a:pt x="1026541" y="778892"/>
                  </a:cubicBezTo>
                  <a:cubicBezTo>
                    <a:pt x="1026541" y="777928"/>
                    <a:pt x="1029622" y="778268"/>
                    <a:pt x="1035784" y="779912"/>
                  </a:cubicBezTo>
                  <a:cubicBezTo>
                    <a:pt x="1041945" y="781557"/>
                    <a:pt x="1075088" y="796040"/>
                    <a:pt x="1135213" y="823361"/>
                  </a:cubicBezTo>
                  <a:cubicBezTo>
                    <a:pt x="1222199" y="859870"/>
                    <a:pt x="1277461" y="886753"/>
                    <a:pt x="1301000" y="904010"/>
                  </a:cubicBezTo>
                  <a:cubicBezTo>
                    <a:pt x="1324539" y="921267"/>
                    <a:pt x="1334752" y="945760"/>
                    <a:pt x="1331638" y="977488"/>
                  </a:cubicBezTo>
                  <a:cubicBezTo>
                    <a:pt x="1329753" y="1003735"/>
                    <a:pt x="1313268" y="1022988"/>
                    <a:pt x="1282187" y="1035245"/>
                  </a:cubicBezTo>
                  <a:cubicBezTo>
                    <a:pt x="1251105" y="1047502"/>
                    <a:pt x="1204164" y="1056482"/>
                    <a:pt x="1141364" y="1062183"/>
                  </a:cubicBezTo>
                  <a:cubicBezTo>
                    <a:pt x="1090580" y="1066217"/>
                    <a:pt x="1047098" y="1072324"/>
                    <a:pt x="1010918" y="1080503"/>
                  </a:cubicBezTo>
                  <a:cubicBezTo>
                    <a:pt x="974738" y="1088682"/>
                    <a:pt x="920742" y="1104963"/>
                    <a:pt x="848930" y="1129346"/>
                  </a:cubicBezTo>
                  <a:cubicBezTo>
                    <a:pt x="787489" y="1147897"/>
                    <a:pt x="741804" y="1162807"/>
                    <a:pt x="711873" y="1174078"/>
                  </a:cubicBezTo>
                  <a:cubicBezTo>
                    <a:pt x="665431" y="1188155"/>
                    <a:pt x="639496" y="1200062"/>
                    <a:pt x="634069" y="1209798"/>
                  </a:cubicBezTo>
                  <a:cubicBezTo>
                    <a:pt x="628642" y="1219533"/>
                    <a:pt x="632364" y="1239104"/>
                    <a:pt x="645236" y="1268508"/>
                  </a:cubicBezTo>
                  <a:cubicBezTo>
                    <a:pt x="664795" y="1315740"/>
                    <a:pt x="680637" y="1366293"/>
                    <a:pt x="692763" y="1420169"/>
                  </a:cubicBezTo>
                  <a:cubicBezTo>
                    <a:pt x="702674" y="1459901"/>
                    <a:pt x="708792" y="1482283"/>
                    <a:pt x="711116" y="1487316"/>
                  </a:cubicBezTo>
                  <a:cubicBezTo>
                    <a:pt x="713441" y="1492348"/>
                    <a:pt x="715907" y="1495040"/>
                    <a:pt x="718517" y="1495390"/>
                  </a:cubicBezTo>
                  <a:cubicBezTo>
                    <a:pt x="725270" y="1495171"/>
                    <a:pt x="739479" y="1485249"/>
                    <a:pt x="761144" y="1465624"/>
                  </a:cubicBezTo>
                  <a:cubicBezTo>
                    <a:pt x="830916" y="1395829"/>
                    <a:pt x="898869" y="1345067"/>
                    <a:pt x="965002" y="1313339"/>
                  </a:cubicBezTo>
                  <a:cubicBezTo>
                    <a:pt x="992104" y="1301169"/>
                    <a:pt x="1021037" y="1285052"/>
                    <a:pt x="1051801" y="1264989"/>
                  </a:cubicBezTo>
                  <a:cubicBezTo>
                    <a:pt x="1099866" y="1233896"/>
                    <a:pt x="1138513" y="1212840"/>
                    <a:pt x="1167742" y="1201822"/>
                  </a:cubicBezTo>
                  <a:cubicBezTo>
                    <a:pt x="1196972" y="1190803"/>
                    <a:pt x="1227834" y="1188265"/>
                    <a:pt x="1260330" y="1194207"/>
                  </a:cubicBezTo>
                  <a:cubicBezTo>
                    <a:pt x="1317276" y="1200215"/>
                    <a:pt x="1363224" y="1227044"/>
                    <a:pt x="1398177" y="1274692"/>
                  </a:cubicBezTo>
                  <a:lnTo>
                    <a:pt x="1425082" y="1310609"/>
                  </a:lnTo>
                  <a:lnTo>
                    <a:pt x="1401400" y="1396388"/>
                  </a:lnTo>
                  <a:cubicBezTo>
                    <a:pt x="1386117" y="1447808"/>
                    <a:pt x="1376205" y="1484865"/>
                    <a:pt x="1371667" y="1507560"/>
                  </a:cubicBezTo>
                  <a:cubicBezTo>
                    <a:pt x="1357962" y="1580118"/>
                    <a:pt x="1333557" y="1638861"/>
                    <a:pt x="1298451" y="1683790"/>
                  </a:cubicBezTo>
                  <a:cubicBezTo>
                    <a:pt x="1282641" y="1704906"/>
                    <a:pt x="1273980" y="1717191"/>
                    <a:pt x="1272467" y="1720644"/>
                  </a:cubicBezTo>
                  <a:cubicBezTo>
                    <a:pt x="1270954" y="1724098"/>
                    <a:pt x="1273706" y="1727919"/>
                    <a:pt x="1280723" y="1732107"/>
                  </a:cubicBezTo>
                  <a:cubicBezTo>
                    <a:pt x="1292980" y="1742347"/>
                    <a:pt x="1299109" y="1751677"/>
                    <a:pt x="1299109" y="1760097"/>
                  </a:cubicBezTo>
                  <a:cubicBezTo>
                    <a:pt x="1299109" y="1768517"/>
                    <a:pt x="1306339" y="1786498"/>
                    <a:pt x="1320801" y="1814039"/>
                  </a:cubicBezTo>
                  <a:cubicBezTo>
                    <a:pt x="1335262" y="1841579"/>
                    <a:pt x="1342492" y="1859286"/>
                    <a:pt x="1342492" y="1867158"/>
                  </a:cubicBezTo>
                  <a:cubicBezTo>
                    <a:pt x="1342492" y="1883581"/>
                    <a:pt x="1303346" y="1897390"/>
                    <a:pt x="1225055" y="1908584"/>
                  </a:cubicBezTo>
                  <a:cubicBezTo>
                    <a:pt x="1146763" y="1919778"/>
                    <a:pt x="1093562" y="1925375"/>
                    <a:pt x="1065451" y="1925375"/>
                  </a:cubicBezTo>
                  <a:cubicBezTo>
                    <a:pt x="1046769" y="1923818"/>
                    <a:pt x="1022863" y="1917294"/>
                    <a:pt x="993732" y="1905805"/>
                  </a:cubicBezTo>
                  <a:cubicBezTo>
                    <a:pt x="964602" y="1894315"/>
                    <a:pt x="946298" y="1882956"/>
                    <a:pt x="938821" y="1871729"/>
                  </a:cubicBezTo>
                  <a:cubicBezTo>
                    <a:pt x="932966" y="1863923"/>
                    <a:pt x="927627" y="1849594"/>
                    <a:pt x="922803" y="1828741"/>
                  </a:cubicBezTo>
                  <a:cubicBezTo>
                    <a:pt x="918461" y="1812975"/>
                    <a:pt x="918094" y="1800011"/>
                    <a:pt x="921701" y="1789847"/>
                  </a:cubicBezTo>
                  <a:cubicBezTo>
                    <a:pt x="925308" y="1779684"/>
                    <a:pt x="934556" y="1767158"/>
                    <a:pt x="949445" y="1752269"/>
                  </a:cubicBezTo>
                  <a:cubicBezTo>
                    <a:pt x="970319" y="1728390"/>
                    <a:pt x="995755" y="1709292"/>
                    <a:pt x="1025752" y="1694973"/>
                  </a:cubicBezTo>
                  <a:cubicBezTo>
                    <a:pt x="1055661" y="1680019"/>
                    <a:pt x="1075138" y="1667728"/>
                    <a:pt x="1084183" y="1658102"/>
                  </a:cubicBezTo>
                  <a:cubicBezTo>
                    <a:pt x="1093228" y="1648476"/>
                    <a:pt x="1101971" y="1633872"/>
                    <a:pt x="1110413" y="1614291"/>
                  </a:cubicBezTo>
                  <a:cubicBezTo>
                    <a:pt x="1121794" y="1584361"/>
                    <a:pt x="1131518" y="1549375"/>
                    <a:pt x="1139588" y="1509336"/>
                  </a:cubicBezTo>
                  <a:cubicBezTo>
                    <a:pt x="1147657" y="1469297"/>
                    <a:pt x="1152289" y="1449469"/>
                    <a:pt x="1153484" y="1449853"/>
                  </a:cubicBezTo>
                  <a:cubicBezTo>
                    <a:pt x="1154679" y="1450236"/>
                    <a:pt x="1139730" y="1457862"/>
                    <a:pt x="1108637" y="1472728"/>
                  </a:cubicBezTo>
                  <a:cubicBezTo>
                    <a:pt x="1077544" y="1487595"/>
                    <a:pt x="1054087" y="1501289"/>
                    <a:pt x="1038267" y="1513809"/>
                  </a:cubicBezTo>
                  <a:cubicBezTo>
                    <a:pt x="1022446" y="1526330"/>
                    <a:pt x="1002377" y="1541032"/>
                    <a:pt x="978060" y="1557916"/>
                  </a:cubicBezTo>
                  <a:cubicBezTo>
                    <a:pt x="953742" y="1574800"/>
                    <a:pt x="929820" y="1598284"/>
                    <a:pt x="906292" y="1628369"/>
                  </a:cubicBezTo>
                  <a:cubicBezTo>
                    <a:pt x="887522" y="1652511"/>
                    <a:pt x="864542" y="1690450"/>
                    <a:pt x="837352" y="1742188"/>
                  </a:cubicBezTo>
                  <a:cubicBezTo>
                    <a:pt x="810162" y="1793926"/>
                    <a:pt x="794758" y="1829497"/>
                    <a:pt x="791140" y="1848903"/>
                  </a:cubicBezTo>
                  <a:cubicBezTo>
                    <a:pt x="786996" y="1868375"/>
                    <a:pt x="781613" y="1881169"/>
                    <a:pt x="774991" y="1887287"/>
                  </a:cubicBezTo>
                  <a:cubicBezTo>
                    <a:pt x="768369" y="1893405"/>
                    <a:pt x="756769" y="1895773"/>
                    <a:pt x="740192" y="1894391"/>
                  </a:cubicBezTo>
                  <a:cubicBezTo>
                    <a:pt x="720326" y="1889019"/>
                    <a:pt x="703551" y="1880796"/>
                    <a:pt x="689869" y="1869723"/>
                  </a:cubicBezTo>
                  <a:cubicBezTo>
                    <a:pt x="676186" y="1858650"/>
                    <a:pt x="666439" y="1853113"/>
                    <a:pt x="660629" y="1853113"/>
                  </a:cubicBezTo>
                  <a:cubicBezTo>
                    <a:pt x="635675" y="1853113"/>
                    <a:pt x="616034" y="1846398"/>
                    <a:pt x="601704" y="1832967"/>
                  </a:cubicBezTo>
                  <a:cubicBezTo>
                    <a:pt x="587375" y="1819537"/>
                    <a:pt x="575441" y="1798492"/>
                    <a:pt x="565903" y="1769833"/>
                  </a:cubicBezTo>
                  <a:cubicBezTo>
                    <a:pt x="556737" y="1738389"/>
                    <a:pt x="547796" y="1709927"/>
                    <a:pt x="539080" y="1684448"/>
                  </a:cubicBezTo>
                  <a:cubicBezTo>
                    <a:pt x="530364" y="1658968"/>
                    <a:pt x="528758" y="1632354"/>
                    <a:pt x="534261" y="1604605"/>
                  </a:cubicBezTo>
                  <a:cubicBezTo>
                    <a:pt x="539765" y="1576856"/>
                    <a:pt x="539765" y="1535589"/>
                    <a:pt x="534261" y="1480803"/>
                  </a:cubicBezTo>
                  <a:cubicBezTo>
                    <a:pt x="532885" y="1467107"/>
                    <a:pt x="531681" y="1454731"/>
                    <a:pt x="530649" y="1443674"/>
                  </a:cubicBezTo>
                  <a:lnTo>
                    <a:pt x="530122" y="1437700"/>
                  </a:lnTo>
                  <a:lnTo>
                    <a:pt x="521360" y="1454309"/>
                  </a:lnTo>
                  <a:cubicBezTo>
                    <a:pt x="514995" y="1467674"/>
                    <a:pt x="510766" y="1479592"/>
                    <a:pt x="508672" y="1490062"/>
                  </a:cubicBezTo>
                  <a:cubicBezTo>
                    <a:pt x="505668" y="1502056"/>
                    <a:pt x="500000" y="1512598"/>
                    <a:pt x="491667" y="1521687"/>
                  </a:cubicBezTo>
                  <a:cubicBezTo>
                    <a:pt x="483335" y="1530776"/>
                    <a:pt x="459500" y="1573210"/>
                    <a:pt x="420162" y="1648991"/>
                  </a:cubicBezTo>
                  <a:cubicBezTo>
                    <a:pt x="333462" y="1810399"/>
                    <a:pt x="264906" y="1923303"/>
                    <a:pt x="214495" y="1987703"/>
                  </a:cubicBezTo>
                  <a:cubicBezTo>
                    <a:pt x="179345" y="2033115"/>
                    <a:pt x="152024" y="2059893"/>
                    <a:pt x="132530" y="2068039"/>
                  </a:cubicBezTo>
                  <a:cubicBezTo>
                    <a:pt x="113037" y="2076185"/>
                    <a:pt x="88621" y="2074064"/>
                    <a:pt x="59282" y="2061675"/>
                  </a:cubicBezTo>
                  <a:cubicBezTo>
                    <a:pt x="27926" y="2050032"/>
                    <a:pt x="9419" y="2036689"/>
                    <a:pt x="3762" y="2021647"/>
                  </a:cubicBezTo>
                  <a:cubicBezTo>
                    <a:pt x="-1895" y="2006604"/>
                    <a:pt x="-1172" y="1982638"/>
                    <a:pt x="5933" y="1949747"/>
                  </a:cubicBezTo>
                  <a:cubicBezTo>
                    <a:pt x="13476" y="1916615"/>
                    <a:pt x="18190" y="1896047"/>
                    <a:pt x="20076" y="1888043"/>
                  </a:cubicBezTo>
                  <a:cubicBezTo>
                    <a:pt x="23102" y="1864208"/>
                    <a:pt x="35162" y="1853140"/>
                    <a:pt x="56256" y="1854840"/>
                  </a:cubicBezTo>
                  <a:cubicBezTo>
                    <a:pt x="72077" y="1856114"/>
                    <a:pt x="85498" y="1861616"/>
                    <a:pt x="96521" y="1871346"/>
                  </a:cubicBezTo>
                  <a:lnTo>
                    <a:pt x="106510" y="1882230"/>
                  </a:lnTo>
                  <a:lnTo>
                    <a:pt x="110148" y="1874907"/>
                  </a:lnTo>
                  <a:cubicBezTo>
                    <a:pt x="114369" y="1867926"/>
                    <a:pt x="121830" y="1857455"/>
                    <a:pt x="132530" y="1843492"/>
                  </a:cubicBezTo>
                  <a:cubicBezTo>
                    <a:pt x="153932" y="1815568"/>
                    <a:pt x="164632" y="1798881"/>
                    <a:pt x="164632" y="1793432"/>
                  </a:cubicBezTo>
                  <a:cubicBezTo>
                    <a:pt x="164632" y="1787983"/>
                    <a:pt x="174488" y="1771182"/>
                    <a:pt x="194201" y="1743027"/>
                  </a:cubicBezTo>
                  <a:cubicBezTo>
                    <a:pt x="223277" y="1699391"/>
                    <a:pt x="272915" y="1610103"/>
                    <a:pt x="343115" y="1475162"/>
                  </a:cubicBezTo>
                  <a:cubicBezTo>
                    <a:pt x="413316" y="1340222"/>
                    <a:pt x="452472" y="1258531"/>
                    <a:pt x="460585" y="1230091"/>
                  </a:cubicBezTo>
                  <a:lnTo>
                    <a:pt x="461157" y="1230162"/>
                  </a:lnTo>
                  <a:lnTo>
                    <a:pt x="448648" y="1225507"/>
                  </a:lnTo>
                  <a:cubicBezTo>
                    <a:pt x="435512" y="1218016"/>
                    <a:pt x="428944" y="1205160"/>
                    <a:pt x="428944" y="1186938"/>
                  </a:cubicBezTo>
                  <a:cubicBezTo>
                    <a:pt x="428944" y="1162643"/>
                    <a:pt x="442155" y="1149026"/>
                    <a:pt x="468578" y="1146088"/>
                  </a:cubicBezTo>
                  <a:lnTo>
                    <a:pt x="469157" y="1146227"/>
                  </a:lnTo>
                  <a:lnTo>
                    <a:pt x="466284" y="1142067"/>
                  </a:lnTo>
                  <a:cubicBezTo>
                    <a:pt x="461690" y="1134601"/>
                    <a:pt x="455093" y="1122604"/>
                    <a:pt x="446492" y="1106076"/>
                  </a:cubicBezTo>
                  <a:cubicBezTo>
                    <a:pt x="429290" y="1073020"/>
                    <a:pt x="424087" y="1047952"/>
                    <a:pt x="430885" y="1030871"/>
                  </a:cubicBezTo>
                  <a:cubicBezTo>
                    <a:pt x="450861" y="994778"/>
                    <a:pt x="483960" y="981073"/>
                    <a:pt x="530183" y="989757"/>
                  </a:cubicBezTo>
                  <a:cubicBezTo>
                    <a:pt x="537485" y="990700"/>
                    <a:pt x="541903" y="990502"/>
                    <a:pt x="543438" y="989165"/>
                  </a:cubicBezTo>
                  <a:cubicBezTo>
                    <a:pt x="544973" y="987827"/>
                    <a:pt x="551946" y="974112"/>
                    <a:pt x="564357" y="948018"/>
                  </a:cubicBezTo>
                  <a:cubicBezTo>
                    <a:pt x="580079" y="916289"/>
                    <a:pt x="585878" y="898363"/>
                    <a:pt x="581756" y="894241"/>
                  </a:cubicBezTo>
                  <a:cubicBezTo>
                    <a:pt x="581756" y="887553"/>
                    <a:pt x="581756" y="876502"/>
                    <a:pt x="581756" y="861087"/>
                  </a:cubicBezTo>
                  <a:cubicBezTo>
                    <a:pt x="595482" y="862469"/>
                    <a:pt x="602061" y="861937"/>
                    <a:pt x="601491" y="859492"/>
                  </a:cubicBezTo>
                  <a:cubicBezTo>
                    <a:pt x="600920" y="857047"/>
                    <a:pt x="603239" y="851477"/>
                    <a:pt x="608447" y="842783"/>
                  </a:cubicBezTo>
                  <a:cubicBezTo>
                    <a:pt x="613655" y="834089"/>
                    <a:pt x="618934" y="823734"/>
                    <a:pt x="624284" y="811718"/>
                  </a:cubicBezTo>
                  <a:cubicBezTo>
                    <a:pt x="648514" y="761767"/>
                    <a:pt x="672711" y="719689"/>
                    <a:pt x="696875" y="685482"/>
                  </a:cubicBezTo>
                  <a:lnTo>
                    <a:pt x="739468" y="625686"/>
                  </a:lnTo>
                  <a:lnTo>
                    <a:pt x="801205" y="638711"/>
                  </a:lnTo>
                  <a:cubicBezTo>
                    <a:pt x="833833" y="645793"/>
                    <a:pt x="862185" y="653337"/>
                    <a:pt x="886261" y="661340"/>
                  </a:cubicBezTo>
                  <a:cubicBezTo>
                    <a:pt x="896918" y="665090"/>
                    <a:pt x="904006" y="666038"/>
                    <a:pt x="907525" y="664185"/>
                  </a:cubicBezTo>
                  <a:cubicBezTo>
                    <a:pt x="911044" y="662332"/>
                    <a:pt x="914865" y="654214"/>
                    <a:pt x="918987" y="639829"/>
                  </a:cubicBezTo>
                  <a:cubicBezTo>
                    <a:pt x="922013" y="623011"/>
                    <a:pt x="929206" y="611072"/>
                    <a:pt x="940564" y="604011"/>
                  </a:cubicBezTo>
                  <a:cubicBezTo>
                    <a:pt x="951922" y="596950"/>
                    <a:pt x="956565" y="593420"/>
                    <a:pt x="954493" y="593420"/>
                  </a:cubicBezTo>
                  <a:cubicBezTo>
                    <a:pt x="952421" y="593420"/>
                    <a:pt x="959482" y="579924"/>
                    <a:pt x="975675" y="552931"/>
                  </a:cubicBezTo>
                  <a:cubicBezTo>
                    <a:pt x="991868" y="525939"/>
                    <a:pt x="1007947" y="497795"/>
                    <a:pt x="1023910" y="468500"/>
                  </a:cubicBezTo>
                  <a:cubicBezTo>
                    <a:pt x="1028876" y="459192"/>
                    <a:pt x="1032745" y="452302"/>
                    <a:pt x="1035516" y="447832"/>
                  </a:cubicBezTo>
                  <a:lnTo>
                    <a:pt x="1037423" y="445034"/>
                  </a:lnTo>
                  <a:lnTo>
                    <a:pt x="1034252" y="444936"/>
                  </a:lnTo>
                  <a:cubicBezTo>
                    <a:pt x="1017128" y="445252"/>
                    <a:pt x="986085" y="450213"/>
                    <a:pt x="941123" y="459817"/>
                  </a:cubicBezTo>
                  <a:cubicBezTo>
                    <a:pt x="881174" y="472622"/>
                    <a:pt x="838394" y="485494"/>
                    <a:pt x="812782" y="498431"/>
                  </a:cubicBezTo>
                  <a:cubicBezTo>
                    <a:pt x="801314" y="504768"/>
                    <a:pt x="793333" y="508495"/>
                    <a:pt x="788838" y="509614"/>
                  </a:cubicBezTo>
                  <a:cubicBezTo>
                    <a:pt x="742418" y="518078"/>
                    <a:pt x="674947" y="542033"/>
                    <a:pt x="586426" y="581481"/>
                  </a:cubicBezTo>
                  <a:cubicBezTo>
                    <a:pt x="525183" y="608473"/>
                    <a:pt x="478972" y="624096"/>
                    <a:pt x="447791" y="628350"/>
                  </a:cubicBezTo>
                  <a:cubicBezTo>
                    <a:pt x="419592" y="631223"/>
                    <a:pt x="400685" y="630707"/>
                    <a:pt x="391070" y="626804"/>
                  </a:cubicBezTo>
                  <a:cubicBezTo>
                    <a:pt x="381455" y="622901"/>
                    <a:pt x="373644" y="610973"/>
                    <a:pt x="367635" y="591019"/>
                  </a:cubicBezTo>
                  <a:cubicBezTo>
                    <a:pt x="361693" y="569903"/>
                    <a:pt x="362680" y="539906"/>
                    <a:pt x="370596" y="501029"/>
                  </a:cubicBezTo>
                  <a:cubicBezTo>
                    <a:pt x="380222" y="454324"/>
                    <a:pt x="395335" y="422124"/>
                    <a:pt x="415936" y="404428"/>
                  </a:cubicBezTo>
                  <a:cubicBezTo>
                    <a:pt x="436537" y="386733"/>
                    <a:pt x="465223" y="383795"/>
                    <a:pt x="501995" y="395613"/>
                  </a:cubicBezTo>
                  <a:cubicBezTo>
                    <a:pt x="520217" y="400306"/>
                    <a:pt x="538164" y="402389"/>
                    <a:pt x="555838" y="401863"/>
                  </a:cubicBezTo>
                  <a:cubicBezTo>
                    <a:pt x="573511" y="401337"/>
                    <a:pt x="610020" y="393651"/>
                    <a:pt x="665365" y="378806"/>
                  </a:cubicBezTo>
                  <a:cubicBezTo>
                    <a:pt x="741650" y="358918"/>
                    <a:pt x="802849" y="342780"/>
                    <a:pt x="848963" y="330391"/>
                  </a:cubicBezTo>
                  <a:cubicBezTo>
                    <a:pt x="895076" y="318002"/>
                    <a:pt x="947668" y="303562"/>
                    <a:pt x="1006741" y="287073"/>
                  </a:cubicBezTo>
                  <a:cubicBezTo>
                    <a:pt x="1051045" y="274706"/>
                    <a:pt x="1093191" y="267828"/>
                    <a:pt x="1133178" y="266438"/>
                  </a:cubicBezTo>
                  <a:close/>
                  <a:moveTo>
                    <a:pt x="801040" y="0"/>
                  </a:moveTo>
                  <a:cubicBezTo>
                    <a:pt x="843360" y="0"/>
                    <a:pt x="873554" y="1502"/>
                    <a:pt x="891622" y="4506"/>
                  </a:cubicBezTo>
                  <a:cubicBezTo>
                    <a:pt x="909690" y="7510"/>
                    <a:pt x="934446" y="15459"/>
                    <a:pt x="965890" y="28352"/>
                  </a:cubicBezTo>
                  <a:cubicBezTo>
                    <a:pt x="1012288" y="47824"/>
                    <a:pt x="1044631" y="69017"/>
                    <a:pt x="1062919" y="91931"/>
                  </a:cubicBezTo>
                  <a:cubicBezTo>
                    <a:pt x="1081228" y="114911"/>
                    <a:pt x="1097295" y="141196"/>
                    <a:pt x="1111120" y="170787"/>
                  </a:cubicBezTo>
                  <a:cubicBezTo>
                    <a:pt x="1124946" y="200378"/>
                    <a:pt x="1128832" y="221137"/>
                    <a:pt x="1122780" y="233066"/>
                  </a:cubicBezTo>
                  <a:cubicBezTo>
                    <a:pt x="1112584" y="243306"/>
                    <a:pt x="1064541" y="249139"/>
                    <a:pt x="978652" y="250564"/>
                  </a:cubicBezTo>
                  <a:cubicBezTo>
                    <a:pt x="892762" y="251989"/>
                    <a:pt x="845399" y="248338"/>
                    <a:pt x="836563" y="239611"/>
                  </a:cubicBezTo>
                  <a:cubicBezTo>
                    <a:pt x="829151" y="227244"/>
                    <a:pt x="825445" y="211511"/>
                    <a:pt x="825445" y="192413"/>
                  </a:cubicBezTo>
                  <a:cubicBezTo>
                    <a:pt x="825445" y="175704"/>
                    <a:pt x="787292" y="144205"/>
                    <a:pt x="710985" y="97917"/>
                  </a:cubicBezTo>
                  <a:cubicBezTo>
                    <a:pt x="697039" y="90944"/>
                    <a:pt x="686125" y="82036"/>
                    <a:pt x="678242" y="71193"/>
                  </a:cubicBezTo>
                  <a:cubicBezTo>
                    <a:pt x="670359" y="60350"/>
                    <a:pt x="666417" y="48268"/>
                    <a:pt x="666417" y="34947"/>
                  </a:cubicBezTo>
                  <a:cubicBezTo>
                    <a:pt x="666417" y="21626"/>
                    <a:pt x="674059" y="11929"/>
                    <a:pt x="689342" y="5855"/>
                  </a:cubicBezTo>
                  <a:cubicBezTo>
                    <a:pt x="701008" y="1952"/>
                    <a:pt x="738240" y="0"/>
                    <a:pt x="801040" y="0"/>
                  </a:cubicBezTo>
                  <a:close/>
                </a:path>
              </a:pathLst>
            </a:custGeom>
            <a:gradFill flip="none" rotWithShape="1">
              <a:gsLst>
                <a:gs pos="0">
                  <a:schemeClr val="accent4">
                    <a:lumMod val="20000"/>
                    <a:lumOff val="80000"/>
                  </a:schemeClr>
                </a:gs>
                <a:gs pos="94000">
                  <a:schemeClr val="accent4">
                    <a:lumMod val="20000"/>
                    <a:lumOff val="80000"/>
                  </a:schemeClr>
                </a:gs>
                <a:gs pos="51000">
                  <a:schemeClr val="accent4">
                    <a:lumMod val="60000"/>
                    <a:lumOff val="40000"/>
                  </a:schemeClr>
                </a:gs>
              </a:gsLst>
              <a:lin ang="2700000" scaled="1"/>
              <a:tileRect/>
            </a:gradFill>
            <a:ln>
              <a:noFill/>
            </a:ln>
            <a:effectLst>
              <a:outerShdw blurRad="406400" dist="38100" dir="5400000" algn="t" rotWithShape="0">
                <a:prstClr val="black">
                  <a:alpha val="83000"/>
                </a:prstClr>
              </a:outerShdw>
            </a:effectLst>
            <a:scene3d>
              <a:camera prst="orthographicFront"/>
              <a:lightRig rig="balanced" dir="t"/>
            </a:scene3d>
            <a:sp3d>
              <a:bevelT w="266700" prst="coolSlant"/>
              <a:bevelB w="139700" h="139700" prst="divot"/>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p3d extrusionH="57150">
                <a:bevelT w="82550" h="38100" prst="coolSlant"/>
                <a:bevelB w="38100" h="38100" prst="angle"/>
              </a:sp3d>
            </a:bodyPr>
            <a:lstStyle/>
            <a:p>
              <a:pPr algn="ctr"/>
              <a:endParaRPr lang="zh-CN" altLang="en-US" sz="16600" b="1" dirty="0">
                <a:gradFill>
                  <a:gsLst>
                    <a:gs pos="0">
                      <a:srgbClr val="FFFF00"/>
                    </a:gs>
                    <a:gs pos="100000">
                      <a:srgbClr val="FFC000"/>
                    </a:gs>
                  </a:gsLst>
                  <a:lin ang="5400000" scaled="1"/>
                </a:gradFill>
                <a:effectLst>
                  <a:outerShdw blurRad="406400" dist="38100" dir="5400000" algn="t" rotWithShape="0">
                    <a:prstClr val="black">
                      <a:alpha val="83000"/>
                    </a:prstClr>
                  </a:outerShdw>
                </a:effectLst>
                <a:latin typeface="李旭科书法" panose="02000603000000000000" pitchFamily="2" charset="-122"/>
                <a:ea typeface="李旭科书法" panose="02000603000000000000" pitchFamily="2" charset="-122"/>
              </a:endParaRPr>
            </a:p>
          </p:txBody>
        </p:sp>
        <p:sp>
          <p:nvSpPr>
            <p:cNvPr id="7" name="文本框 6"/>
            <p:cNvSpPr txBox="1"/>
            <p:nvPr/>
          </p:nvSpPr>
          <p:spPr>
            <a:xfrm>
              <a:off x="4471283" y="2331535"/>
              <a:ext cx="1680444" cy="1652806"/>
            </a:xfrm>
            <a:custGeom>
              <a:avLst/>
              <a:gdLst/>
              <a:ahLst/>
              <a:cxnLst/>
              <a:rect l="l" t="t" r="r" b="b"/>
              <a:pathLst>
                <a:path w="1680444" h="1652806">
                  <a:moveTo>
                    <a:pt x="1137832" y="899437"/>
                  </a:moveTo>
                  <a:cubicBezTo>
                    <a:pt x="1137832" y="907441"/>
                    <a:pt x="1127713" y="913504"/>
                    <a:pt x="1107474" y="917626"/>
                  </a:cubicBezTo>
                  <a:cubicBezTo>
                    <a:pt x="1083441" y="920389"/>
                    <a:pt x="1065121" y="920575"/>
                    <a:pt x="1052513" y="918185"/>
                  </a:cubicBezTo>
                  <a:cubicBezTo>
                    <a:pt x="1046209" y="916990"/>
                    <a:pt x="1039894" y="915140"/>
                    <a:pt x="1033568" y="912635"/>
                  </a:cubicBezTo>
                  <a:lnTo>
                    <a:pt x="1020613" y="906174"/>
                  </a:lnTo>
                  <a:lnTo>
                    <a:pt x="1022377" y="912322"/>
                  </a:lnTo>
                  <a:cubicBezTo>
                    <a:pt x="1026921" y="932687"/>
                    <a:pt x="1029193" y="963235"/>
                    <a:pt x="1029193" y="1003965"/>
                  </a:cubicBezTo>
                  <a:cubicBezTo>
                    <a:pt x="1029193" y="1091800"/>
                    <a:pt x="1034503" y="1156620"/>
                    <a:pt x="1045123" y="1198425"/>
                  </a:cubicBezTo>
                  <a:lnTo>
                    <a:pt x="1049429" y="1212636"/>
                  </a:lnTo>
                  <a:lnTo>
                    <a:pt x="1049443" y="1212598"/>
                  </a:lnTo>
                  <a:cubicBezTo>
                    <a:pt x="1062345" y="1177703"/>
                    <a:pt x="1079238" y="1123551"/>
                    <a:pt x="1100123" y="1050144"/>
                  </a:cubicBezTo>
                  <a:cubicBezTo>
                    <a:pt x="1123991" y="966250"/>
                    <a:pt x="1136560" y="916015"/>
                    <a:pt x="1137832" y="899437"/>
                  </a:cubicBezTo>
                  <a:close/>
                  <a:moveTo>
                    <a:pt x="948070" y="874689"/>
                  </a:moveTo>
                  <a:cubicBezTo>
                    <a:pt x="940755" y="875367"/>
                    <a:pt x="933645" y="879209"/>
                    <a:pt x="926738" y="886215"/>
                  </a:cubicBezTo>
                  <a:cubicBezTo>
                    <a:pt x="913011" y="897420"/>
                    <a:pt x="899805" y="921721"/>
                    <a:pt x="887120" y="959118"/>
                  </a:cubicBezTo>
                  <a:cubicBezTo>
                    <a:pt x="874435" y="996515"/>
                    <a:pt x="868093" y="1030782"/>
                    <a:pt x="868093" y="1061919"/>
                  </a:cubicBezTo>
                  <a:cubicBezTo>
                    <a:pt x="866668" y="1085096"/>
                    <a:pt x="867748" y="1102068"/>
                    <a:pt x="871333" y="1112834"/>
                  </a:cubicBezTo>
                  <a:cubicBezTo>
                    <a:pt x="874918" y="1123601"/>
                    <a:pt x="884604" y="1141197"/>
                    <a:pt x="900392" y="1165624"/>
                  </a:cubicBezTo>
                  <a:cubicBezTo>
                    <a:pt x="905890" y="1174560"/>
                    <a:pt x="910794" y="1183115"/>
                    <a:pt x="915102" y="1191290"/>
                  </a:cubicBezTo>
                  <a:lnTo>
                    <a:pt x="925161" y="1212399"/>
                  </a:lnTo>
                  <a:lnTo>
                    <a:pt x="923280" y="1192848"/>
                  </a:lnTo>
                  <a:cubicBezTo>
                    <a:pt x="922444" y="1176607"/>
                    <a:pt x="923059" y="1160351"/>
                    <a:pt x="925126" y="1144081"/>
                  </a:cubicBezTo>
                  <a:cubicBezTo>
                    <a:pt x="938896" y="1046658"/>
                    <a:pt x="949805" y="978584"/>
                    <a:pt x="957853" y="939860"/>
                  </a:cubicBezTo>
                  <a:cubicBezTo>
                    <a:pt x="962882" y="915658"/>
                    <a:pt x="970507" y="899019"/>
                    <a:pt x="980727" y="889943"/>
                  </a:cubicBezTo>
                  <a:lnTo>
                    <a:pt x="984755" y="887106"/>
                  </a:lnTo>
                  <a:lnTo>
                    <a:pt x="977678" y="883518"/>
                  </a:lnTo>
                  <a:cubicBezTo>
                    <a:pt x="967827" y="878837"/>
                    <a:pt x="960418" y="876019"/>
                    <a:pt x="955452" y="875065"/>
                  </a:cubicBezTo>
                  <a:cubicBezTo>
                    <a:pt x="952968" y="874588"/>
                    <a:pt x="950508" y="874463"/>
                    <a:pt x="948070" y="874689"/>
                  </a:cubicBezTo>
                  <a:close/>
                  <a:moveTo>
                    <a:pt x="1466593" y="739753"/>
                  </a:moveTo>
                  <a:cubicBezTo>
                    <a:pt x="1400432" y="737629"/>
                    <a:pt x="1349622" y="812083"/>
                    <a:pt x="1314161" y="963114"/>
                  </a:cubicBezTo>
                  <a:cubicBezTo>
                    <a:pt x="1304316" y="1002627"/>
                    <a:pt x="1292563" y="1041285"/>
                    <a:pt x="1278902" y="1079088"/>
                  </a:cubicBezTo>
                  <a:cubicBezTo>
                    <a:pt x="1265241" y="1116891"/>
                    <a:pt x="1257698" y="1134224"/>
                    <a:pt x="1256273" y="1131089"/>
                  </a:cubicBezTo>
                  <a:cubicBezTo>
                    <a:pt x="1263202" y="1139487"/>
                    <a:pt x="1258805" y="1171408"/>
                    <a:pt x="1243083" y="1226851"/>
                  </a:cubicBezTo>
                  <a:cubicBezTo>
                    <a:pt x="1227362" y="1282294"/>
                    <a:pt x="1215422" y="1316528"/>
                    <a:pt x="1207265" y="1329553"/>
                  </a:cubicBezTo>
                  <a:cubicBezTo>
                    <a:pt x="1200051" y="1339881"/>
                    <a:pt x="1196444" y="1354572"/>
                    <a:pt x="1196444" y="1373627"/>
                  </a:cubicBezTo>
                  <a:cubicBezTo>
                    <a:pt x="1196444" y="1386520"/>
                    <a:pt x="1197140" y="1393937"/>
                    <a:pt x="1198533" y="1395878"/>
                  </a:cubicBezTo>
                  <a:cubicBezTo>
                    <a:pt x="1199925" y="1397819"/>
                    <a:pt x="1208625" y="1402790"/>
                    <a:pt x="1224632" y="1410794"/>
                  </a:cubicBezTo>
                  <a:cubicBezTo>
                    <a:pt x="1250681" y="1424279"/>
                    <a:pt x="1274001" y="1422975"/>
                    <a:pt x="1294591" y="1406880"/>
                  </a:cubicBezTo>
                  <a:cubicBezTo>
                    <a:pt x="1312571" y="1394535"/>
                    <a:pt x="1342836" y="1349852"/>
                    <a:pt x="1385386" y="1272833"/>
                  </a:cubicBezTo>
                  <a:cubicBezTo>
                    <a:pt x="1427937" y="1195813"/>
                    <a:pt x="1458443" y="1128238"/>
                    <a:pt x="1476906" y="1070109"/>
                  </a:cubicBezTo>
                  <a:cubicBezTo>
                    <a:pt x="1497386" y="1009896"/>
                    <a:pt x="1511726" y="944948"/>
                    <a:pt x="1519927" y="875263"/>
                  </a:cubicBezTo>
                  <a:cubicBezTo>
                    <a:pt x="1528128" y="805577"/>
                    <a:pt x="1526999" y="764179"/>
                    <a:pt x="1516539" y="751066"/>
                  </a:cubicBezTo>
                  <a:cubicBezTo>
                    <a:pt x="1514303" y="748369"/>
                    <a:pt x="1502133" y="745080"/>
                    <a:pt x="1480030" y="741199"/>
                  </a:cubicBezTo>
                  <a:cubicBezTo>
                    <a:pt x="1475483" y="740376"/>
                    <a:pt x="1471004" y="739894"/>
                    <a:pt x="1466593" y="739753"/>
                  </a:cubicBezTo>
                  <a:close/>
                  <a:moveTo>
                    <a:pt x="474690" y="74324"/>
                  </a:moveTo>
                  <a:cubicBezTo>
                    <a:pt x="481557" y="74356"/>
                    <a:pt x="488769" y="74463"/>
                    <a:pt x="496326" y="74646"/>
                  </a:cubicBezTo>
                  <a:cubicBezTo>
                    <a:pt x="556780" y="76104"/>
                    <a:pt x="598485" y="83115"/>
                    <a:pt x="621443" y="95680"/>
                  </a:cubicBezTo>
                  <a:cubicBezTo>
                    <a:pt x="644094" y="107586"/>
                    <a:pt x="673230" y="126992"/>
                    <a:pt x="708851" y="153897"/>
                  </a:cubicBezTo>
                  <a:cubicBezTo>
                    <a:pt x="744472" y="180801"/>
                    <a:pt x="764157" y="200821"/>
                    <a:pt x="767907" y="213956"/>
                  </a:cubicBezTo>
                  <a:cubicBezTo>
                    <a:pt x="772358" y="224371"/>
                    <a:pt x="777423" y="252296"/>
                    <a:pt x="783103" y="297729"/>
                  </a:cubicBezTo>
                  <a:cubicBezTo>
                    <a:pt x="791589" y="375308"/>
                    <a:pt x="778838" y="425094"/>
                    <a:pt x="744850" y="447087"/>
                  </a:cubicBezTo>
                  <a:cubicBezTo>
                    <a:pt x="736299" y="453797"/>
                    <a:pt x="704066" y="456461"/>
                    <a:pt x="648151" y="455080"/>
                  </a:cubicBezTo>
                  <a:lnTo>
                    <a:pt x="579639" y="453008"/>
                  </a:lnTo>
                  <a:lnTo>
                    <a:pt x="498826" y="518625"/>
                  </a:lnTo>
                  <a:cubicBezTo>
                    <a:pt x="413068" y="586403"/>
                    <a:pt x="357789" y="617331"/>
                    <a:pt x="332989" y="611411"/>
                  </a:cubicBezTo>
                  <a:cubicBezTo>
                    <a:pt x="316127" y="600644"/>
                    <a:pt x="327650" y="573893"/>
                    <a:pt x="367558" y="531157"/>
                  </a:cubicBezTo>
                  <a:cubicBezTo>
                    <a:pt x="446891" y="441605"/>
                    <a:pt x="490362" y="377808"/>
                    <a:pt x="497970" y="339764"/>
                  </a:cubicBezTo>
                  <a:cubicBezTo>
                    <a:pt x="501895" y="331760"/>
                    <a:pt x="495778" y="320698"/>
                    <a:pt x="479617" y="306577"/>
                  </a:cubicBezTo>
                  <a:cubicBezTo>
                    <a:pt x="463457" y="292456"/>
                    <a:pt x="438980" y="263298"/>
                    <a:pt x="406188" y="219103"/>
                  </a:cubicBezTo>
                  <a:cubicBezTo>
                    <a:pt x="373396" y="174909"/>
                    <a:pt x="355092" y="146167"/>
                    <a:pt x="351277" y="132879"/>
                  </a:cubicBezTo>
                  <a:cubicBezTo>
                    <a:pt x="349742" y="112026"/>
                    <a:pt x="359697" y="95965"/>
                    <a:pt x="381142" y="84694"/>
                  </a:cubicBezTo>
                  <a:cubicBezTo>
                    <a:pt x="395435" y="77557"/>
                    <a:pt x="426618" y="74100"/>
                    <a:pt x="474690" y="74324"/>
                  </a:cubicBezTo>
                  <a:close/>
                  <a:moveTo>
                    <a:pt x="1323518" y="0"/>
                  </a:moveTo>
                  <a:cubicBezTo>
                    <a:pt x="1341027" y="0"/>
                    <a:pt x="1357391" y="3793"/>
                    <a:pt x="1372608" y="11380"/>
                  </a:cubicBezTo>
                  <a:cubicBezTo>
                    <a:pt x="1404271" y="29755"/>
                    <a:pt x="1425503" y="81887"/>
                    <a:pt x="1436302" y="167777"/>
                  </a:cubicBezTo>
                  <a:cubicBezTo>
                    <a:pt x="1447101" y="253666"/>
                    <a:pt x="1445615" y="340148"/>
                    <a:pt x="1431845" y="427221"/>
                  </a:cubicBezTo>
                  <a:cubicBezTo>
                    <a:pt x="1431845" y="430708"/>
                    <a:pt x="1431056" y="434874"/>
                    <a:pt x="1429477" y="439720"/>
                  </a:cubicBezTo>
                  <a:cubicBezTo>
                    <a:pt x="1420048" y="497564"/>
                    <a:pt x="1415882" y="528224"/>
                    <a:pt x="1416978" y="531699"/>
                  </a:cubicBezTo>
                  <a:cubicBezTo>
                    <a:pt x="1418075" y="535175"/>
                    <a:pt x="1426341" y="536913"/>
                    <a:pt x="1441778" y="536913"/>
                  </a:cubicBezTo>
                  <a:cubicBezTo>
                    <a:pt x="1444541" y="536913"/>
                    <a:pt x="1446602" y="536913"/>
                    <a:pt x="1447962" y="536913"/>
                  </a:cubicBezTo>
                  <a:cubicBezTo>
                    <a:pt x="1566062" y="536913"/>
                    <a:pt x="1638324" y="581710"/>
                    <a:pt x="1664746" y="671305"/>
                  </a:cubicBezTo>
                  <a:cubicBezTo>
                    <a:pt x="1674438" y="702026"/>
                    <a:pt x="1679640" y="748166"/>
                    <a:pt x="1680353" y="809727"/>
                  </a:cubicBezTo>
                  <a:cubicBezTo>
                    <a:pt x="1681066" y="871288"/>
                    <a:pt x="1677596" y="925059"/>
                    <a:pt x="1669943" y="971041"/>
                  </a:cubicBezTo>
                  <a:cubicBezTo>
                    <a:pt x="1662312" y="1019457"/>
                    <a:pt x="1634026" y="1108668"/>
                    <a:pt x="1585084" y="1238675"/>
                  </a:cubicBezTo>
                  <a:cubicBezTo>
                    <a:pt x="1573419" y="1269352"/>
                    <a:pt x="1544283" y="1328555"/>
                    <a:pt x="1497676" y="1416287"/>
                  </a:cubicBezTo>
                  <a:cubicBezTo>
                    <a:pt x="1451070" y="1504018"/>
                    <a:pt x="1427065" y="1549857"/>
                    <a:pt x="1425662" y="1553804"/>
                  </a:cubicBezTo>
                  <a:cubicBezTo>
                    <a:pt x="1418228" y="1578319"/>
                    <a:pt x="1402150" y="1600948"/>
                    <a:pt x="1377427" y="1621691"/>
                  </a:cubicBezTo>
                  <a:cubicBezTo>
                    <a:pt x="1352704" y="1642434"/>
                    <a:pt x="1330102" y="1652806"/>
                    <a:pt x="1309622" y="1652806"/>
                  </a:cubicBezTo>
                  <a:cubicBezTo>
                    <a:pt x="1293505" y="1652806"/>
                    <a:pt x="1260203" y="1640181"/>
                    <a:pt x="1209716" y="1614932"/>
                  </a:cubicBezTo>
                  <a:cubicBezTo>
                    <a:pt x="1159228" y="1589683"/>
                    <a:pt x="1125125" y="1568890"/>
                    <a:pt x="1107408" y="1552554"/>
                  </a:cubicBezTo>
                  <a:cubicBezTo>
                    <a:pt x="1084604" y="1529903"/>
                    <a:pt x="1070203" y="1520063"/>
                    <a:pt x="1064206" y="1523035"/>
                  </a:cubicBezTo>
                  <a:cubicBezTo>
                    <a:pt x="1058209" y="1526006"/>
                    <a:pt x="1046538" y="1542183"/>
                    <a:pt x="1029193" y="1571565"/>
                  </a:cubicBezTo>
                  <a:cubicBezTo>
                    <a:pt x="1009152" y="1609039"/>
                    <a:pt x="993528" y="1628905"/>
                    <a:pt x="982323" y="1631164"/>
                  </a:cubicBezTo>
                  <a:cubicBezTo>
                    <a:pt x="969759" y="1633203"/>
                    <a:pt x="960528" y="1630528"/>
                    <a:pt x="954629" y="1623138"/>
                  </a:cubicBezTo>
                  <a:cubicBezTo>
                    <a:pt x="948731" y="1615749"/>
                    <a:pt x="946467" y="1606830"/>
                    <a:pt x="947837" y="1596382"/>
                  </a:cubicBezTo>
                  <a:cubicBezTo>
                    <a:pt x="949208" y="1585933"/>
                    <a:pt x="951329" y="1573160"/>
                    <a:pt x="954202" y="1558064"/>
                  </a:cubicBezTo>
                  <a:cubicBezTo>
                    <a:pt x="957074" y="1542966"/>
                    <a:pt x="961569" y="1519367"/>
                    <a:pt x="967687" y="1487266"/>
                  </a:cubicBezTo>
                  <a:cubicBezTo>
                    <a:pt x="984746" y="1411573"/>
                    <a:pt x="985514" y="1362028"/>
                    <a:pt x="969989" y="1338631"/>
                  </a:cubicBezTo>
                  <a:cubicBezTo>
                    <a:pt x="960445" y="1322476"/>
                    <a:pt x="952353" y="1306307"/>
                    <a:pt x="945712" y="1290123"/>
                  </a:cubicBezTo>
                  <a:lnTo>
                    <a:pt x="937887" y="1268708"/>
                  </a:lnTo>
                  <a:lnTo>
                    <a:pt x="937945" y="1281257"/>
                  </a:lnTo>
                  <a:cubicBezTo>
                    <a:pt x="937172" y="1288967"/>
                    <a:pt x="935585" y="1295500"/>
                    <a:pt x="933184" y="1300856"/>
                  </a:cubicBezTo>
                  <a:cubicBezTo>
                    <a:pt x="928382" y="1311567"/>
                    <a:pt x="914491" y="1325946"/>
                    <a:pt x="891511" y="1343992"/>
                  </a:cubicBezTo>
                  <a:lnTo>
                    <a:pt x="840991" y="1382277"/>
                  </a:lnTo>
                  <a:lnTo>
                    <a:pt x="801752" y="1364484"/>
                  </a:lnTo>
                  <a:cubicBezTo>
                    <a:pt x="779342" y="1353279"/>
                    <a:pt x="759388" y="1338927"/>
                    <a:pt x="741890" y="1321429"/>
                  </a:cubicBezTo>
                  <a:lnTo>
                    <a:pt x="729392" y="1299688"/>
                  </a:lnTo>
                  <a:lnTo>
                    <a:pt x="693376" y="1331165"/>
                  </a:lnTo>
                  <a:cubicBezTo>
                    <a:pt x="660660" y="1353399"/>
                    <a:pt x="619569" y="1384887"/>
                    <a:pt x="570100" y="1425628"/>
                  </a:cubicBezTo>
                  <a:cubicBezTo>
                    <a:pt x="472107" y="1508228"/>
                    <a:pt x="392007" y="1549528"/>
                    <a:pt x="329799" y="1549528"/>
                  </a:cubicBezTo>
                  <a:cubicBezTo>
                    <a:pt x="294605" y="1547949"/>
                    <a:pt x="271318" y="1542418"/>
                    <a:pt x="259938" y="1532935"/>
                  </a:cubicBezTo>
                  <a:cubicBezTo>
                    <a:pt x="248558" y="1523451"/>
                    <a:pt x="235950" y="1500400"/>
                    <a:pt x="222113" y="1463781"/>
                  </a:cubicBezTo>
                  <a:cubicBezTo>
                    <a:pt x="207576" y="1424444"/>
                    <a:pt x="201376" y="1380726"/>
                    <a:pt x="203514" y="1332628"/>
                  </a:cubicBezTo>
                  <a:cubicBezTo>
                    <a:pt x="205652" y="1284531"/>
                    <a:pt x="215173" y="1247106"/>
                    <a:pt x="232079" y="1220355"/>
                  </a:cubicBezTo>
                  <a:cubicBezTo>
                    <a:pt x="248832" y="1196630"/>
                    <a:pt x="265080" y="1168004"/>
                    <a:pt x="280824" y="1134477"/>
                  </a:cubicBezTo>
                  <a:lnTo>
                    <a:pt x="305624" y="1056788"/>
                  </a:lnTo>
                  <a:lnTo>
                    <a:pt x="281909" y="1055999"/>
                  </a:lnTo>
                  <a:cubicBezTo>
                    <a:pt x="253667" y="1055999"/>
                    <a:pt x="210454" y="1046778"/>
                    <a:pt x="152269" y="1028337"/>
                  </a:cubicBezTo>
                  <a:cubicBezTo>
                    <a:pt x="94085" y="1009896"/>
                    <a:pt x="54808" y="992837"/>
                    <a:pt x="34437" y="977159"/>
                  </a:cubicBezTo>
                  <a:cubicBezTo>
                    <a:pt x="11479" y="961262"/>
                    <a:pt x="0" y="940606"/>
                    <a:pt x="0" y="915192"/>
                  </a:cubicBezTo>
                  <a:cubicBezTo>
                    <a:pt x="0" y="881885"/>
                    <a:pt x="14352" y="854070"/>
                    <a:pt x="43055" y="831748"/>
                  </a:cubicBezTo>
                  <a:cubicBezTo>
                    <a:pt x="71758" y="809426"/>
                    <a:pt x="108859" y="795228"/>
                    <a:pt x="154358" y="789154"/>
                  </a:cubicBezTo>
                  <a:cubicBezTo>
                    <a:pt x="204330" y="782576"/>
                    <a:pt x="283236" y="759749"/>
                    <a:pt x="391075" y="720675"/>
                  </a:cubicBezTo>
                  <a:cubicBezTo>
                    <a:pt x="504329" y="666931"/>
                    <a:pt x="569366" y="631650"/>
                    <a:pt x="586184" y="614831"/>
                  </a:cubicBezTo>
                  <a:cubicBezTo>
                    <a:pt x="605985" y="594527"/>
                    <a:pt x="634786" y="587313"/>
                    <a:pt x="672589" y="593189"/>
                  </a:cubicBezTo>
                  <a:cubicBezTo>
                    <a:pt x="710392" y="599066"/>
                    <a:pt x="748238" y="614437"/>
                    <a:pt x="786129" y="639302"/>
                  </a:cubicBezTo>
                  <a:cubicBezTo>
                    <a:pt x="817222" y="659585"/>
                    <a:pt x="835904" y="675905"/>
                    <a:pt x="842175" y="688261"/>
                  </a:cubicBezTo>
                  <a:cubicBezTo>
                    <a:pt x="848446" y="700617"/>
                    <a:pt x="848567" y="720368"/>
                    <a:pt x="842537" y="747514"/>
                  </a:cubicBezTo>
                  <a:cubicBezTo>
                    <a:pt x="835651" y="766415"/>
                    <a:pt x="827933" y="780575"/>
                    <a:pt x="819381" y="789993"/>
                  </a:cubicBezTo>
                  <a:cubicBezTo>
                    <a:pt x="810830" y="799410"/>
                    <a:pt x="795239" y="810160"/>
                    <a:pt x="772610" y="822242"/>
                  </a:cubicBezTo>
                  <a:cubicBezTo>
                    <a:pt x="740903" y="838096"/>
                    <a:pt x="714042" y="857764"/>
                    <a:pt x="692027" y="881249"/>
                  </a:cubicBezTo>
                  <a:cubicBezTo>
                    <a:pt x="664794" y="908439"/>
                    <a:pt x="632056" y="945863"/>
                    <a:pt x="593815" y="993522"/>
                  </a:cubicBezTo>
                  <a:cubicBezTo>
                    <a:pt x="555574" y="1041181"/>
                    <a:pt x="532539" y="1072170"/>
                    <a:pt x="524711" y="1086489"/>
                  </a:cubicBezTo>
                  <a:cubicBezTo>
                    <a:pt x="515874" y="1104184"/>
                    <a:pt x="505163" y="1132947"/>
                    <a:pt x="492576" y="1172778"/>
                  </a:cubicBezTo>
                  <a:cubicBezTo>
                    <a:pt x="487857" y="1187715"/>
                    <a:pt x="483775" y="1199663"/>
                    <a:pt x="480332" y="1208624"/>
                  </a:cubicBezTo>
                  <a:lnTo>
                    <a:pt x="477219" y="1216298"/>
                  </a:lnTo>
                  <a:lnTo>
                    <a:pt x="480086" y="1213567"/>
                  </a:lnTo>
                  <a:cubicBezTo>
                    <a:pt x="489608" y="1204925"/>
                    <a:pt x="504768" y="1192628"/>
                    <a:pt x="525566" y="1176676"/>
                  </a:cubicBezTo>
                  <a:cubicBezTo>
                    <a:pt x="567162" y="1144772"/>
                    <a:pt x="589111" y="1126495"/>
                    <a:pt x="591414" y="1121846"/>
                  </a:cubicBezTo>
                  <a:cubicBezTo>
                    <a:pt x="596369" y="1119040"/>
                    <a:pt x="597126" y="1115635"/>
                    <a:pt x="593683" y="1111634"/>
                  </a:cubicBezTo>
                  <a:cubicBezTo>
                    <a:pt x="590241" y="1107632"/>
                    <a:pt x="593338" y="1098609"/>
                    <a:pt x="602975" y="1084565"/>
                  </a:cubicBezTo>
                  <a:cubicBezTo>
                    <a:pt x="612612" y="1070520"/>
                    <a:pt x="615008" y="1059781"/>
                    <a:pt x="610162" y="1052348"/>
                  </a:cubicBezTo>
                  <a:cubicBezTo>
                    <a:pt x="604000" y="1036494"/>
                    <a:pt x="603068" y="1020279"/>
                    <a:pt x="607366" y="1003702"/>
                  </a:cubicBezTo>
                  <a:cubicBezTo>
                    <a:pt x="611664" y="987125"/>
                    <a:pt x="623417" y="978836"/>
                    <a:pt x="642625" y="978836"/>
                  </a:cubicBezTo>
                  <a:cubicBezTo>
                    <a:pt x="655255" y="978836"/>
                    <a:pt x="676174" y="985749"/>
                    <a:pt x="705381" y="999574"/>
                  </a:cubicBezTo>
                  <a:cubicBezTo>
                    <a:pt x="734588" y="1013399"/>
                    <a:pt x="753983" y="1025914"/>
                    <a:pt x="763565" y="1037119"/>
                  </a:cubicBezTo>
                  <a:cubicBezTo>
                    <a:pt x="770604" y="1045079"/>
                    <a:pt x="773800" y="1049059"/>
                    <a:pt x="773153" y="1049059"/>
                  </a:cubicBezTo>
                  <a:cubicBezTo>
                    <a:pt x="772506" y="1049059"/>
                    <a:pt x="780811" y="1026353"/>
                    <a:pt x="798068" y="980941"/>
                  </a:cubicBezTo>
                  <a:cubicBezTo>
                    <a:pt x="815325" y="935530"/>
                    <a:pt x="836660" y="893939"/>
                    <a:pt x="862074" y="856169"/>
                  </a:cubicBezTo>
                  <a:cubicBezTo>
                    <a:pt x="887488" y="818399"/>
                    <a:pt x="904043" y="791056"/>
                    <a:pt x="911739" y="774139"/>
                  </a:cubicBezTo>
                  <a:cubicBezTo>
                    <a:pt x="919436" y="757222"/>
                    <a:pt x="939494" y="741396"/>
                    <a:pt x="971913" y="726661"/>
                  </a:cubicBezTo>
                  <a:cubicBezTo>
                    <a:pt x="1004333" y="711926"/>
                    <a:pt x="1040475" y="692525"/>
                    <a:pt x="1080339" y="668460"/>
                  </a:cubicBezTo>
                  <a:cubicBezTo>
                    <a:pt x="1120203" y="644395"/>
                    <a:pt x="1150353" y="626694"/>
                    <a:pt x="1170789" y="615358"/>
                  </a:cubicBezTo>
                  <a:cubicBezTo>
                    <a:pt x="1191883" y="605447"/>
                    <a:pt x="1207961" y="590048"/>
                    <a:pt x="1219024" y="569162"/>
                  </a:cubicBezTo>
                  <a:cubicBezTo>
                    <a:pt x="1230086" y="548277"/>
                    <a:pt x="1242667" y="501906"/>
                    <a:pt x="1256766" y="430050"/>
                  </a:cubicBezTo>
                  <a:cubicBezTo>
                    <a:pt x="1266962" y="387138"/>
                    <a:pt x="1276402" y="349028"/>
                    <a:pt x="1285085" y="315721"/>
                  </a:cubicBezTo>
                  <a:cubicBezTo>
                    <a:pt x="1291554" y="291162"/>
                    <a:pt x="1295128" y="245460"/>
                    <a:pt x="1295808" y="178614"/>
                  </a:cubicBezTo>
                  <a:cubicBezTo>
                    <a:pt x="1296488" y="111769"/>
                    <a:pt x="1294065" y="73401"/>
                    <a:pt x="1288539" y="63512"/>
                  </a:cubicBezTo>
                  <a:cubicBezTo>
                    <a:pt x="1281676" y="44216"/>
                    <a:pt x="1281412" y="28807"/>
                    <a:pt x="1287749" y="17284"/>
                  </a:cubicBezTo>
                  <a:cubicBezTo>
                    <a:pt x="1294087" y="5761"/>
                    <a:pt x="1306010" y="0"/>
                    <a:pt x="1323518" y="0"/>
                  </a:cubicBezTo>
                  <a:close/>
                </a:path>
              </a:pathLst>
            </a:custGeom>
            <a:gradFill flip="none" rotWithShape="1">
              <a:gsLst>
                <a:gs pos="0">
                  <a:schemeClr val="accent4">
                    <a:lumMod val="20000"/>
                    <a:lumOff val="80000"/>
                  </a:schemeClr>
                </a:gs>
                <a:gs pos="94000">
                  <a:schemeClr val="accent4">
                    <a:lumMod val="20000"/>
                    <a:lumOff val="80000"/>
                  </a:schemeClr>
                </a:gs>
                <a:gs pos="51000">
                  <a:schemeClr val="accent4">
                    <a:lumMod val="60000"/>
                    <a:lumOff val="40000"/>
                  </a:schemeClr>
                </a:gs>
              </a:gsLst>
              <a:lin ang="2700000" scaled="1"/>
              <a:tileRect/>
            </a:gradFill>
            <a:ln>
              <a:noFill/>
            </a:ln>
            <a:effectLst>
              <a:outerShdw blurRad="406400" dist="38100" dir="5400000" algn="t" rotWithShape="0">
                <a:prstClr val="black">
                  <a:alpha val="83000"/>
                </a:prstClr>
              </a:outerShdw>
            </a:effectLst>
            <a:scene3d>
              <a:camera prst="orthographicFront"/>
              <a:lightRig rig="balanced" dir="t"/>
            </a:scene3d>
            <a:sp3d>
              <a:bevelT w="266700" prst="coolSlant"/>
              <a:bevelB w="139700" h="139700" prst="divot"/>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p3d extrusionH="57150">
                <a:bevelT w="82550" h="38100" prst="coolSlant"/>
                <a:bevelB w="38100" h="38100" prst="angle"/>
              </a:sp3d>
            </a:bodyPr>
            <a:lstStyle/>
            <a:p>
              <a:pPr algn="ctr"/>
              <a:endParaRPr lang="zh-CN" altLang="en-US" sz="16600" b="1" dirty="0">
                <a:gradFill>
                  <a:gsLst>
                    <a:gs pos="0">
                      <a:srgbClr val="FFFF00"/>
                    </a:gs>
                    <a:gs pos="100000">
                      <a:srgbClr val="FFC000"/>
                    </a:gs>
                  </a:gsLst>
                  <a:lin ang="5400000" scaled="1"/>
                </a:gradFill>
                <a:effectLst>
                  <a:outerShdw blurRad="406400" dist="38100" dir="5400000" algn="t" rotWithShape="0">
                    <a:prstClr val="black">
                      <a:alpha val="83000"/>
                    </a:prstClr>
                  </a:outerShdw>
                </a:effectLst>
                <a:latin typeface="李旭科书法" panose="02000603000000000000" pitchFamily="2" charset="-122"/>
                <a:ea typeface="李旭科书法" panose="02000603000000000000" pitchFamily="2" charset="-122"/>
              </a:endParaRPr>
            </a:p>
          </p:txBody>
        </p:sp>
        <p:sp>
          <p:nvSpPr>
            <p:cNvPr id="10" name="文本框 9"/>
            <p:cNvSpPr txBox="1"/>
            <p:nvPr/>
          </p:nvSpPr>
          <p:spPr>
            <a:xfrm>
              <a:off x="6249165" y="1609297"/>
              <a:ext cx="2228900" cy="1803400"/>
            </a:xfrm>
            <a:custGeom>
              <a:avLst/>
              <a:gdLst/>
              <a:ahLst/>
              <a:cxnLst/>
              <a:rect l="l" t="t" r="r" b="b"/>
              <a:pathLst>
                <a:path w="2037370" h="1648433">
                  <a:moveTo>
                    <a:pt x="965305" y="327182"/>
                  </a:moveTo>
                  <a:cubicBezTo>
                    <a:pt x="970323" y="326789"/>
                    <a:pt x="975651" y="327160"/>
                    <a:pt x="981289" y="328294"/>
                  </a:cubicBezTo>
                  <a:cubicBezTo>
                    <a:pt x="1003841" y="332833"/>
                    <a:pt x="1039610" y="346308"/>
                    <a:pt x="1088596" y="368717"/>
                  </a:cubicBezTo>
                  <a:cubicBezTo>
                    <a:pt x="1172227" y="407529"/>
                    <a:pt x="1218844" y="446932"/>
                    <a:pt x="1228448" y="486928"/>
                  </a:cubicBezTo>
                  <a:cubicBezTo>
                    <a:pt x="1232088" y="501356"/>
                    <a:pt x="1240585" y="517911"/>
                    <a:pt x="1253939" y="536593"/>
                  </a:cubicBezTo>
                  <a:cubicBezTo>
                    <a:pt x="1270428" y="567357"/>
                    <a:pt x="1270922" y="587717"/>
                    <a:pt x="1255419" y="597672"/>
                  </a:cubicBezTo>
                  <a:cubicBezTo>
                    <a:pt x="1246166" y="602671"/>
                    <a:pt x="1231398" y="600500"/>
                    <a:pt x="1211115" y="591159"/>
                  </a:cubicBezTo>
                  <a:cubicBezTo>
                    <a:pt x="1210479" y="590765"/>
                    <a:pt x="1187740" y="589931"/>
                    <a:pt x="1142899" y="588659"/>
                  </a:cubicBezTo>
                  <a:lnTo>
                    <a:pt x="1064322" y="588659"/>
                  </a:lnTo>
                  <a:lnTo>
                    <a:pt x="1019919" y="541790"/>
                  </a:lnTo>
                  <a:cubicBezTo>
                    <a:pt x="941332" y="452743"/>
                    <a:pt x="910864" y="389263"/>
                    <a:pt x="928515" y="351351"/>
                  </a:cubicBezTo>
                  <a:cubicBezTo>
                    <a:pt x="937988" y="336418"/>
                    <a:pt x="950251" y="328362"/>
                    <a:pt x="965305" y="327182"/>
                  </a:cubicBezTo>
                  <a:close/>
                  <a:moveTo>
                    <a:pt x="466722" y="249"/>
                  </a:moveTo>
                  <a:cubicBezTo>
                    <a:pt x="491121" y="-2266"/>
                    <a:pt x="524786" y="14292"/>
                    <a:pt x="567717" y="49921"/>
                  </a:cubicBezTo>
                  <a:cubicBezTo>
                    <a:pt x="624959" y="97427"/>
                    <a:pt x="667141" y="150266"/>
                    <a:pt x="694266" y="208439"/>
                  </a:cubicBezTo>
                  <a:cubicBezTo>
                    <a:pt x="713452" y="241616"/>
                    <a:pt x="722201" y="278662"/>
                    <a:pt x="720513" y="319578"/>
                  </a:cubicBezTo>
                  <a:cubicBezTo>
                    <a:pt x="718824" y="360495"/>
                    <a:pt x="701502" y="382038"/>
                    <a:pt x="668545" y="384209"/>
                  </a:cubicBezTo>
                  <a:cubicBezTo>
                    <a:pt x="639842" y="384209"/>
                    <a:pt x="578840" y="463882"/>
                    <a:pt x="485539" y="623228"/>
                  </a:cubicBezTo>
                  <a:cubicBezTo>
                    <a:pt x="453284" y="676007"/>
                    <a:pt x="424855" y="717768"/>
                    <a:pt x="400253" y="748510"/>
                  </a:cubicBezTo>
                  <a:cubicBezTo>
                    <a:pt x="372405" y="779997"/>
                    <a:pt x="358004" y="797704"/>
                    <a:pt x="357050" y="801629"/>
                  </a:cubicBezTo>
                  <a:cubicBezTo>
                    <a:pt x="356097" y="805554"/>
                    <a:pt x="363941" y="818984"/>
                    <a:pt x="380584" y="841920"/>
                  </a:cubicBezTo>
                  <a:cubicBezTo>
                    <a:pt x="403410" y="874767"/>
                    <a:pt x="425776" y="914494"/>
                    <a:pt x="447682" y="961101"/>
                  </a:cubicBezTo>
                  <a:cubicBezTo>
                    <a:pt x="464111" y="996056"/>
                    <a:pt x="475643" y="1024489"/>
                    <a:pt x="482279" y="1046401"/>
                  </a:cubicBezTo>
                  <a:lnTo>
                    <a:pt x="485828" y="1060400"/>
                  </a:lnTo>
                  <a:lnTo>
                    <a:pt x="495229" y="1048646"/>
                  </a:lnTo>
                  <a:cubicBezTo>
                    <a:pt x="508309" y="1031651"/>
                    <a:pt x="527023" y="1005693"/>
                    <a:pt x="551371" y="970771"/>
                  </a:cubicBezTo>
                  <a:cubicBezTo>
                    <a:pt x="583834" y="924208"/>
                    <a:pt x="616073" y="879246"/>
                    <a:pt x="648087" y="835885"/>
                  </a:cubicBezTo>
                  <a:cubicBezTo>
                    <a:pt x="680101" y="792524"/>
                    <a:pt x="704232" y="757028"/>
                    <a:pt x="720480" y="729400"/>
                  </a:cubicBezTo>
                  <a:lnTo>
                    <a:pt x="732715" y="716441"/>
                  </a:lnTo>
                  <a:lnTo>
                    <a:pt x="678412" y="667072"/>
                  </a:lnTo>
                  <a:cubicBezTo>
                    <a:pt x="636136" y="617669"/>
                    <a:pt x="618178" y="587135"/>
                    <a:pt x="624537" y="575470"/>
                  </a:cubicBezTo>
                  <a:cubicBezTo>
                    <a:pt x="637408" y="561700"/>
                    <a:pt x="672727" y="566491"/>
                    <a:pt x="730495" y="589844"/>
                  </a:cubicBezTo>
                  <a:cubicBezTo>
                    <a:pt x="788263" y="613196"/>
                    <a:pt x="824744" y="634773"/>
                    <a:pt x="839940" y="654573"/>
                  </a:cubicBezTo>
                  <a:cubicBezTo>
                    <a:pt x="847395" y="662028"/>
                    <a:pt x="877282" y="684000"/>
                    <a:pt x="929601" y="720487"/>
                  </a:cubicBezTo>
                  <a:cubicBezTo>
                    <a:pt x="981920" y="756974"/>
                    <a:pt x="1034134" y="805949"/>
                    <a:pt x="1086244" y="867411"/>
                  </a:cubicBezTo>
                  <a:cubicBezTo>
                    <a:pt x="1138355" y="928873"/>
                    <a:pt x="1164508" y="959604"/>
                    <a:pt x="1164706" y="959604"/>
                  </a:cubicBezTo>
                  <a:cubicBezTo>
                    <a:pt x="1162052" y="959604"/>
                    <a:pt x="1175264" y="927618"/>
                    <a:pt x="1204339" y="863645"/>
                  </a:cubicBezTo>
                  <a:cubicBezTo>
                    <a:pt x="1233415" y="799672"/>
                    <a:pt x="1255320" y="741943"/>
                    <a:pt x="1270056" y="690457"/>
                  </a:cubicBezTo>
                  <a:cubicBezTo>
                    <a:pt x="1286589" y="635727"/>
                    <a:pt x="1309042" y="548785"/>
                    <a:pt x="1337416" y="429631"/>
                  </a:cubicBezTo>
                  <a:cubicBezTo>
                    <a:pt x="1350792" y="376063"/>
                    <a:pt x="1359700" y="337931"/>
                    <a:pt x="1364140" y="315237"/>
                  </a:cubicBezTo>
                  <a:cubicBezTo>
                    <a:pt x="1368581" y="292542"/>
                    <a:pt x="1370494" y="273076"/>
                    <a:pt x="1369880" y="256839"/>
                  </a:cubicBezTo>
                  <a:cubicBezTo>
                    <a:pt x="1369266" y="240601"/>
                    <a:pt x="1367451" y="230602"/>
                    <a:pt x="1364436" y="226842"/>
                  </a:cubicBezTo>
                  <a:cubicBezTo>
                    <a:pt x="1361421" y="223081"/>
                    <a:pt x="1353391" y="217627"/>
                    <a:pt x="1340344" y="210479"/>
                  </a:cubicBezTo>
                  <a:cubicBezTo>
                    <a:pt x="1311093" y="195875"/>
                    <a:pt x="1296467" y="181474"/>
                    <a:pt x="1296467" y="167276"/>
                  </a:cubicBezTo>
                  <a:cubicBezTo>
                    <a:pt x="1296467" y="153078"/>
                    <a:pt x="1314842" y="141841"/>
                    <a:pt x="1351593" y="133563"/>
                  </a:cubicBezTo>
                  <a:cubicBezTo>
                    <a:pt x="1388343" y="125285"/>
                    <a:pt x="1423657" y="129084"/>
                    <a:pt x="1457534" y="144960"/>
                  </a:cubicBezTo>
                  <a:cubicBezTo>
                    <a:pt x="1484790" y="156647"/>
                    <a:pt x="1509486" y="175855"/>
                    <a:pt x="1531622" y="202585"/>
                  </a:cubicBezTo>
                  <a:cubicBezTo>
                    <a:pt x="1553757" y="229314"/>
                    <a:pt x="1566316" y="256800"/>
                    <a:pt x="1569298" y="285043"/>
                  </a:cubicBezTo>
                  <a:cubicBezTo>
                    <a:pt x="1573662" y="319885"/>
                    <a:pt x="1574073" y="370537"/>
                    <a:pt x="1570531" y="436999"/>
                  </a:cubicBezTo>
                  <a:cubicBezTo>
                    <a:pt x="1566990" y="503461"/>
                    <a:pt x="1561788" y="551789"/>
                    <a:pt x="1554925" y="581983"/>
                  </a:cubicBezTo>
                  <a:cubicBezTo>
                    <a:pt x="1545606" y="614720"/>
                    <a:pt x="1533151" y="663311"/>
                    <a:pt x="1517561" y="727756"/>
                  </a:cubicBezTo>
                  <a:cubicBezTo>
                    <a:pt x="1485810" y="857522"/>
                    <a:pt x="1450266" y="967378"/>
                    <a:pt x="1410928" y="1057324"/>
                  </a:cubicBezTo>
                  <a:cubicBezTo>
                    <a:pt x="1388847" y="1107252"/>
                    <a:pt x="1378876" y="1137693"/>
                    <a:pt x="1381014" y="1148646"/>
                  </a:cubicBezTo>
                  <a:cubicBezTo>
                    <a:pt x="1383151" y="1159598"/>
                    <a:pt x="1404569" y="1180665"/>
                    <a:pt x="1445266" y="1211846"/>
                  </a:cubicBezTo>
                  <a:cubicBezTo>
                    <a:pt x="1496905" y="1253398"/>
                    <a:pt x="1548336" y="1284261"/>
                    <a:pt x="1599558" y="1304434"/>
                  </a:cubicBezTo>
                  <a:cubicBezTo>
                    <a:pt x="1642689" y="1323533"/>
                    <a:pt x="1672647" y="1336645"/>
                    <a:pt x="1689433" y="1343771"/>
                  </a:cubicBezTo>
                  <a:cubicBezTo>
                    <a:pt x="1706218" y="1350898"/>
                    <a:pt x="1731078" y="1360195"/>
                    <a:pt x="1764013" y="1371663"/>
                  </a:cubicBezTo>
                  <a:cubicBezTo>
                    <a:pt x="1840627" y="1394796"/>
                    <a:pt x="1897320" y="1425495"/>
                    <a:pt x="1934092" y="1463758"/>
                  </a:cubicBezTo>
                  <a:cubicBezTo>
                    <a:pt x="1955471" y="1485137"/>
                    <a:pt x="1979613" y="1517200"/>
                    <a:pt x="2006518" y="1559948"/>
                  </a:cubicBezTo>
                  <a:cubicBezTo>
                    <a:pt x="2033423" y="1602695"/>
                    <a:pt x="2042731" y="1630077"/>
                    <a:pt x="2034443" y="1642093"/>
                  </a:cubicBezTo>
                  <a:cubicBezTo>
                    <a:pt x="2020256" y="1654307"/>
                    <a:pt x="1972695" y="1648874"/>
                    <a:pt x="1891762" y="1625796"/>
                  </a:cubicBezTo>
                  <a:cubicBezTo>
                    <a:pt x="1810828" y="1602717"/>
                    <a:pt x="1735168" y="1575050"/>
                    <a:pt x="1664781" y="1542795"/>
                  </a:cubicBezTo>
                  <a:cubicBezTo>
                    <a:pt x="1631824" y="1528674"/>
                    <a:pt x="1607408" y="1518730"/>
                    <a:pt x="1591532" y="1512963"/>
                  </a:cubicBezTo>
                  <a:cubicBezTo>
                    <a:pt x="1554146" y="1501473"/>
                    <a:pt x="1506449" y="1476629"/>
                    <a:pt x="1448440" y="1438432"/>
                  </a:cubicBezTo>
                  <a:cubicBezTo>
                    <a:pt x="1390431" y="1400234"/>
                    <a:pt x="1344992" y="1364021"/>
                    <a:pt x="1312123" y="1329793"/>
                  </a:cubicBezTo>
                  <a:cubicBezTo>
                    <a:pt x="1302936" y="1319048"/>
                    <a:pt x="1280570" y="1298546"/>
                    <a:pt x="1245026" y="1268287"/>
                  </a:cubicBezTo>
                  <a:lnTo>
                    <a:pt x="1202300" y="1226745"/>
                  </a:lnTo>
                  <a:lnTo>
                    <a:pt x="1155792" y="1275194"/>
                  </a:lnTo>
                  <a:cubicBezTo>
                    <a:pt x="1111104" y="1314487"/>
                    <a:pt x="1082758" y="1333444"/>
                    <a:pt x="1070753" y="1332062"/>
                  </a:cubicBezTo>
                  <a:cubicBezTo>
                    <a:pt x="1058747" y="1330681"/>
                    <a:pt x="988509" y="1362377"/>
                    <a:pt x="860036" y="1427150"/>
                  </a:cubicBezTo>
                  <a:cubicBezTo>
                    <a:pt x="681504" y="1508325"/>
                    <a:pt x="588817" y="1536743"/>
                    <a:pt x="581976" y="1512404"/>
                  </a:cubicBezTo>
                  <a:cubicBezTo>
                    <a:pt x="581976" y="1497384"/>
                    <a:pt x="591805" y="1484962"/>
                    <a:pt x="611462" y="1475138"/>
                  </a:cubicBezTo>
                  <a:cubicBezTo>
                    <a:pt x="631120" y="1465315"/>
                    <a:pt x="660920" y="1447203"/>
                    <a:pt x="700860" y="1420802"/>
                  </a:cubicBezTo>
                  <a:cubicBezTo>
                    <a:pt x="740801" y="1394402"/>
                    <a:pt x="779705" y="1370282"/>
                    <a:pt x="817574" y="1348442"/>
                  </a:cubicBezTo>
                  <a:cubicBezTo>
                    <a:pt x="853973" y="1327633"/>
                    <a:pt x="902213" y="1286525"/>
                    <a:pt x="962294" y="1225117"/>
                  </a:cubicBezTo>
                  <a:cubicBezTo>
                    <a:pt x="1022375" y="1163710"/>
                    <a:pt x="1055497" y="1121944"/>
                    <a:pt x="1061658" y="1099819"/>
                  </a:cubicBezTo>
                  <a:cubicBezTo>
                    <a:pt x="1066767" y="1089096"/>
                    <a:pt x="1051906" y="1060602"/>
                    <a:pt x="1017074" y="1014335"/>
                  </a:cubicBezTo>
                  <a:cubicBezTo>
                    <a:pt x="982243" y="968068"/>
                    <a:pt x="934282" y="915059"/>
                    <a:pt x="873193" y="855307"/>
                  </a:cubicBezTo>
                  <a:cubicBezTo>
                    <a:pt x="851835" y="834619"/>
                    <a:pt x="834268" y="817633"/>
                    <a:pt x="820489" y="804351"/>
                  </a:cubicBezTo>
                  <a:lnTo>
                    <a:pt x="808056" y="792392"/>
                  </a:lnTo>
                  <a:lnTo>
                    <a:pt x="798267" y="816792"/>
                  </a:lnTo>
                  <a:cubicBezTo>
                    <a:pt x="786602" y="840122"/>
                    <a:pt x="767689" y="878632"/>
                    <a:pt x="741530" y="932321"/>
                  </a:cubicBezTo>
                  <a:cubicBezTo>
                    <a:pt x="715371" y="986010"/>
                    <a:pt x="699468" y="1018507"/>
                    <a:pt x="693822" y="1029810"/>
                  </a:cubicBezTo>
                  <a:cubicBezTo>
                    <a:pt x="688175" y="1041114"/>
                    <a:pt x="672958" y="1079125"/>
                    <a:pt x="648169" y="1143843"/>
                  </a:cubicBezTo>
                  <a:cubicBezTo>
                    <a:pt x="623380" y="1208562"/>
                    <a:pt x="605580" y="1251052"/>
                    <a:pt x="594770" y="1271313"/>
                  </a:cubicBezTo>
                  <a:cubicBezTo>
                    <a:pt x="589815" y="1281180"/>
                    <a:pt x="585890" y="1291140"/>
                    <a:pt x="582995" y="1301194"/>
                  </a:cubicBezTo>
                  <a:cubicBezTo>
                    <a:pt x="580101" y="1311248"/>
                    <a:pt x="578840" y="1317058"/>
                    <a:pt x="579213" y="1318626"/>
                  </a:cubicBezTo>
                  <a:cubicBezTo>
                    <a:pt x="579586" y="1320194"/>
                    <a:pt x="575814" y="1320978"/>
                    <a:pt x="567898" y="1320978"/>
                  </a:cubicBezTo>
                  <a:cubicBezTo>
                    <a:pt x="579542" y="1320978"/>
                    <a:pt x="586652" y="1325040"/>
                    <a:pt x="589228" y="1333164"/>
                  </a:cubicBezTo>
                  <a:cubicBezTo>
                    <a:pt x="591805" y="1341288"/>
                    <a:pt x="592665" y="1348201"/>
                    <a:pt x="591810" y="1353902"/>
                  </a:cubicBezTo>
                  <a:cubicBezTo>
                    <a:pt x="590955" y="1359603"/>
                    <a:pt x="589672" y="1366554"/>
                    <a:pt x="587962" y="1374755"/>
                  </a:cubicBezTo>
                  <a:cubicBezTo>
                    <a:pt x="582107" y="1392362"/>
                    <a:pt x="567915" y="1425144"/>
                    <a:pt x="545384" y="1473099"/>
                  </a:cubicBezTo>
                  <a:cubicBezTo>
                    <a:pt x="522854" y="1521054"/>
                    <a:pt x="509237" y="1546380"/>
                    <a:pt x="504534" y="1549077"/>
                  </a:cubicBezTo>
                  <a:cubicBezTo>
                    <a:pt x="499830" y="1551774"/>
                    <a:pt x="493806" y="1561499"/>
                    <a:pt x="486460" y="1578252"/>
                  </a:cubicBezTo>
                  <a:cubicBezTo>
                    <a:pt x="479597" y="1595421"/>
                    <a:pt x="469406" y="1610309"/>
                    <a:pt x="455888" y="1622918"/>
                  </a:cubicBezTo>
                  <a:cubicBezTo>
                    <a:pt x="442370" y="1635526"/>
                    <a:pt x="428090" y="1641830"/>
                    <a:pt x="413047" y="1641830"/>
                  </a:cubicBezTo>
                  <a:cubicBezTo>
                    <a:pt x="402610" y="1641830"/>
                    <a:pt x="388516" y="1632598"/>
                    <a:pt x="370766" y="1614136"/>
                  </a:cubicBezTo>
                  <a:cubicBezTo>
                    <a:pt x="353016" y="1595673"/>
                    <a:pt x="337453" y="1584939"/>
                    <a:pt x="324077" y="1581935"/>
                  </a:cubicBezTo>
                  <a:cubicBezTo>
                    <a:pt x="288138" y="1576607"/>
                    <a:pt x="262988" y="1557179"/>
                    <a:pt x="248625" y="1523652"/>
                  </a:cubicBezTo>
                  <a:cubicBezTo>
                    <a:pt x="234263" y="1490126"/>
                    <a:pt x="223595" y="1438476"/>
                    <a:pt x="216622" y="1368703"/>
                  </a:cubicBezTo>
                  <a:cubicBezTo>
                    <a:pt x="212390" y="1328839"/>
                    <a:pt x="217751" y="1301035"/>
                    <a:pt x="232706" y="1285291"/>
                  </a:cubicBezTo>
                  <a:cubicBezTo>
                    <a:pt x="278315" y="1239682"/>
                    <a:pt x="301119" y="1152576"/>
                    <a:pt x="301119" y="1023972"/>
                  </a:cubicBezTo>
                  <a:cubicBezTo>
                    <a:pt x="301119" y="991761"/>
                    <a:pt x="298548" y="958289"/>
                    <a:pt x="293406" y="923556"/>
                  </a:cubicBezTo>
                  <a:cubicBezTo>
                    <a:pt x="288264" y="888823"/>
                    <a:pt x="286121" y="870442"/>
                    <a:pt x="286976" y="868414"/>
                  </a:cubicBezTo>
                  <a:cubicBezTo>
                    <a:pt x="287831" y="866386"/>
                    <a:pt x="266989" y="888088"/>
                    <a:pt x="224450" y="933522"/>
                  </a:cubicBezTo>
                  <a:cubicBezTo>
                    <a:pt x="181911" y="978955"/>
                    <a:pt x="153082" y="998092"/>
                    <a:pt x="137963" y="990933"/>
                  </a:cubicBezTo>
                  <a:cubicBezTo>
                    <a:pt x="122844" y="983774"/>
                    <a:pt x="115285" y="965196"/>
                    <a:pt x="115285" y="935199"/>
                  </a:cubicBezTo>
                  <a:cubicBezTo>
                    <a:pt x="115285" y="923994"/>
                    <a:pt x="115137" y="918134"/>
                    <a:pt x="114841" y="917619"/>
                  </a:cubicBezTo>
                  <a:cubicBezTo>
                    <a:pt x="114545" y="917104"/>
                    <a:pt x="112939" y="916210"/>
                    <a:pt x="110022" y="914938"/>
                  </a:cubicBezTo>
                  <a:cubicBezTo>
                    <a:pt x="85771" y="911584"/>
                    <a:pt x="65784" y="903432"/>
                    <a:pt x="50062" y="890484"/>
                  </a:cubicBezTo>
                  <a:cubicBezTo>
                    <a:pt x="34340" y="877536"/>
                    <a:pt x="26479" y="862839"/>
                    <a:pt x="26479" y="846393"/>
                  </a:cubicBezTo>
                  <a:cubicBezTo>
                    <a:pt x="26479" y="842732"/>
                    <a:pt x="22916" y="835551"/>
                    <a:pt x="15790" y="824850"/>
                  </a:cubicBezTo>
                  <a:cubicBezTo>
                    <a:pt x="-3243" y="797726"/>
                    <a:pt x="-5069" y="761315"/>
                    <a:pt x="10313" y="715619"/>
                  </a:cubicBezTo>
                  <a:cubicBezTo>
                    <a:pt x="25695" y="669922"/>
                    <a:pt x="51970" y="635189"/>
                    <a:pt x="89137" y="611420"/>
                  </a:cubicBezTo>
                  <a:cubicBezTo>
                    <a:pt x="114507" y="596224"/>
                    <a:pt x="132810" y="576380"/>
                    <a:pt x="144048" y="551887"/>
                  </a:cubicBezTo>
                  <a:cubicBezTo>
                    <a:pt x="155286" y="527395"/>
                    <a:pt x="185343" y="486928"/>
                    <a:pt x="234219" y="430487"/>
                  </a:cubicBezTo>
                  <a:cubicBezTo>
                    <a:pt x="283095" y="374046"/>
                    <a:pt x="311096" y="338052"/>
                    <a:pt x="318223" y="322505"/>
                  </a:cubicBezTo>
                  <a:cubicBezTo>
                    <a:pt x="325349" y="306959"/>
                    <a:pt x="332804" y="292180"/>
                    <a:pt x="340588" y="278168"/>
                  </a:cubicBezTo>
                  <a:cubicBezTo>
                    <a:pt x="381351" y="200765"/>
                    <a:pt x="406990" y="150217"/>
                    <a:pt x="417504" y="126524"/>
                  </a:cubicBezTo>
                  <a:cubicBezTo>
                    <a:pt x="428018" y="102832"/>
                    <a:pt x="433275" y="83278"/>
                    <a:pt x="433275" y="67863"/>
                  </a:cubicBezTo>
                  <a:cubicBezTo>
                    <a:pt x="433275" y="36748"/>
                    <a:pt x="437321" y="17167"/>
                    <a:pt x="445412" y="9120"/>
                  </a:cubicBezTo>
                  <a:cubicBezTo>
                    <a:pt x="451486" y="4044"/>
                    <a:pt x="458589" y="1087"/>
                    <a:pt x="466722" y="249"/>
                  </a:cubicBezTo>
                  <a:close/>
                </a:path>
              </a:pathLst>
            </a:custGeom>
            <a:gradFill flip="none" rotWithShape="1">
              <a:gsLst>
                <a:gs pos="0">
                  <a:schemeClr val="accent4">
                    <a:lumMod val="20000"/>
                    <a:lumOff val="80000"/>
                  </a:schemeClr>
                </a:gs>
                <a:gs pos="94000">
                  <a:schemeClr val="accent4">
                    <a:lumMod val="20000"/>
                    <a:lumOff val="80000"/>
                  </a:schemeClr>
                </a:gs>
                <a:gs pos="51000">
                  <a:schemeClr val="accent4">
                    <a:lumMod val="60000"/>
                    <a:lumOff val="40000"/>
                  </a:schemeClr>
                </a:gs>
              </a:gsLst>
              <a:lin ang="2700000" scaled="1"/>
              <a:tileRect/>
            </a:gradFill>
            <a:ln>
              <a:noFill/>
            </a:ln>
            <a:effectLst>
              <a:outerShdw blurRad="406400" dist="38100" dir="5400000" algn="t" rotWithShape="0">
                <a:prstClr val="black">
                  <a:alpha val="83000"/>
                </a:prstClr>
              </a:outerShdw>
            </a:effectLst>
            <a:scene3d>
              <a:camera prst="orthographicFront"/>
              <a:lightRig rig="balanced" dir="t"/>
            </a:scene3d>
            <a:sp3d>
              <a:bevelT w="266700" prst="coolSlant"/>
              <a:bevelB w="139700" h="139700" prst="divot"/>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p3d extrusionH="57150">
                <a:bevelT w="82550" h="38100" prst="coolSlant"/>
                <a:bevelB w="38100" h="38100" prst="angle"/>
              </a:sp3d>
            </a:bodyPr>
            <a:lstStyle/>
            <a:p>
              <a:pPr algn="ctr"/>
              <a:endParaRPr lang="zh-CN" altLang="en-US" sz="16600" b="1" dirty="0">
                <a:gradFill>
                  <a:gsLst>
                    <a:gs pos="0">
                      <a:srgbClr val="FFFF00"/>
                    </a:gs>
                    <a:gs pos="100000">
                      <a:srgbClr val="FFC000"/>
                    </a:gs>
                  </a:gsLst>
                  <a:lin ang="5400000" scaled="1"/>
                </a:gradFill>
                <a:effectLst>
                  <a:outerShdw blurRad="406400" dist="38100" dir="5400000" algn="t" rotWithShape="0">
                    <a:prstClr val="black">
                      <a:alpha val="83000"/>
                    </a:prstClr>
                  </a:outerShdw>
                </a:effectLst>
                <a:latin typeface="李旭科书法" panose="02000603000000000000" pitchFamily="2" charset="-122"/>
                <a:ea typeface="李旭科书法" panose="02000603000000000000" pitchFamily="2" charset="-122"/>
              </a:endParaRPr>
            </a:p>
          </p:txBody>
        </p:sp>
      </p:grpSp>
      <p:sp>
        <p:nvSpPr>
          <p:cNvPr id="16" name="文本框 15"/>
          <p:cNvSpPr txBox="1"/>
          <p:nvPr/>
        </p:nvSpPr>
        <p:spPr>
          <a:xfrm>
            <a:off x="2206171" y="4415637"/>
            <a:ext cx="7779658" cy="461665"/>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p>
            <a:pPr algn="dist"/>
            <a:r>
              <a:rPr lang="en-US" altLang="zh-CN" sz="2400" i="1" dirty="0" smtClean="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rPr>
              <a:t>202X</a:t>
            </a:r>
            <a:r>
              <a:rPr lang="zh-CN" altLang="en-US" sz="2400" i="1" dirty="0" smtClean="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微软雅黑" panose="020B0503020204020204" pitchFamily="34" charset="-122"/>
                <a:ea typeface="微软雅黑" panose="020B0503020204020204" pitchFamily="34" charset="-122"/>
              </a:rPr>
              <a:t>年</a:t>
            </a:r>
            <a:r>
              <a:rPr lang="en-US" altLang="zh-CN" sz="2400" i="1" dirty="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n-ea"/>
              </a:rPr>
              <a:t>XXXX</a:t>
            </a:r>
            <a:r>
              <a:rPr lang="zh-CN" altLang="en-US" sz="2400" i="1" dirty="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n-ea"/>
              </a:rPr>
              <a:t>有限公司启动大会</a:t>
            </a:r>
          </a:p>
        </p:txBody>
      </p:sp>
      <p:sp>
        <p:nvSpPr>
          <p:cNvPr id="17" name="文本框 16"/>
          <p:cNvSpPr txBox="1"/>
          <p:nvPr/>
        </p:nvSpPr>
        <p:spPr>
          <a:xfrm>
            <a:off x="2590800" y="4952657"/>
            <a:ext cx="7010400" cy="523220"/>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p>
            <a:pPr algn="ctr"/>
            <a:r>
              <a:rPr lang="en-US" altLang="zh-CN" sz="1400" i="1" dirty="0">
                <a:solidFill>
                  <a:schemeClr val="bg1"/>
                </a:soli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rPr>
              <a:t>The user can demonstrate on a projector or computer, or print the presentation and make it into a film to be used in a wider field</a:t>
            </a:r>
          </a:p>
        </p:txBody>
      </p:sp>
      <p:sp>
        <p:nvSpPr>
          <p:cNvPr id="23" name="文本框 22"/>
          <p:cNvSpPr txBox="1"/>
          <p:nvPr/>
        </p:nvSpPr>
        <p:spPr>
          <a:xfrm>
            <a:off x="6291249" y="3673850"/>
            <a:ext cx="1500759" cy="377977"/>
          </a:xfrm>
          <a:custGeom>
            <a:avLst/>
            <a:gdLst/>
            <a:ahLst/>
            <a:cxnLst/>
            <a:rect l="l" t="t" r="r" b="b"/>
            <a:pathLst>
              <a:path w="1500759" h="377977">
                <a:moveTo>
                  <a:pt x="865472" y="165790"/>
                </a:moveTo>
                <a:lnTo>
                  <a:pt x="973266" y="165790"/>
                </a:lnTo>
                <a:lnTo>
                  <a:pt x="967066" y="214387"/>
                </a:lnTo>
                <a:lnTo>
                  <a:pt x="859073" y="214387"/>
                </a:lnTo>
                <a:close/>
                <a:moveTo>
                  <a:pt x="443416" y="124393"/>
                </a:moveTo>
                <a:cubicBezTo>
                  <a:pt x="424365" y="124393"/>
                  <a:pt x="408199" y="131392"/>
                  <a:pt x="394918" y="145391"/>
                </a:cubicBezTo>
                <a:cubicBezTo>
                  <a:pt x="381636" y="159391"/>
                  <a:pt x="374995" y="177456"/>
                  <a:pt x="374995" y="199588"/>
                </a:cubicBezTo>
                <a:cubicBezTo>
                  <a:pt x="374995" y="216654"/>
                  <a:pt x="380026" y="230386"/>
                  <a:pt x="390088" y="240786"/>
                </a:cubicBezTo>
                <a:cubicBezTo>
                  <a:pt x="400150" y="251185"/>
                  <a:pt x="413096" y="256385"/>
                  <a:pt x="428926" y="256385"/>
                </a:cubicBezTo>
                <a:cubicBezTo>
                  <a:pt x="442076" y="256385"/>
                  <a:pt x="453547" y="253457"/>
                  <a:pt x="463340" y="247601"/>
                </a:cubicBezTo>
                <a:cubicBezTo>
                  <a:pt x="473133" y="241745"/>
                  <a:pt x="481350" y="232562"/>
                  <a:pt x="487992" y="220051"/>
                </a:cubicBezTo>
                <a:cubicBezTo>
                  <a:pt x="494633" y="207540"/>
                  <a:pt x="497953" y="194763"/>
                  <a:pt x="497953" y="181721"/>
                </a:cubicBezTo>
                <a:cubicBezTo>
                  <a:pt x="497953" y="164482"/>
                  <a:pt x="492956" y="150618"/>
                  <a:pt x="482961" y="140128"/>
                </a:cubicBezTo>
                <a:cubicBezTo>
                  <a:pt x="472965" y="129638"/>
                  <a:pt x="459784" y="124393"/>
                  <a:pt x="443416" y="124393"/>
                </a:cubicBezTo>
                <a:close/>
                <a:moveTo>
                  <a:pt x="1394462" y="122593"/>
                </a:moveTo>
                <a:cubicBezTo>
                  <a:pt x="1381649" y="122593"/>
                  <a:pt x="1370387" y="125564"/>
                  <a:pt x="1360679" y="131506"/>
                </a:cubicBezTo>
                <a:cubicBezTo>
                  <a:pt x="1350970" y="137449"/>
                  <a:pt x="1342846" y="146697"/>
                  <a:pt x="1336308" y="159252"/>
                </a:cubicBezTo>
                <a:cubicBezTo>
                  <a:pt x="1329770" y="171806"/>
                  <a:pt x="1326501" y="184627"/>
                  <a:pt x="1326501" y="197713"/>
                </a:cubicBezTo>
                <a:cubicBezTo>
                  <a:pt x="1326501" y="214875"/>
                  <a:pt x="1331422" y="228677"/>
                  <a:pt x="1341263" y="239120"/>
                </a:cubicBezTo>
                <a:cubicBezTo>
                  <a:pt x="1351104" y="249563"/>
                  <a:pt x="1364081" y="254785"/>
                  <a:pt x="1380195" y="254785"/>
                </a:cubicBezTo>
                <a:cubicBezTo>
                  <a:pt x="1398952" y="254785"/>
                  <a:pt x="1414869" y="247785"/>
                  <a:pt x="1427946" y="233786"/>
                </a:cubicBezTo>
                <a:cubicBezTo>
                  <a:pt x="1441024" y="219787"/>
                  <a:pt x="1447562" y="201721"/>
                  <a:pt x="1447562" y="179589"/>
                </a:cubicBezTo>
                <a:cubicBezTo>
                  <a:pt x="1447562" y="162524"/>
                  <a:pt x="1442609" y="148758"/>
                  <a:pt x="1432702" y="138292"/>
                </a:cubicBezTo>
                <a:cubicBezTo>
                  <a:pt x="1422796" y="127826"/>
                  <a:pt x="1410049" y="122593"/>
                  <a:pt x="1394462" y="122593"/>
                </a:cubicBezTo>
                <a:close/>
                <a:moveTo>
                  <a:pt x="1045212" y="80795"/>
                </a:moveTo>
                <a:lnTo>
                  <a:pt x="1098050" y="80795"/>
                </a:lnTo>
                <a:lnTo>
                  <a:pt x="1082857" y="191989"/>
                </a:lnTo>
                <a:cubicBezTo>
                  <a:pt x="1081257" y="204255"/>
                  <a:pt x="1080457" y="213454"/>
                  <a:pt x="1080457" y="219587"/>
                </a:cubicBezTo>
                <a:cubicBezTo>
                  <a:pt x="1080457" y="229186"/>
                  <a:pt x="1083794" y="237253"/>
                  <a:pt x="1090467" y="243785"/>
                </a:cubicBezTo>
                <a:cubicBezTo>
                  <a:pt x="1097141" y="250318"/>
                  <a:pt x="1105817" y="253585"/>
                  <a:pt x="1116496" y="253585"/>
                </a:cubicBezTo>
                <a:cubicBezTo>
                  <a:pt x="1130245" y="253585"/>
                  <a:pt x="1140824" y="249385"/>
                  <a:pt x="1148233" y="240986"/>
                </a:cubicBezTo>
                <a:cubicBezTo>
                  <a:pt x="1155642" y="232586"/>
                  <a:pt x="1161081" y="215521"/>
                  <a:pt x="1164552" y="189789"/>
                </a:cubicBezTo>
                <a:lnTo>
                  <a:pt x="1179445" y="80795"/>
                </a:lnTo>
                <a:lnTo>
                  <a:pt x="1232323" y="80795"/>
                </a:lnTo>
                <a:lnTo>
                  <a:pt x="1216736" y="197820"/>
                </a:lnTo>
                <a:cubicBezTo>
                  <a:pt x="1213126" y="224210"/>
                  <a:pt x="1207077" y="244635"/>
                  <a:pt x="1198589" y="259097"/>
                </a:cubicBezTo>
                <a:cubicBezTo>
                  <a:pt x="1190101" y="273559"/>
                  <a:pt x="1178839" y="284655"/>
                  <a:pt x="1164804" y="292386"/>
                </a:cubicBezTo>
                <a:cubicBezTo>
                  <a:pt x="1150768" y="300116"/>
                  <a:pt x="1134259" y="303982"/>
                  <a:pt x="1115277" y="303982"/>
                </a:cubicBezTo>
                <a:cubicBezTo>
                  <a:pt x="1088543" y="303982"/>
                  <a:pt x="1067289" y="296279"/>
                  <a:pt x="1051515" y="280872"/>
                </a:cubicBezTo>
                <a:cubicBezTo>
                  <a:pt x="1035741" y="265466"/>
                  <a:pt x="1027854" y="245558"/>
                  <a:pt x="1027854" y="221149"/>
                </a:cubicBezTo>
                <a:cubicBezTo>
                  <a:pt x="1027854" y="206221"/>
                  <a:pt x="1029597" y="187027"/>
                  <a:pt x="1033082" y="163568"/>
                </a:cubicBezTo>
                <a:close/>
                <a:moveTo>
                  <a:pt x="1407421" y="75196"/>
                </a:moveTo>
                <a:cubicBezTo>
                  <a:pt x="1436090" y="75196"/>
                  <a:pt x="1458814" y="85795"/>
                  <a:pt x="1475592" y="106994"/>
                </a:cubicBezTo>
                <a:cubicBezTo>
                  <a:pt x="1492370" y="128193"/>
                  <a:pt x="1500759" y="152791"/>
                  <a:pt x="1500759" y="180789"/>
                </a:cubicBezTo>
                <a:cubicBezTo>
                  <a:pt x="1500759" y="202255"/>
                  <a:pt x="1495369" y="222720"/>
                  <a:pt x="1484590" y="242186"/>
                </a:cubicBezTo>
                <a:cubicBezTo>
                  <a:pt x="1473810" y="261651"/>
                  <a:pt x="1459338" y="276817"/>
                  <a:pt x="1441174" y="287683"/>
                </a:cubicBezTo>
                <a:cubicBezTo>
                  <a:pt x="1423009" y="298549"/>
                  <a:pt x="1404080" y="303982"/>
                  <a:pt x="1384385" y="303982"/>
                </a:cubicBezTo>
                <a:cubicBezTo>
                  <a:pt x="1371077" y="303982"/>
                  <a:pt x="1358768" y="300919"/>
                  <a:pt x="1347457" y="294795"/>
                </a:cubicBezTo>
                <a:cubicBezTo>
                  <a:pt x="1336147" y="288670"/>
                  <a:pt x="1326898" y="279749"/>
                  <a:pt x="1319711" y="268031"/>
                </a:cubicBezTo>
                <a:lnTo>
                  <a:pt x="1304983" y="377977"/>
                </a:lnTo>
                <a:lnTo>
                  <a:pt x="1251699" y="377977"/>
                </a:lnTo>
                <a:lnTo>
                  <a:pt x="1292303" y="80795"/>
                </a:lnTo>
                <a:lnTo>
                  <a:pt x="1344784" y="80795"/>
                </a:lnTo>
                <a:lnTo>
                  <a:pt x="1341628" y="104391"/>
                </a:lnTo>
                <a:cubicBezTo>
                  <a:pt x="1353121" y="93383"/>
                  <a:pt x="1363855" y="85765"/>
                  <a:pt x="1373831" y="81538"/>
                </a:cubicBezTo>
                <a:cubicBezTo>
                  <a:pt x="1383806" y="77310"/>
                  <a:pt x="1395003" y="75196"/>
                  <a:pt x="1407421" y="75196"/>
                </a:cubicBezTo>
                <a:close/>
                <a:moveTo>
                  <a:pt x="698811" y="75196"/>
                </a:moveTo>
                <a:cubicBezTo>
                  <a:pt x="703610" y="75196"/>
                  <a:pt x="708610" y="76472"/>
                  <a:pt x="713810" y="79024"/>
                </a:cubicBezTo>
                <a:lnTo>
                  <a:pt x="694276" y="127580"/>
                </a:lnTo>
                <a:cubicBezTo>
                  <a:pt x="690220" y="126122"/>
                  <a:pt x="687246" y="125393"/>
                  <a:pt x="685352" y="125393"/>
                </a:cubicBezTo>
                <a:cubicBezTo>
                  <a:pt x="674938" y="125393"/>
                  <a:pt x="665641" y="131426"/>
                  <a:pt x="657460" y="143492"/>
                </a:cubicBezTo>
                <a:cubicBezTo>
                  <a:pt x="649279" y="155558"/>
                  <a:pt x="642822" y="179923"/>
                  <a:pt x="638089" y="216587"/>
                </a:cubicBezTo>
                <a:lnTo>
                  <a:pt x="627540" y="298382"/>
                </a:lnTo>
                <a:lnTo>
                  <a:pt x="573899" y="298382"/>
                </a:lnTo>
                <a:lnTo>
                  <a:pt x="603629" y="80795"/>
                </a:lnTo>
                <a:lnTo>
                  <a:pt x="651213" y="80795"/>
                </a:lnTo>
                <a:lnTo>
                  <a:pt x="647414" y="110394"/>
                </a:lnTo>
                <a:cubicBezTo>
                  <a:pt x="661680" y="86928"/>
                  <a:pt x="678812" y="75196"/>
                  <a:pt x="698811" y="75196"/>
                </a:cubicBezTo>
                <a:close/>
                <a:moveTo>
                  <a:pt x="439585" y="75196"/>
                </a:moveTo>
                <a:cubicBezTo>
                  <a:pt x="453032" y="75196"/>
                  <a:pt x="465437" y="78283"/>
                  <a:pt x="476798" y="84456"/>
                </a:cubicBezTo>
                <a:cubicBezTo>
                  <a:pt x="488160" y="90630"/>
                  <a:pt x="497539" y="99621"/>
                  <a:pt x="504934" y="111431"/>
                </a:cubicBezTo>
                <a:lnTo>
                  <a:pt x="509118" y="80795"/>
                </a:lnTo>
                <a:lnTo>
                  <a:pt x="562584" y="80795"/>
                </a:lnTo>
                <a:lnTo>
                  <a:pt x="532248" y="298382"/>
                </a:lnTo>
                <a:lnTo>
                  <a:pt x="479389" y="298382"/>
                </a:lnTo>
                <a:lnTo>
                  <a:pt x="482582" y="275012"/>
                </a:lnTo>
                <a:cubicBezTo>
                  <a:pt x="470969" y="285801"/>
                  <a:pt x="460123" y="293326"/>
                  <a:pt x="450045" y="297588"/>
                </a:cubicBezTo>
                <a:cubicBezTo>
                  <a:pt x="439968" y="301851"/>
                  <a:pt x="428655" y="303982"/>
                  <a:pt x="416105" y="303982"/>
                </a:cubicBezTo>
                <a:cubicBezTo>
                  <a:pt x="387274" y="303982"/>
                  <a:pt x="364348" y="293382"/>
                  <a:pt x="347328" y="272184"/>
                </a:cubicBezTo>
                <a:cubicBezTo>
                  <a:pt x="330308" y="250985"/>
                  <a:pt x="321799" y="226320"/>
                  <a:pt x="321799" y="198188"/>
                </a:cubicBezTo>
                <a:cubicBezTo>
                  <a:pt x="321799" y="176723"/>
                  <a:pt x="327244" y="156291"/>
                  <a:pt x="338135" y="136892"/>
                </a:cubicBezTo>
                <a:cubicBezTo>
                  <a:pt x="349026" y="117493"/>
                  <a:pt x="363649" y="102361"/>
                  <a:pt x="382003" y="91495"/>
                </a:cubicBezTo>
                <a:cubicBezTo>
                  <a:pt x="400357" y="80629"/>
                  <a:pt x="419551" y="75196"/>
                  <a:pt x="439585" y="75196"/>
                </a:cubicBezTo>
                <a:close/>
                <a:moveTo>
                  <a:pt x="96394" y="75196"/>
                </a:moveTo>
                <a:cubicBezTo>
                  <a:pt x="109593" y="75196"/>
                  <a:pt x="122125" y="78329"/>
                  <a:pt x="133991" y="84595"/>
                </a:cubicBezTo>
                <a:cubicBezTo>
                  <a:pt x="145857" y="90861"/>
                  <a:pt x="155723" y="99728"/>
                  <a:pt x="163590" y="111194"/>
                </a:cubicBezTo>
                <a:lnTo>
                  <a:pt x="138132" y="151991"/>
                </a:lnTo>
                <a:cubicBezTo>
                  <a:pt x="131582" y="142258"/>
                  <a:pt x="124699" y="135092"/>
                  <a:pt x="117481" y="130492"/>
                </a:cubicBezTo>
                <a:cubicBezTo>
                  <a:pt x="110264" y="125893"/>
                  <a:pt x="103515" y="123593"/>
                  <a:pt x="97234" y="123593"/>
                </a:cubicBezTo>
                <a:cubicBezTo>
                  <a:pt x="92424" y="123593"/>
                  <a:pt x="88348" y="124926"/>
                  <a:pt x="85007" y="127593"/>
                </a:cubicBezTo>
                <a:cubicBezTo>
                  <a:pt x="81665" y="130259"/>
                  <a:pt x="79995" y="133259"/>
                  <a:pt x="79995" y="136592"/>
                </a:cubicBezTo>
                <a:cubicBezTo>
                  <a:pt x="79995" y="139792"/>
                  <a:pt x="81331" y="142992"/>
                  <a:pt x="84004" y="146191"/>
                </a:cubicBezTo>
                <a:cubicBezTo>
                  <a:pt x="86543" y="149391"/>
                  <a:pt x="94229" y="155591"/>
                  <a:pt x="107062" y="164790"/>
                </a:cubicBezTo>
                <a:cubicBezTo>
                  <a:pt x="127515" y="179456"/>
                  <a:pt x="140983" y="192022"/>
                  <a:pt x="147466" y="202488"/>
                </a:cubicBezTo>
                <a:cubicBezTo>
                  <a:pt x="153949" y="212954"/>
                  <a:pt x="157190" y="224320"/>
                  <a:pt x="157190" y="236586"/>
                </a:cubicBezTo>
                <a:cubicBezTo>
                  <a:pt x="157190" y="252718"/>
                  <a:pt x="150557" y="267984"/>
                  <a:pt x="137291" y="282383"/>
                </a:cubicBezTo>
                <a:cubicBezTo>
                  <a:pt x="124025" y="296782"/>
                  <a:pt x="104793" y="303982"/>
                  <a:pt x="79595" y="303982"/>
                </a:cubicBezTo>
                <a:cubicBezTo>
                  <a:pt x="65062" y="303982"/>
                  <a:pt x="51830" y="301049"/>
                  <a:pt x="39897" y="295182"/>
                </a:cubicBezTo>
                <a:cubicBezTo>
                  <a:pt x="27965" y="289316"/>
                  <a:pt x="14665" y="278583"/>
                  <a:pt x="0" y="262984"/>
                </a:cubicBezTo>
                <a:lnTo>
                  <a:pt x="32998" y="224587"/>
                </a:lnTo>
                <a:cubicBezTo>
                  <a:pt x="47930" y="244319"/>
                  <a:pt x="64262" y="254185"/>
                  <a:pt x="81995" y="254185"/>
                </a:cubicBezTo>
                <a:cubicBezTo>
                  <a:pt x="89061" y="254185"/>
                  <a:pt x="94694" y="252485"/>
                  <a:pt x="98894" y="249085"/>
                </a:cubicBezTo>
                <a:cubicBezTo>
                  <a:pt x="103093" y="245685"/>
                  <a:pt x="105193" y="241652"/>
                  <a:pt x="105193" y="236986"/>
                </a:cubicBezTo>
                <a:cubicBezTo>
                  <a:pt x="105193" y="233253"/>
                  <a:pt x="103593" y="229420"/>
                  <a:pt x="100393" y="225487"/>
                </a:cubicBezTo>
                <a:cubicBezTo>
                  <a:pt x="97194" y="221554"/>
                  <a:pt x="88461" y="214521"/>
                  <a:pt x="74195" y="204388"/>
                </a:cubicBezTo>
                <a:cubicBezTo>
                  <a:pt x="57663" y="192655"/>
                  <a:pt x="46263" y="182589"/>
                  <a:pt x="39997" y="174190"/>
                </a:cubicBezTo>
                <a:cubicBezTo>
                  <a:pt x="31198" y="162457"/>
                  <a:pt x="26798" y="150058"/>
                  <a:pt x="26798" y="136992"/>
                </a:cubicBezTo>
                <a:cubicBezTo>
                  <a:pt x="26798" y="118726"/>
                  <a:pt x="33698" y="103861"/>
                  <a:pt x="47497" y="92395"/>
                </a:cubicBezTo>
                <a:cubicBezTo>
                  <a:pt x="61296" y="80929"/>
                  <a:pt x="77595" y="75196"/>
                  <a:pt x="96394" y="75196"/>
                </a:cubicBezTo>
                <a:close/>
                <a:moveTo>
                  <a:pt x="760018" y="0"/>
                </a:moveTo>
                <a:lnTo>
                  <a:pt x="813102" y="0"/>
                </a:lnTo>
                <a:lnTo>
                  <a:pt x="802116" y="80795"/>
                </a:lnTo>
                <a:lnTo>
                  <a:pt x="835914" y="80795"/>
                </a:lnTo>
                <a:lnTo>
                  <a:pt x="829514" y="126793"/>
                </a:lnTo>
                <a:lnTo>
                  <a:pt x="795863" y="126793"/>
                </a:lnTo>
                <a:lnTo>
                  <a:pt x="772533" y="298382"/>
                </a:lnTo>
                <a:lnTo>
                  <a:pt x="719249" y="298382"/>
                </a:lnTo>
                <a:lnTo>
                  <a:pt x="742694" y="126793"/>
                </a:lnTo>
                <a:lnTo>
                  <a:pt x="716496" y="126793"/>
                </a:lnTo>
                <a:lnTo>
                  <a:pt x="722695" y="80795"/>
                </a:lnTo>
                <a:lnTo>
                  <a:pt x="748978" y="80795"/>
                </a:lnTo>
                <a:close/>
                <a:moveTo>
                  <a:pt x="236143" y="0"/>
                </a:moveTo>
                <a:lnTo>
                  <a:pt x="289227" y="0"/>
                </a:lnTo>
                <a:lnTo>
                  <a:pt x="278240" y="80795"/>
                </a:lnTo>
                <a:lnTo>
                  <a:pt x="312038" y="80795"/>
                </a:lnTo>
                <a:lnTo>
                  <a:pt x="305639" y="126793"/>
                </a:lnTo>
                <a:lnTo>
                  <a:pt x="271988" y="126793"/>
                </a:lnTo>
                <a:lnTo>
                  <a:pt x="248658" y="298382"/>
                </a:lnTo>
                <a:lnTo>
                  <a:pt x="195374" y="298382"/>
                </a:lnTo>
                <a:lnTo>
                  <a:pt x="218819" y="126793"/>
                </a:lnTo>
                <a:lnTo>
                  <a:pt x="192621" y="126793"/>
                </a:lnTo>
                <a:lnTo>
                  <a:pt x="198820" y="80795"/>
                </a:lnTo>
                <a:lnTo>
                  <a:pt x="225103" y="80795"/>
                </a:lnTo>
                <a:close/>
              </a:path>
            </a:pathLst>
          </a:custGeom>
          <a:gradFill flip="none" rotWithShape="1">
            <a:gsLst>
              <a:gs pos="0">
                <a:schemeClr val="accent4">
                  <a:lumMod val="20000"/>
                  <a:lumOff val="80000"/>
                </a:schemeClr>
              </a:gs>
              <a:gs pos="94000">
                <a:schemeClr val="accent4">
                  <a:lumMod val="20000"/>
                  <a:lumOff val="80000"/>
                </a:schemeClr>
              </a:gs>
              <a:gs pos="51000">
                <a:schemeClr val="accent4">
                  <a:lumMod val="60000"/>
                  <a:lumOff val="40000"/>
                </a:schemeClr>
              </a:gs>
            </a:gsLst>
            <a:lin ang="2700000" scaled="1"/>
            <a:tileRect/>
          </a:gradFill>
          <a:ln>
            <a:noFill/>
          </a:ln>
          <a:effectLst>
            <a:outerShdw blurRad="406400" dist="38100" dir="5400000" algn="t" rotWithShape="0">
              <a:prstClr val="black">
                <a:alpha val="83000"/>
              </a:prstClr>
            </a:outerShdw>
          </a:effectLst>
          <a:scene3d>
            <a:camera prst="orthographicFront"/>
            <a:lightRig rig="balanced" dir="t"/>
          </a:scene3d>
          <a:sp3d>
            <a:bevelT w="266700" prst="coolSlant"/>
            <a:bevelB w="139700" h="139700" prst="divot"/>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p3d extrusionH="57150">
              <a:bevelT w="82550" h="38100" prst="coolSlant"/>
              <a:bevelB w="38100" h="38100" prst="angle"/>
            </a:sp3d>
          </a:bodyPr>
          <a:lstStyle>
            <a:defPPr>
              <a:defRPr lang="zh-CN"/>
            </a:defPPr>
            <a:lvl1pPr algn="ctr">
              <a:defRPr sz="16600" b="1">
                <a:gradFill>
                  <a:gsLst>
                    <a:gs pos="0">
                      <a:srgbClr val="FFFF00"/>
                    </a:gs>
                    <a:gs pos="100000">
                      <a:srgbClr val="FFC000"/>
                    </a:gs>
                  </a:gsLst>
                  <a:lin ang="5400000" scaled="1"/>
                </a:gradFill>
                <a:effectLst>
                  <a:outerShdw blurRad="406400" dist="38100" dir="5400000" algn="t" rotWithShape="0">
                    <a:prstClr val="black">
                      <a:alpha val="83000"/>
                    </a:prstClr>
                  </a:outerShdw>
                </a:effectLst>
                <a:latin typeface="李旭科书法" panose="02000603000000000000" pitchFamily="2" charset="-122"/>
                <a:ea typeface="李旭科书法" panose="02000603000000000000" pitchFamily="2" charset="-122"/>
              </a:defRPr>
            </a:lvl1pPr>
          </a:lstStyle>
          <a:p>
            <a:endParaRPr lang="zh-CN" altLang="en-US" dirty="0"/>
          </a:p>
        </p:txBody>
      </p:sp>
      <p:pic>
        <p:nvPicPr>
          <p:cNvPr id="11" name="media1">
            <a:hlinkClick r:id="" action="ppaction://media"/>
          </p:cNvPr>
          <p:cNvPicPr>
            <a:picLocks noChangeAspect="1"/>
          </p:cNvPicPr>
          <p:nvPr>
            <a:videoFile r:link="rId1"/>
            <p:extLst>
              <p:ext uri="{DAA4B4D4-6D71-4841-9C94-3DE7FCFB9230}">
                <p14:media xmlns:p14="http://schemas.microsoft.com/office/powerpoint/2010/main" xmlns="" r:embed="rId4">
                  <p14:trim st="10334" end="4464"/>
                  <p14:fade in="1000" out="2500"/>
                </p14:media>
              </p:ext>
            </p:extLst>
          </p:nvPr>
        </p:nvPicPr>
        <p:blipFill>
          <a:blip r:embed="rId5" cstate="print"/>
          <a:stretch>
            <a:fillRect/>
          </a:stretch>
        </p:blipFill>
        <p:spPr>
          <a:xfrm>
            <a:off x="-749300" y="-409575"/>
            <a:ext cx="609600" cy="609600"/>
          </a:xfrm>
          <a:prstGeom prst="rect">
            <a:avLst/>
          </a:prstGeom>
        </p:spPr>
      </p:pic>
    </p:spTree>
    <p:extLst>
      <p:ext uri="{BB962C8B-B14F-4D97-AF65-F5344CB8AC3E}">
        <p14:creationId xmlns:p14="http://schemas.microsoft.com/office/powerpoint/2010/main" xmlns="" val="540334361"/>
      </p:ext>
    </p:extLst>
  </p:cSld>
  <p:clrMapOvr>
    <a:masterClrMapping/>
  </p:clrMapOvr>
  <mc:AlternateContent xmlns:mc="http://schemas.openxmlformats.org/markup-compatibility/2006">
    <mc:Choice xmlns:p14="http://schemas.microsoft.com/office/powerpoint/2010/main" xmlns="" Requires="p14">
      <p:transition spd="slow" advTm="0">
        <p14:flash/>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p:cTn id="10" dur="500" fill="hold"/>
                                        <p:tgtEl>
                                          <p:spTgt spid="14"/>
                                        </p:tgtEl>
                                        <p:attrNameLst>
                                          <p:attrName>ppt_w</p:attrName>
                                        </p:attrNameLst>
                                      </p:cBhvr>
                                      <p:tavLst>
                                        <p:tav tm="0">
                                          <p:val>
                                            <p:fltVal val="0"/>
                                          </p:val>
                                        </p:tav>
                                        <p:tav tm="100000">
                                          <p:val>
                                            <p:strVal val="#ppt_w"/>
                                          </p:val>
                                        </p:tav>
                                      </p:tavLst>
                                    </p:anim>
                                    <p:anim calcmode="lin" valueType="num">
                                      <p:cBhvr>
                                        <p:cTn id="11" dur="500" fill="hold"/>
                                        <p:tgtEl>
                                          <p:spTgt spid="14"/>
                                        </p:tgtEl>
                                        <p:attrNameLst>
                                          <p:attrName>ppt_h</p:attrName>
                                        </p:attrNameLst>
                                      </p:cBhvr>
                                      <p:tavLst>
                                        <p:tav tm="0">
                                          <p:val>
                                            <p:fltVal val="0"/>
                                          </p:val>
                                        </p:tav>
                                        <p:tav tm="100000">
                                          <p:val>
                                            <p:strVal val="#ppt_h"/>
                                          </p:val>
                                        </p:tav>
                                      </p:tavLst>
                                    </p:anim>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1000"/>
                            </p:stCondLst>
                            <p:childTnLst>
                              <p:par>
                                <p:cTn id="21" presetID="14" presetClass="entr" presetSubtype="1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randombar(horizontal)">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24" repeatCount="indefinite" fill="hold" display="0">
                  <p:stCondLst>
                    <p:cond delay="indefinite"/>
                  </p:stCondLst>
                  <p:endCondLst>
                    <p:cond evt="onStopAudio" delay="0">
                      <p:tgtEl>
                        <p:sldTgt/>
                      </p:tgtEl>
                    </p:cond>
                  </p:endCondLst>
                </p:cTn>
                <p:tgtEl>
                  <p:spTgt spid="11"/>
                </p:tgtEl>
              </p:cMediaNode>
            </p:video>
          </p:childTnLst>
        </p:cTn>
      </p:par>
    </p:tnLst>
    <p:bldLst>
      <p:bldP spid="16" grpId="0"/>
      <p:bldP spid="17" grpId="0"/>
      <p:bldP spid="2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Nipic_12106414_20140730195101772389副本.png"/>
          <p:cNvPicPr>
            <a:picLocks noChangeAspect="1" noChangeArrowheads="1"/>
          </p:cNvPicPr>
          <p:nvPr/>
        </p:nvPicPr>
        <p:blipFill>
          <a:blip r:embed="rId3" cstate="screen"/>
          <a:srcRect/>
          <a:stretch>
            <a:fillRect/>
          </a:stretch>
        </p:blipFill>
        <p:spPr bwMode="auto">
          <a:xfrm>
            <a:off x="0" y="-1"/>
            <a:ext cx="4082783" cy="685800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文本框 2"/>
          <p:cNvSpPr txBox="1"/>
          <p:nvPr/>
        </p:nvSpPr>
        <p:spPr>
          <a:xfrm>
            <a:off x="4724399" y="1431137"/>
            <a:ext cx="6592887" cy="3785652"/>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nSpc>
                <a:spcPct val="150000"/>
              </a:lnSpc>
              <a:defRPr sz="240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j-ea"/>
                <a:ea typeface="+mj-ea"/>
              </a:defRPr>
            </a:lvl1pPr>
          </a:lstStyle>
          <a:p>
            <a:r>
              <a:rPr lang="zh-CN" altLang="en-US" sz="2000" dirty="0"/>
              <a:t>今天，我们在美丽的</a:t>
            </a:r>
            <a:r>
              <a:rPr lang="en-US" altLang="zh-CN" sz="2000" dirty="0"/>
              <a:t>XXX</a:t>
            </a:r>
            <a:r>
              <a:rPr lang="zh-CN" altLang="en-US" sz="2000" dirty="0"/>
              <a:t>启动仪式。下面，我首先介绍一下出席今天签约仪式的各级领导和各位来宾的出席，今天出席的有</a:t>
            </a:r>
            <a:r>
              <a:rPr lang="en-US" altLang="zh-CN" sz="2000" dirty="0"/>
              <a:t>XXX</a:t>
            </a:r>
            <a:r>
              <a:rPr lang="zh-CN" altLang="en-US" sz="2000" dirty="0"/>
              <a:t>、</a:t>
            </a:r>
            <a:r>
              <a:rPr lang="en-US" altLang="zh-CN" sz="2000" dirty="0"/>
              <a:t>XXX</a:t>
            </a:r>
            <a:r>
              <a:rPr lang="zh-CN" altLang="en-US" sz="2000" dirty="0"/>
              <a:t>、</a:t>
            </a:r>
            <a:r>
              <a:rPr lang="en-US" altLang="zh-CN" sz="2000" dirty="0"/>
              <a:t>XXX</a:t>
            </a:r>
            <a:r>
              <a:rPr lang="zh-CN" altLang="en-US" sz="2000" dirty="0"/>
              <a:t>。大家都知道，我们这次签约的三个项目得到了</a:t>
            </a:r>
            <a:r>
              <a:rPr lang="en-US" altLang="zh-CN" sz="2000" dirty="0"/>
              <a:t>XXX</a:t>
            </a:r>
            <a:r>
              <a:rPr lang="zh-CN" altLang="en-US" sz="2000" dirty="0"/>
              <a:t>的高度重视和关心，这是对我们的鼓舞和支持！一年来，经过多方努力、认真磋商、积极筹措，今天终于签约，在此，我代表</a:t>
            </a:r>
            <a:r>
              <a:rPr lang="en-US" altLang="zh-CN" sz="2000" dirty="0"/>
              <a:t>XXX</a:t>
            </a:r>
            <a:r>
              <a:rPr lang="zh-CN" altLang="en-US" sz="2000" dirty="0"/>
              <a:t>向为此项目做出重大贡献并在百忙之中莅临签约仪式现场的各位领导、各位来宾、各界朋友表示热烈的欢迎和衷心的感谢！</a:t>
            </a:r>
          </a:p>
        </p:txBody>
      </p:sp>
    </p:spTree>
    <p:extLst>
      <p:ext uri="{BB962C8B-B14F-4D97-AF65-F5344CB8AC3E}">
        <p14:creationId xmlns:p14="http://schemas.microsoft.com/office/powerpoint/2010/main" xmlns="" val="247349723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 name="组合 97"/>
          <p:cNvGrpSpPr/>
          <p:nvPr/>
        </p:nvGrpSpPr>
        <p:grpSpPr>
          <a:xfrm>
            <a:off x="3301991" y="2143645"/>
            <a:ext cx="5588010" cy="646331"/>
            <a:chOff x="3301991" y="2424677"/>
            <a:chExt cx="5588010" cy="646331"/>
          </a:xfrm>
        </p:grpSpPr>
        <p:grpSp>
          <p:nvGrpSpPr>
            <p:cNvPr id="94" name="组合 93"/>
            <p:cNvGrpSpPr/>
            <p:nvPr/>
          </p:nvGrpSpPr>
          <p:grpSpPr>
            <a:xfrm>
              <a:off x="3545025" y="2547886"/>
              <a:ext cx="5102040" cy="439737"/>
              <a:chOff x="3863741" y="2547886"/>
              <a:chExt cx="5102040" cy="439737"/>
            </a:xfrm>
          </p:grpSpPr>
          <p:grpSp>
            <p:nvGrpSpPr>
              <p:cNvPr id="43" name="Group 25"/>
              <p:cNvGrpSpPr>
                <a:grpSpLocks noChangeAspect="1"/>
              </p:cNvGrpSpPr>
              <p:nvPr/>
            </p:nvGrpSpPr>
            <p:grpSpPr bwMode="auto">
              <a:xfrm>
                <a:off x="8075061" y="2547886"/>
                <a:ext cx="890720" cy="439737"/>
                <a:chOff x="3041" y="1769"/>
                <a:chExt cx="1584" cy="782"/>
              </a:xfrm>
            </p:grpSpPr>
            <p:sp>
              <p:nvSpPr>
                <p:cNvPr id="45" name="Freeform 26"/>
                <p:cNvSpPr>
                  <a:spLocks/>
                </p:cNvSpPr>
                <p:nvPr/>
              </p:nvSpPr>
              <p:spPr bwMode="auto">
                <a:xfrm>
                  <a:off x="3041" y="1769"/>
                  <a:ext cx="1584" cy="782"/>
                </a:xfrm>
                <a:custGeom>
                  <a:avLst/>
                  <a:gdLst>
                    <a:gd name="T0" fmla="*/ 121 w 591"/>
                    <a:gd name="T1" fmla="*/ 95 h 290"/>
                    <a:gd name="T2" fmla="*/ 109 w 591"/>
                    <a:gd name="T3" fmla="*/ 69 h 290"/>
                    <a:gd name="T4" fmla="*/ 116 w 591"/>
                    <a:gd name="T5" fmla="*/ 118 h 290"/>
                    <a:gd name="T6" fmla="*/ 169 w 591"/>
                    <a:gd name="T7" fmla="*/ 82 h 290"/>
                    <a:gd name="T8" fmla="*/ 125 w 591"/>
                    <a:gd name="T9" fmla="*/ 13 h 290"/>
                    <a:gd name="T10" fmla="*/ 34 w 591"/>
                    <a:gd name="T11" fmla="*/ 39 h 290"/>
                    <a:gd name="T12" fmla="*/ 19 w 591"/>
                    <a:gd name="T13" fmla="*/ 152 h 290"/>
                    <a:gd name="T14" fmla="*/ 226 w 591"/>
                    <a:gd name="T15" fmla="*/ 277 h 290"/>
                    <a:gd name="T16" fmla="*/ 397 w 591"/>
                    <a:gd name="T17" fmla="*/ 240 h 290"/>
                    <a:gd name="T18" fmla="*/ 497 w 591"/>
                    <a:gd name="T19" fmla="*/ 197 h 290"/>
                    <a:gd name="T20" fmla="*/ 558 w 591"/>
                    <a:gd name="T21" fmla="*/ 208 h 290"/>
                    <a:gd name="T22" fmla="*/ 575 w 591"/>
                    <a:gd name="T23" fmla="*/ 250 h 290"/>
                    <a:gd name="T24" fmla="*/ 559 w 591"/>
                    <a:gd name="T25" fmla="*/ 271 h 290"/>
                    <a:gd name="T26" fmla="*/ 539 w 591"/>
                    <a:gd name="T27" fmla="*/ 243 h 290"/>
                    <a:gd name="T28" fmla="*/ 541 w 591"/>
                    <a:gd name="T29" fmla="*/ 252 h 290"/>
                    <a:gd name="T30" fmla="*/ 542 w 591"/>
                    <a:gd name="T31" fmla="*/ 223 h 290"/>
                    <a:gd name="T32" fmla="*/ 512 w 591"/>
                    <a:gd name="T33" fmla="*/ 255 h 290"/>
                    <a:gd name="T34" fmla="*/ 560 w 591"/>
                    <a:gd name="T35" fmla="*/ 281 h 290"/>
                    <a:gd name="T36" fmla="*/ 576 w 591"/>
                    <a:gd name="T37" fmla="*/ 213 h 290"/>
                    <a:gd name="T38" fmla="*/ 490 w 591"/>
                    <a:gd name="T39" fmla="*/ 188 h 290"/>
                    <a:gd name="T40" fmla="*/ 346 w 591"/>
                    <a:gd name="T41" fmla="*/ 249 h 290"/>
                    <a:gd name="T42" fmla="*/ 59 w 591"/>
                    <a:gd name="T43" fmla="*/ 198 h 290"/>
                    <a:gd name="T44" fmla="*/ 52 w 591"/>
                    <a:gd name="T45" fmla="*/ 34 h 290"/>
                    <a:gd name="T46" fmla="*/ 144 w 591"/>
                    <a:gd name="T47" fmla="*/ 35 h 290"/>
                    <a:gd name="T48" fmla="*/ 162 w 591"/>
                    <a:gd name="T49" fmla="*/ 75 h 290"/>
                    <a:gd name="T50" fmla="*/ 150 w 591"/>
                    <a:gd name="T51" fmla="*/ 104 h 290"/>
                    <a:gd name="T52" fmla="*/ 119 w 591"/>
                    <a:gd name="T53" fmla="*/ 93 h 290"/>
                    <a:gd name="T54" fmla="*/ 121 w 591"/>
                    <a:gd name="T55" fmla="*/ 9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1" h="290">
                      <a:moveTo>
                        <a:pt x="121" y="95"/>
                      </a:moveTo>
                      <a:cubicBezTo>
                        <a:pt x="137" y="86"/>
                        <a:pt x="127" y="65"/>
                        <a:pt x="109" y="69"/>
                      </a:cubicBezTo>
                      <a:cubicBezTo>
                        <a:pt x="83" y="77"/>
                        <a:pt x="97" y="111"/>
                        <a:pt x="116" y="118"/>
                      </a:cubicBezTo>
                      <a:cubicBezTo>
                        <a:pt x="142" y="127"/>
                        <a:pt x="164" y="107"/>
                        <a:pt x="169" y="82"/>
                      </a:cubicBezTo>
                      <a:cubicBezTo>
                        <a:pt x="174" y="52"/>
                        <a:pt x="152" y="24"/>
                        <a:pt x="125" y="13"/>
                      </a:cubicBezTo>
                      <a:cubicBezTo>
                        <a:pt x="92" y="0"/>
                        <a:pt x="56" y="12"/>
                        <a:pt x="34" y="39"/>
                      </a:cubicBezTo>
                      <a:cubicBezTo>
                        <a:pt x="8" y="71"/>
                        <a:pt x="4" y="114"/>
                        <a:pt x="19" y="152"/>
                      </a:cubicBezTo>
                      <a:cubicBezTo>
                        <a:pt x="51" y="234"/>
                        <a:pt x="143" y="275"/>
                        <a:pt x="226" y="277"/>
                      </a:cubicBezTo>
                      <a:cubicBezTo>
                        <a:pt x="285" y="279"/>
                        <a:pt x="343" y="263"/>
                        <a:pt x="397" y="240"/>
                      </a:cubicBezTo>
                      <a:cubicBezTo>
                        <a:pt x="430" y="226"/>
                        <a:pt x="462" y="204"/>
                        <a:pt x="497" y="197"/>
                      </a:cubicBezTo>
                      <a:cubicBezTo>
                        <a:pt x="518" y="192"/>
                        <a:pt x="541" y="194"/>
                        <a:pt x="558" y="208"/>
                      </a:cubicBezTo>
                      <a:cubicBezTo>
                        <a:pt x="569" y="217"/>
                        <a:pt x="581" y="234"/>
                        <a:pt x="575" y="250"/>
                      </a:cubicBezTo>
                      <a:cubicBezTo>
                        <a:pt x="569" y="257"/>
                        <a:pt x="564" y="264"/>
                        <a:pt x="559" y="271"/>
                      </a:cubicBezTo>
                      <a:cubicBezTo>
                        <a:pt x="522" y="273"/>
                        <a:pt x="515" y="264"/>
                        <a:pt x="539" y="243"/>
                      </a:cubicBezTo>
                      <a:cubicBezTo>
                        <a:pt x="533" y="244"/>
                        <a:pt x="535" y="253"/>
                        <a:pt x="541" y="252"/>
                      </a:cubicBezTo>
                      <a:cubicBezTo>
                        <a:pt x="556" y="248"/>
                        <a:pt x="557" y="228"/>
                        <a:pt x="542" y="223"/>
                      </a:cubicBezTo>
                      <a:cubicBezTo>
                        <a:pt x="523" y="216"/>
                        <a:pt x="510" y="239"/>
                        <a:pt x="512" y="255"/>
                      </a:cubicBezTo>
                      <a:cubicBezTo>
                        <a:pt x="516" y="278"/>
                        <a:pt x="539" y="290"/>
                        <a:pt x="560" y="281"/>
                      </a:cubicBezTo>
                      <a:cubicBezTo>
                        <a:pt x="587" y="268"/>
                        <a:pt x="591" y="235"/>
                        <a:pt x="576" y="213"/>
                      </a:cubicBezTo>
                      <a:cubicBezTo>
                        <a:pt x="557" y="185"/>
                        <a:pt x="521" y="181"/>
                        <a:pt x="490" y="188"/>
                      </a:cubicBezTo>
                      <a:cubicBezTo>
                        <a:pt x="440" y="201"/>
                        <a:pt x="395" y="233"/>
                        <a:pt x="346" y="249"/>
                      </a:cubicBezTo>
                      <a:cubicBezTo>
                        <a:pt x="250" y="279"/>
                        <a:pt x="132" y="277"/>
                        <a:pt x="59" y="198"/>
                      </a:cubicBezTo>
                      <a:cubicBezTo>
                        <a:pt x="18" y="154"/>
                        <a:pt x="0" y="78"/>
                        <a:pt x="52" y="34"/>
                      </a:cubicBezTo>
                      <a:cubicBezTo>
                        <a:pt x="78" y="11"/>
                        <a:pt x="118" y="11"/>
                        <a:pt x="144" y="35"/>
                      </a:cubicBezTo>
                      <a:cubicBezTo>
                        <a:pt x="155" y="45"/>
                        <a:pt x="162" y="60"/>
                        <a:pt x="162" y="75"/>
                      </a:cubicBezTo>
                      <a:cubicBezTo>
                        <a:pt x="161" y="83"/>
                        <a:pt x="157" y="97"/>
                        <a:pt x="150" y="104"/>
                      </a:cubicBezTo>
                      <a:cubicBezTo>
                        <a:pt x="140" y="113"/>
                        <a:pt x="94" y="115"/>
                        <a:pt x="119" y="93"/>
                      </a:cubicBezTo>
                      <a:cubicBezTo>
                        <a:pt x="118" y="94"/>
                        <a:pt x="119" y="96"/>
                        <a:pt x="121" y="9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7"/>
                <p:cNvSpPr>
                  <a:spLocks/>
                </p:cNvSpPr>
                <p:nvPr/>
              </p:nvSpPr>
              <p:spPr bwMode="auto">
                <a:xfrm>
                  <a:off x="4105" y="2068"/>
                  <a:ext cx="204" cy="294"/>
                </a:xfrm>
                <a:custGeom>
                  <a:avLst/>
                  <a:gdLst>
                    <a:gd name="T0" fmla="*/ 21 w 76"/>
                    <a:gd name="T1" fmla="*/ 108 h 109"/>
                    <a:gd name="T2" fmla="*/ 71 w 76"/>
                    <a:gd name="T3" fmla="*/ 44 h 109"/>
                    <a:gd name="T4" fmla="*/ 16 w 76"/>
                    <a:gd name="T5" fmla="*/ 17 h 109"/>
                    <a:gd name="T6" fmla="*/ 27 w 76"/>
                    <a:gd name="T7" fmla="*/ 66 h 109"/>
                    <a:gd name="T8" fmla="*/ 26 w 76"/>
                    <a:gd name="T9" fmla="*/ 48 h 109"/>
                    <a:gd name="T10" fmla="*/ 29 w 76"/>
                    <a:gd name="T11" fmla="*/ 54 h 109"/>
                    <a:gd name="T12" fmla="*/ 17 w 76"/>
                    <a:gd name="T13" fmla="*/ 33 h 109"/>
                    <a:gd name="T14" fmla="*/ 35 w 76"/>
                    <a:gd name="T15" fmla="*/ 20 h 109"/>
                    <a:gd name="T16" fmla="*/ 64 w 76"/>
                    <a:gd name="T17" fmla="*/ 50 h 109"/>
                    <a:gd name="T18" fmla="*/ 20 w 76"/>
                    <a:gd name="T19" fmla="*/ 106 h 109"/>
                    <a:gd name="T20" fmla="*/ 21 w 76"/>
                    <a:gd name="T21"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9">
                      <a:moveTo>
                        <a:pt x="21" y="108"/>
                      </a:moveTo>
                      <a:cubicBezTo>
                        <a:pt x="48" y="99"/>
                        <a:pt x="76" y="76"/>
                        <a:pt x="71" y="44"/>
                      </a:cubicBezTo>
                      <a:cubicBezTo>
                        <a:pt x="67" y="19"/>
                        <a:pt x="39" y="0"/>
                        <a:pt x="16" y="17"/>
                      </a:cubicBezTo>
                      <a:cubicBezTo>
                        <a:pt x="0" y="30"/>
                        <a:pt x="2" y="65"/>
                        <a:pt x="27" y="66"/>
                      </a:cubicBezTo>
                      <a:cubicBezTo>
                        <a:pt x="49" y="67"/>
                        <a:pt x="39" y="35"/>
                        <a:pt x="26" y="48"/>
                      </a:cubicBezTo>
                      <a:cubicBezTo>
                        <a:pt x="23" y="51"/>
                        <a:pt x="26" y="55"/>
                        <a:pt x="29" y="54"/>
                      </a:cubicBezTo>
                      <a:cubicBezTo>
                        <a:pt x="14" y="57"/>
                        <a:pt x="14" y="41"/>
                        <a:pt x="17" y="33"/>
                      </a:cubicBezTo>
                      <a:cubicBezTo>
                        <a:pt x="20" y="25"/>
                        <a:pt x="26" y="20"/>
                        <a:pt x="35" y="20"/>
                      </a:cubicBezTo>
                      <a:cubicBezTo>
                        <a:pt x="52" y="19"/>
                        <a:pt x="63" y="35"/>
                        <a:pt x="64" y="50"/>
                      </a:cubicBezTo>
                      <a:cubicBezTo>
                        <a:pt x="65" y="77"/>
                        <a:pt x="41" y="95"/>
                        <a:pt x="20" y="106"/>
                      </a:cubicBezTo>
                      <a:cubicBezTo>
                        <a:pt x="18" y="107"/>
                        <a:pt x="19" y="109"/>
                        <a:pt x="21" y="108"/>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8"/>
                <p:cNvSpPr>
                  <a:spLocks/>
                </p:cNvSpPr>
                <p:nvPr/>
              </p:nvSpPr>
              <p:spPr bwMode="auto">
                <a:xfrm>
                  <a:off x="3628" y="1793"/>
                  <a:ext cx="400" cy="704"/>
                </a:xfrm>
                <a:custGeom>
                  <a:avLst/>
                  <a:gdLst>
                    <a:gd name="T0" fmla="*/ 57 w 149"/>
                    <a:gd name="T1" fmla="*/ 261 h 261"/>
                    <a:gd name="T2" fmla="*/ 144 w 149"/>
                    <a:gd name="T3" fmla="*/ 114 h 261"/>
                    <a:gd name="T4" fmla="*/ 43 w 149"/>
                    <a:gd name="T5" fmla="*/ 30 h 261"/>
                    <a:gd name="T6" fmla="*/ 63 w 149"/>
                    <a:gd name="T7" fmla="*/ 130 h 261"/>
                    <a:gd name="T8" fmla="*/ 91 w 149"/>
                    <a:gd name="T9" fmla="*/ 96 h 261"/>
                    <a:gd name="T10" fmla="*/ 62 w 149"/>
                    <a:gd name="T11" fmla="*/ 96 h 261"/>
                    <a:gd name="T12" fmla="*/ 68 w 149"/>
                    <a:gd name="T13" fmla="*/ 101 h 261"/>
                    <a:gd name="T14" fmla="*/ 56 w 149"/>
                    <a:gd name="T15" fmla="*/ 119 h 261"/>
                    <a:gd name="T16" fmla="*/ 39 w 149"/>
                    <a:gd name="T17" fmla="*/ 108 h 261"/>
                    <a:gd name="T18" fmla="*/ 26 w 149"/>
                    <a:gd name="T19" fmla="*/ 71 h 261"/>
                    <a:gd name="T20" fmla="*/ 82 w 149"/>
                    <a:gd name="T21" fmla="*/ 35 h 261"/>
                    <a:gd name="T22" fmla="*/ 136 w 149"/>
                    <a:gd name="T23" fmla="*/ 122 h 261"/>
                    <a:gd name="T24" fmla="*/ 56 w 149"/>
                    <a:gd name="T25" fmla="*/ 258 h 261"/>
                    <a:gd name="T26" fmla="*/ 57 w 149"/>
                    <a:gd name="T27"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261">
                      <a:moveTo>
                        <a:pt x="57" y="261"/>
                      </a:moveTo>
                      <a:cubicBezTo>
                        <a:pt x="113" y="237"/>
                        <a:pt x="149" y="175"/>
                        <a:pt x="144" y="114"/>
                      </a:cubicBezTo>
                      <a:cubicBezTo>
                        <a:pt x="141" y="67"/>
                        <a:pt x="99" y="0"/>
                        <a:pt x="43" y="30"/>
                      </a:cubicBezTo>
                      <a:cubicBezTo>
                        <a:pt x="0" y="53"/>
                        <a:pt x="11" y="128"/>
                        <a:pt x="63" y="130"/>
                      </a:cubicBezTo>
                      <a:cubicBezTo>
                        <a:pt x="80" y="130"/>
                        <a:pt x="101" y="115"/>
                        <a:pt x="91" y="96"/>
                      </a:cubicBezTo>
                      <a:cubicBezTo>
                        <a:pt x="84" y="84"/>
                        <a:pt x="68" y="85"/>
                        <a:pt x="62" y="96"/>
                      </a:cubicBezTo>
                      <a:cubicBezTo>
                        <a:pt x="60" y="100"/>
                        <a:pt x="65" y="104"/>
                        <a:pt x="68" y="101"/>
                      </a:cubicBezTo>
                      <a:cubicBezTo>
                        <a:pt x="64" y="107"/>
                        <a:pt x="60" y="113"/>
                        <a:pt x="56" y="119"/>
                      </a:cubicBezTo>
                      <a:cubicBezTo>
                        <a:pt x="50" y="115"/>
                        <a:pt x="44" y="112"/>
                        <a:pt x="39" y="108"/>
                      </a:cubicBezTo>
                      <a:cubicBezTo>
                        <a:pt x="29" y="99"/>
                        <a:pt x="24" y="84"/>
                        <a:pt x="26" y="71"/>
                      </a:cubicBezTo>
                      <a:cubicBezTo>
                        <a:pt x="30" y="45"/>
                        <a:pt x="56" y="29"/>
                        <a:pt x="82" y="35"/>
                      </a:cubicBezTo>
                      <a:cubicBezTo>
                        <a:pt x="119" y="44"/>
                        <a:pt x="135" y="87"/>
                        <a:pt x="136" y="122"/>
                      </a:cubicBezTo>
                      <a:cubicBezTo>
                        <a:pt x="138" y="179"/>
                        <a:pt x="104" y="230"/>
                        <a:pt x="56" y="258"/>
                      </a:cubicBezTo>
                      <a:cubicBezTo>
                        <a:pt x="55" y="259"/>
                        <a:pt x="56" y="261"/>
                        <a:pt x="57" y="26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9"/>
                <p:cNvSpPr>
                  <a:spLocks/>
                </p:cNvSpPr>
                <p:nvPr/>
              </p:nvSpPr>
              <p:spPr bwMode="auto">
                <a:xfrm>
                  <a:off x="3497" y="2195"/>
                  <a:ext cx="372" cy="297"/>
                </a:xfrm>
                <a:custGeom>
                  <a:avLst/>
                  <a:gdLst>
                    <a:gd name="T0" fmla="*/ 2 w 139"/>
                    <a:gd name="T1" fmla="*/ 107 h 110"/>
                    <a:gd name="T2" fmla="*/ 49 w 139"/>
                    <a:gd name="T3" fmla="*/ 83 h 110"/>
                    <a:gd name="T4" fmla="*/ 79 w 139"/>
                    <a:gd name="T5" fmla="*/ 35 h 110"/>
                    <a:gd name="T6" fmla="*/ 135 w 139"/>
                    <a:gd name="T7" fmla="*/ 8 h 110"/>
                    <a:gd name="T8" fmla="*/ 134 w 139"/>
                    <a:gd name="T9" fmla="*/ 0 h 110"/>
                    <a:gd name="T10" fmla="*/ 73 w 139"/>
                    <a:gd name="T11" fmla="*/ 29 h 110"/>
                    <a:gd name="T12" fmla="*/ 2 w 139"/>
                    <a:gd name="T13" fmla="*/ 104 h 110"/>
                    <a:gd name="T14" fmla="*/ 2 w 139"/>
                    <a:gd name="T15" fmla="*/ 107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110">
                      <a:moveTo>
                        <a:pt x="2" y="107"/>
                      </a:moveTo>
                      <a:cubicBezTo>
                        <a:pt x="23" y="110"/>
                        <a:pt x="38" y="99"/>
                        <a:pt x="49" y="83"/>
                      </a:cubicBezTo>
                      <a:cubicBezTo>
                        <a:pt x="60" y="67"/>
                        <a:pt x="66" y="49"/>
                        <a:pt x="79" y="35"/>
                      </a:cubicBezTo>
                      <a:cubicBezTo>
                        <a:pt x="95" y="18"/>
                        <a:pt x="113" y="13"/>
                        <a:pt x="135" y="8"/>
                      </a:cubicBezTo>
                      <a:cubicBezTo>
                        <a:pt x="139" y="7"/>
                        <a:pt x="138" y="0"/>
                        <a:pt x="134" y="0"/>
                      </a:cubicBezTo>
                      <a:cubicBezTo>
                        <a:pt x="111" y="0"/>
                        <a:pt x="88" y="12"/>
                        <a:pt x="73" y="29"/>
                      </a:cubicBezTo>
                      <a:cubicBezTo>
                        <a:pt x="50" y="54"/>
                        <a:pt x="45" y="106"/>
                        <a:pt x="2" y="104"/>
                      </a:cubicBezTo>
                      <a:cubicBezTo>
                        <a:pt x="1" y="104"/>
                        <a:pt x="0" y="107"/>
                        <a:pt x="2" y="10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0"/>
                <p:cNvSpPr>
                  <a:spLocks/>
                </p:cNvSpPr>
                <p:nvPr/>
              </p:nvSpPr>
              <p:spPr bwMode="auto">
                <a:xfrm>
                  <a:off x="3550" y="2201"/>
                  <a:ext cx="319" cy="307"/>
                </a:xfrm>
                <a:custGeom>
                  <a:avLst/>
                  <a:gdLst>
                    <a:gd name="T0" fmla="*/ 116 w 119"/>
                    <a:gd name="T1" fmla="*/ 2 h 114"/>
                    <a:gd name="T2" fmla="*/ 78 w 119"/>
                    <a:gd name="T3" fmla="*/ 30 h 114"/>
                    <a:gd name="T4" fmla="*/ 57 w 119"/>
                    <a:gd name="T5" fmla="*/ 82 h 114"/>
                    <a:gd name="T6" fmla="*/ 5 w 119"/>
                    <a:gd name="T7" fmla="*/ 100 h 114"/>
                    <a:gd name="T8" fmla="*/ 4 w 119"/>
                    <a:gd name="T9" fmla="*/ 107 h 114"/>
                    <a:gd name="T10" fmla="*/ 63 w 119"/>
                    <a:gd name="T11" fmla="*/ 88 h 114"/>
                    <a:gd name="T12" fmla="*/ 116 w 119"/>
                    <a:gd name="T13" fmla="*/ 6 h 114"/>
                    <a:gd name="T14" fmla="*/ 116 w 119"/>
                    <a:gd name="T15" fmla="*/ 2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14">
                      <a:moveTo>
                        <a:pt x="116" y="2"/>
                      </a:moveTo>
                      <a:cubicBezTo>
                        <a:pt x="98" y="0"/>
                        <a:pt x="85" y="15"/>
                        <a:pt x="78" y="30"/>
                      </a:cubicBezTo>
                      <a:cubicBezTo>
                        <a:pt x="71" y="47"/>
                        <a:pt x="70" y="67"/>
                        <a:pt x="57" y="82"/>
                      </a:cubicBezTo>
                      <a:cubicBezTo>
                        <a:pt x="43" y="98"/>
                        <a:pt x="25" y="100"/>
                        <a:pt x="5" y="100"/>
                      </a:cubicBezTo>
                      <a:cubicBezTo>
                        <a:pt x="1" y="100"/>
                        <a:pt x="0" y="106"/>
                        <a:pt x="4" y="107"/>
                      </a:cubicBezTo>
                      <a:cubicBezTo>
                        <a:pt x="24" y="114"/>
                        <a:pt x="49" y="104"/>
                        <a:pt x="63" y="88"/>
                      </a:cubicBezTo>
                      <a:cubicBezTo>
                        <a:pt x="86" y="63"/>
                        <a:pt x="76" y="14"/>
                        <a:pt x="116" y="6"/>
                      </a:cubicBezTo>
                      <a:cubicBezTo>
                        <a:pt x="119" y="6"/>
                        <a:pt x="118" y="3"/>
                        <a:pt x="116"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1"/>
                <p:cNvSpPr>
                  <a:spLocks/>
                </p:cNvSpPr>
                <p:nvPr/>
              </p:nvSpPr>
              <p:spPr bwMode="auto">
                <a:xfrm>
                  <a:off x="3331" y="2163"/>
                  <a:ext cx="345" cy="215"/>
                </a:xfrm>
                <a:custGeom>
                  <a:avLst/>
                  <a:gdLst>
                    <a:gd name="T0" fmla="*/ 22 w 129"/>
                    <a:gd name="T1" fmla="*/ 1 h 80"/>
                    <a:gd name="T2" fmla="*/ 62 w 129"/>
                    <a:gd name="T3" fmla="*/ 78 h 80"/>
                    <a:gd name="T4" fmla="*/ 108 w 129"/>
                    <a:gd name="T5" fmla="*/ 3 h 80"/>
                    <a:gd name="T6" fmla="*/ 102 w 129"/>
                    <a:gd name="T7" fmla="*/ 6 h 80"/>
                    <a:gd name="T8" fmla="*/ 64 w 129"/>
                    <a:gd name="T9" fmla="*/ 70 h 80"/>
                    <a:gd name="T10" fmla="*/ 25 w 129"/>
                    <a:gd name="T11" fmla="*/ 3 h 80"/>
                    <a:gd name="T12" fmla="*/ 22 w 129"/>
                    <a:gd name="T13" fmla="*/ 1 h 80"/>
                  </a:gdLst>
                  <a:ahLst/>
                  <a:cxnLst>
                    <a:cxn ang="0">
                      <a:pos x="T0" y="T1"/>
                    </a:cxn>
                    <a:cxn ang="0">
                      <a:pos x="T2" y="T3"/>
                    </a:cxn>
                    <a:cxn ang="0">
                      <a:pos x="T4" y="T5"/>
                    </a:cxn>
                    <a:cxn ang="0">
                      <a:pos x="T6" y="T7"/>
                    </a:cxn>
                    <a:cxn ang="0">
                      <a:pos x="T8" y="T9"/>
                    </a:cxn>
                    <a:cxn ang="0">
                      <a:pos x="T10" y="T11"/>
                    </a:cxn>
                    <a:cxn ang="0">
                      <a:pos x="T12" y="T13"/>
                    </a:cxn>
                  </a:cxnLst>
                  <a:rect l="0" t="0" r="r" b="b"/>
                  <a:pathLst>
                    <a:path w="129" h="80">
                      <a:moveTo>
                        <a:pt x="22" y="1"/>
                      </a:moveTo>
                      <a:cubicBezTo>
                        <a:pt x="0" y="33"/>
                        <a:pt x="25" y="76"/>
                        <a:pt x="62" y="78"/>
                      </a:cubicBezTo>
                      <a:cubicBezTo>
                        <a:pt x="100" y="80"/>
                        <a:pt x="129" y="37"/>
                        <a:pt x="108" y="3"/>
                      </a:cubicBezTo>
                      <a:cubicBezTo>
                        <a:pt x="106" y="0"/>
                        <a:pt x="100" y="2"/>
                        <a:pt x="102" y="6"/>
                      </a:cubicBezTo>
                      <a:cubicBezTo>
                        <a:pt x="112" y="35"/>
                        <a:pt x="98" y="69"/>
                        <a:pt x="64" y="70"/>
                      </a:cubicBezTo>
                      <a:cubicBezTo>
                        <a:pt x="27" y="71"/>
                        <a:pt x="12" y="34"/>
                        <a:pt x="25" y="3"/>
                      </a:cubicBezTo>
                      <a:cubicBezTo>
                        <a:pt x="25" y="1"/>
                        <a:pt x="23" y="0"/>
                        <a:pt x="22"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2"/>
                <p:cNvSpPr>
                  <a:spLocks/>
                </p:cNvSpPr>
                <p:nvPr/>
              </p:nvSpPr>
              <p:spPr bwMode="auto">
                <a:xfrm>
                  <a:off x="3382" y="2176"/>
                  <a:ext cx="249" cy="108"/>
                </a:xfrm>
                <a:custGeom>
                  <a:avLst/>
                  <a:gdLst>
                    <a:gd name="T0" fmla="*/ 0 w 93"/>
                    <a:gd name="T1" fmla="*/ 4 h 40"/>
                    <a:gd name="T2" fmla="*/ 45 w 93"/>
                    <a:gd name="T3" fmla="*/ 39 h 40"/>
                    <a:gd name="T4" fmla="*/ 92 w 93"/>
                    <a:gd name="T5" fmla="*/ 6 h 40"/>
                    <a:gd name="T6" fmla="*/ 87 w 93"/>
                    <a:gd name="T7" fmla="*/ 3 h 40"/>
                    <a:gd name="T8" fmla="*/ 45 w 93"/>
                    <a:gd name="T9" fmla="*/ 32 h 40"/>
                    <a:gd name="T10" fmla="*/ 3 w 93"/>
                    <a:gd name="T11" fmla="*/ 3 h 40"/>
                    <a:gd name="T12" fmla="*/ 0 w 93"/>
                    <a:gd name="T13" fmla="*/ 4 h 40"/>
                  </a:gdLst>
                  <a:ahLst/>
                  <a:cxnLst>
                    <a:cxn ang="0">
                      <a:pos x="T0" y="T1"/>
                    </a:cxn>
                    <a:cxn ang="0">
                      <a:pos x="T2" y="T3"/>
                    </a:cxn>
                    <a:cxn ang="0">
                      <a:pos x="T4" y="T5"/>
                    </a:cxn>
                    <a:cxn ang="0">
                      <a:pos x="T6" y="T7"/>
                    </a:cxn>
                    <a:cxn ang="0">
                      <a:pos x="T8" y="T9"/>
                    </a:cxn>
                    <a:cxn ang="0">
                      <a:pos x="T10" y="T11"/>
                    </a:cxn>
                    <a:cxn ang="0">
                      <a:pos x="T12" y="T13"/>
                    </a:cxn>
                  </a:cxnLst>
                  <a:rect l="0" t="0" r="r" b="b"/>
                  <a:pathLst>
                    <a:path w="93" h="40">
                      <a:moveTo>
                        <a:pt x="0" y="4"/>
                      </a:moveTo>
                      <a:cubicBezTo>
                        <a:pt x="6" y="24"/>
                        <a:pt x="24" y="39"/>
                        <a:pt x="45" y="39"/>
                      </a:cubicBezTo>
                      <a:cubicBezTo>
                        <a:pt x="65" y="40"/>
                        <a:pt x="89" y="26"/>
                        <a:pt x="92" y="6"/>
                      </a:cubicBezTo>
                      <a:cubicBezTo>
                        <a:pt x="93" y="2"/>
                        <a:pt x="89" y="0"/>
                        <a:pt x="87" y="3"/>
                      </a:cubicBezTo>
                      <a:cubicBezTo>
                        <a:pt x="76" y="18"/>
                        <a:pt x="66" y="32"/>
                        <a:pt x="45" y="32"/>
                      </a:cubicBezTo>
                      <a:cubicBezTo>
                        <a:pt x="26" y="32"/>
                        <a:pt x="11" y="19"/>
                        <a:pt x="3" y="3"/>
                      </a:cubicBezTo>
                      <a:cubicBezTo>
                        <a:pt x="2" y="1"/>
                        <a:pt x="0" y="2"/>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3"/>
                <p:cNvSpPr>
                  <a:spLocks/>
                </p:cNvSpPr>
                <p:nvPr/>
              </p:nvSpPr>
              <p:spPr bwMode="auto">
                <a:xfrm>
                  <a:off x="3154" y="1974"/>
                  <a:ext cx="182" cy="434"/>
                </a:xfrm>
                <a:custGeom>
                  <a:avLst/>
                  <a:gdLst>
                    <a:gd name="T0" fmla="*/ 55 w 68"/>
                    <a:gd name="T1" fmla="*/ 146 h 161"/>
                    <a:gd name="T2" fmla="*/ 56 w 68"/>
                    <a:gd name="T3" fmla="*/ 29 h 161"/>
                    <a:gd name="T4" fmla="*/ 21 w 68"/>
                    <a:gd name="T5" fmla="*/ 7 h 161"/>
                    <a:gd name="T6" fmla="*/ 11 w 68"/>
                    <a:gd name="T7" fmla="*/ 60 h 161"/>
                    <a:gd name="T8" fmla="*/ 58 w 68"/>
                    <a:gd name="T9" fmla="*/ 159 h 161"/>
                    <a:gd name="T10" fmla="*/ 61 w 68"/>
                    <a:gd name="T11" fmla="*/ 156 h 161"/>
                    <a:gd name="T12" fmla="*/ 28 w 68"/>
                    <a:gd name="T13" fmla="*/ 86 h 161"/>
                    <a:gd name="T14" fmla="*/ 20 w 68"/>
                    <a:gd name="T15" fmla="*/ 57 h 161"/>
                    <a:gd name="T16" fmla="*/ 15 w 68"/>
                    <a:gd name="T17" fmla="*/ 35 h 161"/>
                    <a:gd name="T18" fmla="*/ 49 w 68"/>
                    <a:gd name="T19" fmla="*/ 43 h 161"/>
                    <a:gd name="T20" fmla="*/ 41 w 68"/>
                    <a:gd name="T21" fmla="*/ 107 h 161"/>
                    <a:gd name="T22" fmla="*/ 51 w 68"/>
                    <a:gd name="T23" fmla="*/ 148 h 161"/>
                    <a:gd name="T24" fmla="*/ 55 w 68"/>
                    <a:gd name="T25" fmla="*/ 14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61">
                      <a:moveTo>
                        <a:pt x="55" y="146"/>
                      </a:moveTo>
                      <a:cubicBezTo>
                        <a:pt x="36" y="106"/>
                        <a:pt x="68" y="69"/>
                        <a:pt x="56" y="29"/>
                      </a:cubicBezTo>
                      <a:cubicBezTo>
                        <a:pt x="51" y="15"/>
                        <a:pt x="38" y="0"/>
                        <a:pt x="21" y="7"/>
                      </a:cubicBezTo>
                      <a:cubicBezTo>
                        <a:pt x="0" y="15"/>
                        <a:pt x="7" y="43"/>
                        <a:pt x="11" y="60"/>
                      </a:cubicBezTo>
                      <a:cubicBezTo>
                        <a:pt x="20" y="95"/>
                        <a:pt x="35" y="130"/>
                        <a:pt x="58" y="159"/>
                      </a:cubicBezTo>
                      <a:cubicBezTo>
                        <a:pt x="59" y="161"/>
                        <a:pt x="63" y="158"/>
                        <a:pt x="61" y="156"/>
                      </a:cubicBezTo>
                      <a:cubicBezTo>
                        <a:pt x="50" y="132"/>
                        <a:pt x="37" y="110"/>
                        <a:pt x="28" y="86"/>
                      </a:cubicBezTo>
                      <a:cubicBezTo>
                        <a:pt x="25" y="76"/>
                        <a:pt x="22" y="67"/>
                        <a:pt x="20" y="57"/>
                      </a:cubicBezTo>
                      <a:cubicBezTo>
                        <a:pt x="18" y="50"/>
                        <a:pt x="16" y="42"/>
                        <a:pt x="15" y="35"/>
                      </a:cubicBezTo>
                      <a:cubicBezTo>
                        <a:pt x="40" y="23"/>
                        <a:pt x="51" y="26"/>
                        <a:pt x="49" y="43"/>
                      </a:cubicBezTo>
                      <a:cubicBezTo>
                        <a:pt x="56" y="61"/>
                        <a:pt x="42" y="88"/>
                        <a:pt x="41" y="107"/>
                      </a:cubicBezTo>
                      <a:cubicBezTo>
                        <a:pt x="40" y="123"/>
                        <a:pt x="42" y="136"/>
                        <a:pt x="51" y="148"/>
                      </a:cubicBezTo>
                      <a:cubicBezTo>
                        <a:pt x="53" y="150"/>
                        <a:pt x="56" y="148"/>
                        <a:pt x="55" y="14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4"/>
                <p:cNvSpPr>
                  <a:spLocks/>
                </p:cNvSpPr>
                <p:nvPr/>
              </p:nvSpPr>
              <p:spPr bwMode="auto">
                <a:xfrm>
                  <a:off x="4352" y="2157"/>
                  <a:ext cx="118" cy="122"/>
                </a:xfrm>
                <a:custGeom>
                  <a:avLst/>
                  <a:gdLst>
                    <a:gd name="T0" fmla="*/ 13 w 44"/>
                    <a:gd name="T1" fmla="*/ 7 h 45"/>
                    <a:gd name="T2" fmla="*/ 5 w 44"/>
                    <a:gd name="T3" fmla="*/ 33 h 45"/>
                    <a:gd name="T4" fmla="*/ 33 w 44"/>
                    <a:gd name="T5" fmla="*/ 39 h 45"/>
                    <a:gd name="T6" fmla="*/ 37 w 44"/>
                    <a:gd name="T7" fmla="*/ 10 h 45"/>
                    <a:gd name="T8" fmla="*/ 7 w 44"/>
                    <a:gd name="T9" fmla="*/ 9 h 45"/>
                    <a:gd name="T10" fmla="*/ 16 w 44"/>
                    <a:gd name="T11" fmla="*/ 35 h 45"/>
                    <a:gd name="T12" fmla="*/ 31 w 44"/>
                    <a:gd name="T13" fmla="*/ 14 h 45"/>
                    <a:gd name="T14" fmla="*/ 8 w 44"/>
                    <a:gd name="T15" fmla="*/ 18 h 45"/>
                    <a:gd name="T16" fmla="*/ 28 w 44"/>
                    <a:gd name="T17" fmla="*/ 28 h 45"/>
                    <a:gd name="T18" fmla="*/ 25 w 44"/>
                    <a:gd name="T19" fmla="*/ 12 h 45"/>
                    <a:gd name="T20" fmla="*/ 13 w 44"/>
                    <a:gd name="T21" fmla="*/ 21 h 45"/>
                    <a:gd name="T22" fmla="*/ 25 w 44"/>
                    <a:gd name="T23" fmla="*/ 27 h 45"/>
                    <a:gd name="T24" fmla="*/ 24 w 44"/>
                    <a:gd name="T25" fmla="*/ 14 h 45"/>
                    <a:gd name="T26" fmla="*/ 18 w 44"/>
                    <a:gd name="T27" fmla="*/ 20 h 45"/>
                    <a:gd name="T28" fmla="*/ 21 w 44"/>
                    <a:gd name="T29" fmla="*/ 24 h 45"/>
                    <a:gd name="T30" fmla="*/ 27 w 44"/>
                    <a:gd name="T31" fmla="*/ 23 h 45"/>
                    <a:gd name="T32" fmla="*/ 26 w 44"/>
                    <a:gd name="T33" fmla="*/ 16 h 45"/>
                    <a:gd name="T34" fmla="*/ 20 w 44"/>
                    <a:gd name="T35" fmla="*/ 21 h 45"/>
                    <a:gd name="T36" fmla="*/ 22 w 44"/>
                    <a:gd name="T37" fmla="*/ 22 h 45"/>
                    <a:gd name="T38" fmla="*/ 19 w 44"/>
                    <a:gd name="T39" fmla="*/ 23 h 45"/>
                    <a:gd name="T40" fmla="*/ 17 w 44"/>
                    <a:gd name="T41" fmla="*/ 18 h 45"/>
                    <a:gd name="T42" fmla="*/ 24 w 44"/>
                    <a:gd name="T43" fmla="*/ 24 h 45"/>
                    <a:gd name="T44" fmla="*/ 12 w 44"/>
                    <a:gd name="T45" fmla="*/ 19 h 45"/>
                    <a:gd name="T46" fmla="*/ 25 w 44"/>
                    <a:gd name="T47" fmla="*/ 11 h 45"/>
                    <a:gd name="T48" fmla="*/ 34 w 44"/>
                    <a:gd name="T49" fmla="*/ 24 h 45"/>
                    <a:gd name="T50" fmla="*/ 22 w 44"/>
                    <a:gd name="T51" fmla="*/ 35 h 45"/>
                    <a:gd name="T52" fmla="*/ 15 w 44"/>
                    <a:gd name="T53" fmla="*/ 9 h 45"/>
                    <a:gd name="T54" fmla="*/ 13 w 44"/>
                    <a:gd name="T55"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5">
                      <a:moveTo>
                        <a:pt x="13" y="7"/>
                      </a:moveTo>
                      <a:cubicBezTo>
                        <a:pt x="3" y="11"/>
                        <a:pt x="0" y="24"/>
                        <a:pt x="5" y="33"/>
                      </a:cubicBezTo>
                      <a:cubicBezTo>
                        <a:pt x="10" y="43"/>
                        <a:pt x="24" y="45"/>
                        <a:pt x="33" y="39"/>
                      </a:cubicBezTo>
                      <a:cubicBezTo>
                        <a:pt x="43" y="33"/>
                        <a:pt x="44" y="19"/>
                        <a:pt x="37" y="10"/>
                      </a:cubicBezTo>
                      <a:cubicBezTo>
                        <a:pt x="30" y="0"/>
                        <a:pt x="14" y="0"/>
                        <a:pt x="7" y="9"/>
                      </a:cubicBezTo>
                      <a:cubicBezTo>
                        <a:pt x="1" y="18"/>
                        <a:pt x="5" y="33"/>
                        <a:pt x="16" y="35"/>
                      </a:cubicBezTo>
                      <a:cubicBezTo>
                        <a:pt x="27" y="36"/>
                        <a:pt x="38" y="23"/>
                        <a:pt x="31" y="14"/>
                      </a:cubicBezTo>
                      <a:cubicBezTo>
                        <a:pt x="25" y="6"/>
                        <a:pt x="10" y="7"/>
                        <a:pt x="8" y="18"/>
                      </a:cubicBezTo>
                      <a:cubicBezTo>
                        <a:pt x="7" y="28"/>
                        <a:pt x="22" y="37"/>
                        <a:pt x="28" y="28"/>
                      </a:cubicBezTo>
                      <a:cubicBezTo>
                        <a:pt x="32" y="23"/>
                        <a:pt x="31" y="15"/>
                        <a:pt x="25" y="12"/>
                      </a:cubicBezTo>
                      <a:cubicBezTo>
                        <a:pt x="19" y="10"/>
                        <a:pt x="12" y="14"/>
                        <a:pt x="13" y="21"/>
                      </a:cubicBezTo>
                      <a:cubicBezTo>
                        <a:pt x="13" y="26"/>
                        <a:pt x="20" y="31"/>
                        <a:pt x="25" y="27"/>
                      </a:cubicBezTo>
                      <a:cubicBezTo>
                        <a:pt x="30" y="24"/>
                        <a:pt x="29" y="16"/>
                        <a:pt x="24" y="14"/>
                      </a:cubicBezTo>
                      <a:cubicBezTo>
                        <a:pt x="20" y="11"/>
                        <a:pt x="16" y="16"/>
                        <a:pt x="18" y="20"/>
                      </a:cubicBezTo>
                      <a:cubicBezTo>
                        <a:pt x="19" y="21"/>
                        <a:pt x="20" y="23"/>
                        <a:pt x="21" y="24"/>
                      </a:cubicBezTo>
                      <a:cubicBezTo>
                        <a:pt x="22" y="27"/>
                        <a:pt x="27" y="26"/>
                        <a:pt x="27" y="23"/>
                      </a:cubicBezTo>
                      <a:cubicBezTo>
                        <a:pt x="27" y="20"/>
                        <a:pt x="27" y="18"/>
                        <a:pt x="26" y="16"/>
                      </a:cubicBezTo>
                      <a:cubicBezTo>
                        <a:pt x="24" y="18"/>
                        <a:pt x="22" y="20"/>
                        <a:pt x="20" y="21"/>
                      </a:cubicBezTo>
                      <a:cubicBezTo>
                        <a:pt x="19" y="21"/>
                        <a:pt x="24" y="19"/>
                        <a:pt x="22" y="22"/>
                      </a:cubicBezTo>
                      <a:cubicBezTo>
                        <a:pt x="21" y="24"/>
                        <a:pt x="20" y="24"/>
                        <a:pt x="19" y="23"/>
                      </a:cubicBezTo>
                      <a:cubicBezTo>
                        <a:pt x="17" y="22"/>
                        <a:pt x="15" y="20"/>
                        <a:pt x="17" y="18"/>
                      </a:cubicBezTo>
                      <a:cubicBezTo>
                        <a:pt x="21" y="14"/>
                        <a:pt x="28" y="20"/>
                        <a:pt x="24" y="24"/>
                      </a:cubicBezTo>
                      <a:cubicBezTo>
                        <a:pt x="19" y="30"/>
                        <a:pt x="12" y="25"/>
                        <a:pt x="12" y="19"/>
                      </a:cubicBezTo>
                      <a:cubicBezTo>
                        <a:pt x="12" y="13"/>
                        <a:pt x="19" y="10"/>
                        <a:pt x="25" y="11"/>
                      </a:cubicBezTo>
                      <a:cubicBezTo>
                        <a:pt x="31" y="12"/>
                        <a:pt x="34" y="18"/>
                        <a:pt x="34" y="24"/>
                      </a:cubicBezTo>
                      <a:cubicBezTo>
                        <a:pt x="33" y="30"/>
                        <a:pt x="29" y="35"/>
                        <a:pt x="22" y="35"/>
                      </a:cubicBezTo>
                      <a:cubicBezTo>
                        <a:pt x="7" y="36"/>
                        <a:pt x="5" y="18"/>
                        <a:pt x="15" y="9"/>
                      </a:cubicBezTo>
                      <a:cubicBezTo>
                        <a:pt x="16" y="8"/>
                        <a:pt x="15" y="6"/>
                        <a:pt x="13"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6"/>
                <p:cNvSpPr>
                  <a:spLocks/>
                </p:cNvSpPr>
                <p:nvPr/>
              </p:nvSpPr>
              <p:spPr bwMode="auto">
                <a:xfrm>
                  <a:off x="3376" y="2201"/>
                  <a:ext cx="241" cy="202"/>
                </a:xfrm>
                <a:custGeom>
                  <a:avLst/>
                  <a:gdLst>
                    <a:gd name="T0" fmla="*/ 5 w 90"/>
                    <a:gd name="T1" fmla="*/ 3 h 75"/>
                    <a:gd name="T2" fmla="*/ 88 w 90"/>
                    <a:gd name="T3" fmla="*/ 31 h 75"/>
                    <a:gd name="T4" fmla="*/ 82 w 90"/>
                    <a:gd name="T5" fmla="*/ 26 h 75"/>
                    <a:gd name="T6" fmla="*/ 40 w 90"/>
                    <a:gd name="T7" fmla="*/ 43 h 75"/>
                    <a:gd name="T8" fmla="*/ 9 w 90"/>
                    <a:gd name="T9" fmla="*/ 3 h 75"/>
                    <a:gd name="T10" fmla="*/ 5 w 90"/>
                    <a:gd name="T11" fmla="*/ 3 h 75"/>
                  </a:gdLst>
                  <a:ahLst/>
                  <a:cxnLst>
                    <a:cxn ang="0">
                      <a:pos x="T0" y="T1"/>
                    </a:cxn>
                    <a:cxn ang="0">
                      <a:pos x="T2" y="T3"/>
                    </a:cxn>
                    <a:cxn ang="0">
                      <a:pos x="T4" y="T5"/>
                    </a:cxn>
                    <a:cxn ang="0">
                      <a:pos x="T6" y="T7"/>
                    </a:cxn>
                    <a:cxn ang="0">
                      <a:pos x="T8" y="T9"/>
                    </a:cxn>
                    <a:cxn ang="0">
                      <a:pos x="T10" y="T11"/>
                    </a:cxn>
                  </a:cxnLst>
                  <a:rect l="0" t="0" r="r" b="b"/>
                  <a:pathLst>
                    <a:path w="90" h="75">
                      <a:moveTo>
                        <a:pt x="5" y="3"/>
                      </a:moveTo>
                      <a:cubicBezTo>
                        <a:pt x="0" y="48"/>
                        <a:pt x="68" y="75"/>
                        <a:pt x="88" y="31"/>
                      </a:cubicBezTo>
                      <a:cubicBezTo>
                        <a:pt x="90" y="27"/>
                        <a:pt x="86" y="23"/>
                        <a:pt x="82" y="26"/>
                      </a:cubicBezTo>
                      <a:cubicBezTo>
                        <a:pt x="71" y="37"/>
                        <a:pt x="58" y="47"/>
                        <a:pt x="40" y="43"/>
                      </a:cubicBezTo>
                      <a:cubicBezTo>
                        <a:pt x="21" y="39"/>
                        <a:pt x="10" y="22"/>
                        <a:pt x="9" y="3"/>
                      </a:cubicBezTo>
                      <a:cubicBezTo>
                        <a:pt x="9" y="0"/>
                        <a:pt x="5" y="0"/>
                        <a:pt x="5" y="3"/>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7"/>
                <p:cNvSpPr>
                  <a:spLocks/>
                </p:cNvSpPr>
                <p:nvPr/>
              </p:nvSpPr>
              <p:spPr bwMode="auto">
                <a:xfrm>
                  <a:off x="3384" y="2236"/>
                  <a:ext cx="233" cy="91"/>
                </a:xfrm>
                <a:custGeom>
                  <a:avLst/>
                  <a:gdLst>
                    <a:gd name="T0" fmla="*/ 85 w 87"/>
                    <a:gd name="T1" fmla="*/ 2 h 34"/>
                    <a:gd name="T2" fmla="*/ 41 w 87"/>
                    <a:gd name="T3" fmla="*/ 25 h 34"/>
                    <a:gd name="T4" fmla="*/ 6 w 87"/>
                    <a:gd name="T5" fmla="*/ 2 h 34"/>
                    <a:gd name="T6" fmla="*/ 1 w 87"/>
                    <a:gd name="T7" fmla="*/ 5 h 34"/>
                    <a:gd name="T8" fmla="*/ 45 w 87"/>
                    <a:gd name="T9" fmla="*/ 34 h 34"/>
                    <a:gd name="T10" fmla="*/ 87 w 87"/>
                    <a:gd name="T11" fmla="*/ 3 h 34"/>
                    <a:gd name="T12" fmla="*/ 85 w 87"/>
                    <a:gd name="T13" fmla="*/ 2 h 34"/>
                  </a:gdLst>
                  <a:ahLst/>
                  <a:cxnLst>
                    <a:cxn ang="0">
                      <a:pos x="T0" y="T1"/>
                    </a:cxn>
                    <a:cxn ang="0">
                      <a:pos x="T2" y="T3"/>
                    </a:cxn>
                    <a:cxn ang="0">
                      <a:pos x="T4" y="T5"/>
                    </a:cxn>
                    <a:cxn ang="0">
                      <a:pos x="T6" y="T7"/>
                    </a:cxn>
                    <a:cxn ang="0">
                      <a:pos x="T8" y="T9"/>
                    </a:cxn>
                    <a:cxn ang="0">
                      <a:pos x="T10" y="T11"/>
                    </a:cxn>
                    <a:cxn ang="0">
                      <a:pos x="T12" y="T13"/>
                    </a:cxn>
                  </a:cxnLst>
                  <a:rect l="0" t="0" r="r" b="b"/>
                  <a:pathLst>
                    <a:path w="87" h="34">
                      <a:moveTo>
                        <a:pt x="85" y="2"/>
                      </a:moveTo>
                      <a:cubicBezTo>
                        <a:pt x="75" y="17"/>
                        <a:pt x="59" y="27"/>
                        <a:pt x="41" y="25"/>
                      </a:cubicBezTo>
                      <a:cubicBezTo>
                        <a:pt x="25" y="24"/>
                        <a:pt x="16" y="13"/>
                        <a:pt x="6" y="2"/>
                      </a:cubicBezTo>
                      <a:cubicBezTo>
                        <a:pt x="4" y="0"/>
                        <a:pt x="0" y="2"/>
                        <a:pt x="1" y="5"/>
                      </a:cubicBezTo>
                      <a:cubicBezTo>
                        <a:pt x="6" y="23"/>
                        <a:pt x="27" y="34"/>
                        <a:pt x="45" y="34"/>
                      </a:cubicBezTo>
                      <a:cubicBezTo>
                        <a:pt x="65" y="33"/>
                        <a:pt x="80" y="21"/>
                        <a:pt x="87" y="3"/>
                      </a:cubicBezTo>
                      <a:cubicBezTo>
                        <a:pt x="87" y="2"/>
                        <a:pt x="86" y="1"/>
                        <a:pt x="85"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8"/>
                <p:cNvSpPr>
                  <a:spLocks/>
                </p:cNvSpPr>
                <p:nvPr/>
              </p:nvSpPr>
              <p:spPr bwMode="auto">
                <a:xfrm>
                  <a:off x="3371" y="2230"/>
                  <a:ext cx="244" cy="140"/>
                </a:xfrm>
                <a:custGeom>
                  <a:avLst/>
                  <a:gdLst>
                    <a:gd name="T0" fmla="*/ 6 w 91"/>
                    <a:gd name="T1" fmla="*/ 1 h 52"/>
                    <a:gd name="T2" fmla="*/ 40 w 91"/>
                    <a:gd name="T3" fmla="*/ 48 h 52"/>
                    <a:gd name="T4" fmla="*/ 90 w 91"/>
                    <a:gd name="T5" fmla="*/ 14 h 52"/>
                    <a:gd name="T6" fmla="*/ 84 w 91"/>
                    <a:gd name="T7" fmla="*/ 12 h 52"/>
                    <a:gd name="T8" fmla="*/ 41 w 91"/>
                    <a:gd name="T9" fmla="*/ 39 h 52"/>
                    <a:gd name="T10" fmla="*/ 8 w 91"/>
                    <a:gd name="T11" fmla="*/ 1 h 52"/>
                    <a:gd name="T12" fmla="*/ 6 w 91"/>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91" h="52">
                      <a:moveTo>
                        <a:pt x="6" y="1"/>
                      </a:moveTo>
                      <a:cubicBezTo>
                        <a:pt x="0" y="22"/>
                        <a:pt x="20" y="44"/>
                        <a:pt x="40" y="48"/>
                      </a:cubicBezTo>
                      <a:cubicBezTo>
                        <a:pt x="62" y="52"/>
                        <a:pt x="88" y="37"/>
                        <a:pt x="90" y="14"/>
                      </a:cubicBezTo>
                      <a:cubicBezTo>
                        <a:pt x="91" y="10"/>
                        <a:pt x="85" y="10"/>
                        <a:pt x="84" y="12"/>
                      </a:cubicBezTo>
                      <a:cubicBezTo>
                        <a:pt x="74" y="28"/>
                        <a:pt x="62" y="42"/>
                        <a:pt x="41" y="39"/>
                      </a:cubicBezTo>
                      <a:cubicBezTo>
                        <a:pt x="21" y="36"/>
                        <a:pt x="13" y="19"/>
                        <a:pt x="8" y="1"/>
                      </a:cubicBezTo>
                      <a:cubicBezTo>
                        <a:pt x="7" y="0"/>
                        <a:pt x="6" y="0"/>
                        <a:pt x="6"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9"/>
                <p:cNvSpPr>
                  <a:spLocks/>
                </p:cNvSpPr>
                <p:nvPr/>
              </p:nvSpPr>
              <p:spPr bwMode="auto">
                <a:xfrm>
                  <a:off x="3604" y="2236"/>
                  <a:ext cx="5"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1" y="0"/>
                      </a:cubicBezTo>
                      <a:cubicBezTo>
                        <a:pt x="0" y="0"/>
                        <a:pt x="0" y="1"/>
                        <a:pt x="1"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0"/>
                <p:cNvSpPr>
                  <a:spLocks/>
                </p:cNvSpPr>
                <p:nvPr/>
              </p:nvSpPr>
              <p:spPr bwMode="auto">
                <a:xfrm>
                  <a:off x="3384" y="2219"/>
                  <a:ext cx="231" cy="119"/>
                </a:xfrm>
                <a:custGeom>
                  <a:avLst/>
                  <a:gdLst>
                    <a:gd name="T0" fmla="*/ 83 w 86"/>
                    <a:gd name="T1" fmla="*/ 6 h 44"/>
                    <a:gd name="T2" fmla="*/ 44 w 86"/>
                    <a:gd name="T3" fmla="*/ 26 h 44"/>
                    <a:gd name="T4" fmla="*/ 8 w 86"/>
                    <a:gd name="T5" fmla="*/ 3 h 44"/>
                    <a:gd name="T6" fmla="*/ 1 w 86"/>
                    <a:gd name="T7" fmla="*/ 6 h 44"/>
                    <a:gd name="T8" fmla="*/ 86 w 86"/>
                    <a:gd name="T9" fmla="*/ 8 h 44"/>
                    <a:gd name="T10" fmla="*/ 83 w 86"/>
                    <a:gd name="T11" fmla="*/ 6 h 44"/>
                  </a:gdLst>
                  <a:ahLst/>
                  <a:cxnLst>
                    <a:cxn ang="0">
                      <a:pos x="T0" y="T1"/>
                    </a:cxn>
                    <a:cxn ang="0">
                      <a:pos x="T2" y="T3"/>
                    </a:cxn>
                    <a:cxn ang="0">
                      <a:pos x="T4" y="T5"/>
                    </a:cxn>
                    <a:cxn ang="0">
                      <a:pos x="T6" y="T7"/>
                    </a:cxn>
                    <a:cxn ang="0">
                      <a:pos x="T8" y="T9"/>
                    </a:cxn>
                    <a:cxn ang="0">
                      <a:pos x="T10" y="T11"/>
                    </a:cxn>
                  </a:cxnLst>
                  <a:rect l="0" t="0" r="r" b="b"/>
                  <a:pathLst>
                    <a:path w="86" h="44">
                      <a:moveTo>
                        <a:pt x="83" y="6"/>
                      </a:moveTo>
                      <a:cubicBezTo>
                        <a:pt x="73" y="18"/>
                        <a:pt x="60" y="27"/>
                        <a:pt x="44" y="26"/>
                      </a:cubicBezTo>
                      <a:cubicBezTo>
                        <a:pt x="27" y="25"/>
                        <a:pt x="17" y="15"/>
                        <a:pt x="8" y="3"/>
                      </a:cubicBezTo>
                      <a:cubicBezTo>
                        <a:pt x="5" y="0"/>
                        <a:pt x="0" y="3"/>
                        <a:pt x="1" y="6"/>
                      </a:cubicBezTo>
                      <a:cubicBezTo>
                        <a:pt x="14" y="44"/>
                        <a:pt x="71" y="43"/>
                        <a:pt x="86" y="8"/>
                      </a:cubicBezTo>
                      <a:cubicBezTo>
                        <a:pt x="86" y="6"/>
                        <a:pt x="84" y="5"/>
                        <a:pt x="83" y="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1"/>
                <p:cNvSpPr>
                  <a:spLocks/>
                </p:cNvSpPr>
                <p:nvPr/>
              </p:nvSpPr>
              <p:spPr bwMode="auto">
                <a:xfrm>
                  <a:off x="3518" y="22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2"/>
                <p:cNvSpPr>
                  <a:spLocks/>
                </p:cNvSpPr>
                <p:nvPr/>
              </p:nvSpPr>
              <p:spPr bwMode="auto">
                <a:xfrm>
                  <a:off x="3379" y="2201"/>
                  <a:ext cx="236" cy="105"/>
                </a:xfrm>
                <a:custGeom>
                  <a:avLst/>
                  <a:gdLst>
                    <a:gd name="T0" fmla="*/ 0 w 88"/>
                    <a:gd name="T1" fmla="*/ 4 h 39"/>
                    <a:gd name="T2" fmla="*/ 40 w 88"/>
                    <a:gd name="T3" fmla="*/ 37 h 39"/>
                    <a:gd name="T4" fmla="*/ 87 w 88"/>
                    <a:gd name="T5" fmla="*/ 10 h 39"/>
                    <a:gd name="T6" fmla="*/ 81 w 88"/>
                    <a:gd name="T7" fmla="*/ 7 h 39"/>
                    <a:gd name="T8" fmla="*/ 41 w 88"/>
                    <a:gd name="T9" fmla="*/ 29 h 39"/>
                    <a:gd name="T10" fmla="*/ 4 w 88"/>
                    <a:gd name="T11" fmla="*/ 2 h 39"/>
                    <a:gd name="T12" fmla="*/ 0 w 88"/>
                    <a:gd name="T13" fmla="*/ 4 h 39"/>
                  </a:gdLst>
                  <a:ahLst/>
                  <a:cxnLst>
                    <a:cxn ang="0">
                      <a:pos x="T0" y="T1"/>
                    </a:cxn>
                    <a:cxn ang="0">
                      <a:pos x="T2" y="T3"/>
                    </a:cxn>
                    <a:cxn ang="0">
                      <a:pos x="T4" y="T5"/>
                    </a:cxn>
                    <a:cxn ang="0">
                      <a:pos x="T6" y="T7"/>
                    </a:cxn>
                    <a:cxn ang="0">
                      <a:pos x="T8" y="T9"/>
                    </a:cxn>
                    <a:cxn ang="0">
                      <a:pos x="T10" y="T11"/>
                    </a:cxn>
                    <a:cxn ang="0">
                      <a:pos x="T12" y="T13"/>
                    </a:cxn>
                  </a:cxnLst>
                  <a:rect l="0" t="0" r="r" b="b"/>
                  <a:pathLst>
                    <a:path w="88" h="39">
                      <a:moveTo>
                        <a:pt x="0" y="4"/>
                      </a:moveTo>
                      <a:cubicBezTo>
                        <a:pt x="6" y="21"/>
                        <a:pt x="21" y="36"/>
                        <a:pt x="40" y="37"/>
                      </a:cubicBezTo>
                      <a:cubicBezTo>
                        <a:pt x="59" y="39"/>
                        <a:pt x="81" y="29"/>
                        <a:pt x="87" y="10"/>
                      </a:cubicBezTo>
                      <a:cubicBezTo>
                        <a:pt x="88" y="7"/>
                        <a:pt x="83" y="4"/>
                        <a:pt x="81" y="7"/>
                      </a:cubicBezTo>
                      <a:cubicBezTo>
                        <a:pt x="70" y="19"/>
                        <a:pt x="59" y="30"/>
                        <a:pt x="41" y="29"/>
                      </a:cubicBezTo>
                      <a:cubicBezTo>
                        <a:pt x="24" y="28"/>
                        <a:pt x="11" y="17"/>
                        <a:pt x="4" y="2"/>
                      </a:cubicBezTo>
                      <a:cubicBezTo>
                        <a:pt x="3" y="0"/>
                        <a:pt x="0" y="1"/>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3"/>
                <p:cNvSpPr>
                  <a:spLocks/>
                </p:cNvSpPr>
                <p:nvPr/>
              </p:nvSpPr>
              <p:spPr bwMode="auto">
                <a:xfrm>
                  <a:off x="3403" y="2217"/>
                  <a:ext cx="214" cy="121"/>
                </a:xfrm>
                <a:custGeom>
                  <a:avLst/>
                  <a:gdLst>
                    <a:gd name="T0" fmla="*/ 76 w 80"/>
                    <a:gd name="T1" fmla="*/ 7 h 45"/>
                    <a:gd name="T2" fmla="*/ 9 w 80"/>
                    <a:gd name="T3" fmla="*/ 12 h 45"/>
                    <a:gd name="T4" fmla="*/ 3 w 80"/>
                    <a:gd name="T5" fmla="*/ 15 h 45"/>
                    <a:gd name="T6" fmla="*/ 29 w 80"/>
                    <a:gd name="T7" fmla="*/ 44 h 45"/>
                    <a:gd name="T8" fmla="*/ 31 w 80"/>
                    <a:gd name="T9" fmla="*/ 36 h 45"/>
                    <a:gd name="T10" fmla="*/ 9 w 80"/>
                    <a:gd name="T11" fmla="*/ 6 h 45"/>
                    <a:gd name="T12" fmla="*/ 0 w 80"/>
                    <a:gd name="T13" fmla="*/ 7 h 45"/>
                    <a:gd name="T14" fmla="*/ 17 w 80"/>
                    <a:gd name="T15" fmla="*/ 33 h 45"/>
                    <a:gd name="T16" fmla="*/ 21 w 80"/>
                    <a:gd name="T17" fmla="*/ 27 h 45"/>
                    <a:gd name="T18" fmla="*/ 8 w 80"/>
                    <a:gd name="T19" fmla="*/ 5 h 45"/>
                    <a:gd name="T20" fmla="*/ 0 w 80"/>
                    <a:gd name="T21" fmla="*/ 6 h 45"/>
                    <a:gd name="T22" fmla="*/ 29 w 80"/>
                    <a:gd name="T23" fmla="*/ 44 h 45"/>
                    <a:gd name="T24" fmla="*/ 31 w 80"/>
                    <a:gd name="T25" fmla="*/ 36 h 45"/>
                    <a:gd name="T26" fmla="*/ 11 w 80"/>
                    <a:gd name="T27" fmla="*/ 15 h 45"/>
                    <a:gd name="T28" fmla="*/ 5 w 80"/>
                    <a:gd name="T29" fmla="*/ 19 h 45"/>
                    <a:gd name="T30" fmla="*/ 78 w 80"/>
                    <a:gd name="T31" fmla="*/ 10 h 45"/>
                    <a:gd name="T32" fmla="*/ 76 w 80"/>
                    <a:gd name="T33"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5">
                      <a:moveTo>
                        <a:pt x="76" y="7"/>
                      </a:moveTo>
                      <a:cubicBezTo>
                        <a:pt x="56" y="23"/>
                        <a:pt x="30" y="25"/>
                        <a:pt x="9" y="12"/>
                      </a:cubicBezTo>
                      <a:cubicBezTo>
                        <a:pt x="6" y="10"/>
                        <a:pt x="2" y="12"/>
                        <a:pt x="3" y="15"/>
                      </a:cubicBezTo>
                      <a:cubicBezTo>
                        <a:pt x="5" y="30"/>
                        <a:pt x="14" y="41"/>
                        <a:pt x="29" y="44"/>
                      </a:cubicBezTo>
                      <a:cubicBezTo>
                        <a:pt x="34" y="45"/>
                        <a:pt x="36" y="38"/>
                        <a:pt x="31" y="36"/>
                      </a:cubicBezTo>
                      <a:cubicBezTo>
                        <a:pt x="17" y="32"/>
                        <a:pt x="9" y="21"/>
                        <a:pt x="9" y="6"/>
                      </a:cubicBezTo>
                      <a:cubicBezTo>
                        <a:pt x="6" y="7"/>
                        <a:pt x="3" y="7"/>
                        <a:pt x="0" y="7"/>
                      </a:cubicBezTo>
                      <a:cubicBezTo>
                        <a:pt x="3" y="18"/>
                        <a:pt x="8" y="27"/>
                        <a:pt x="17" y="33"/>
                      </a:cubicBezTo>
                      <a:cubicBezTo>
                        <a:pt x="21" y="35"/>
                        <a:pt x="24" y="30"/>
                        <a:pt x="21" y="27"/>
                      </a:cubicBezTo>
                      <a:cubicBezTo>
                        <a:pt x="15" y="21"/>
                        <a:pt x="10" y="14"/>
                        <a:pt x="8" y="5"/>
                      </a:cubicBezTo>
                      <a:cubicBezTo>
                        <a:pt x="7" y="0"/>
                        <a:pt x="0" y="1"/>
                        <a:pt x="0" y="6"/>
                      </a:cubicBezTo>
                      <a:cubicBezTo>
                        <a:pt x="0" y="24"/>
                        <a:pt x="11" y="39"/>
                        <a:pt x="29" y="44"/>
                      </a:cubicBezTo>
                      <a:cubicBezTo>
                        <a:pt x="30" y="42"/>
                        <a:pt x="31" y="39"/>
                        <a:pt x="31" y="36"/>
                      </a:cubicBezTo>
                      <a:cubicBezTo>
                        <a:pt x="20" y="34"/>
                        <a:pt x="12" y="27"/>
                        <a:pt x="11" y="15"/>
                      </a:cubicBezTo>
                      <a:cubicBezTo>
                        <a:pt x="9" y="16"/>
                        <a:pt x="7" y="17"/>
                        <a:pt x="5" y="19"/>
                      </a:cubicBezTo>
                      <a:cubicBezTo>
                        <a:pt x="28" y="34"/>
                        <a:pt x="59" y="30"/>
                        <a:pt x="78" y="10"/>
                      </a:cubicBezTo>
                      <a:cubicBezTo>
                        <a:pt x="80" y="8"/>
                        <a:pt x="78" y="6"/>
                        <a:pt x="76"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4"/>
                <p:cNvSpPr>
                  <a:spLocks/>
                </p:cNvSpPr>
                <p:nvPr/>
              </p:nvSpPr>
              <p:spPr bwMode="auto">
                <a:xfrm>
                  <a:off x="3583" y="2222"/>
                  <a:ext cx="219" cy="262"/>
                </a:xfrm>
                <a:custGeom>
                  <a:avLst/>
                  <a:gdLst>
                    <a:gd name="T0" fmla="*/ 3 w 82"/>
                    <a:gd name="T1" fmla="*/ 97 h 97"/>
                    <a:gd name="T2" fmla="*/ 39 w 82"/>
                    <a:gd name="T3" fmla="*/ 65 h 97"/>
                    <a:gd name="T4" fmla="*/ 78 w 82"/>
                    <a:gd name="T5" fmla="*/ 9 h 97"/>
                    <a:gd name="T6" fmla="*/ 75 w 82"/>
                    <a:gd name="T7" fmla="*/ 1 h 97"/>
                    <a:gd name="T8" fmla="*/ 2 w 82"/>
                    <a:gd name="T9" fmla="*/ 94 h 97"/>
                    <a:gd name="T10" fmla="*/ 3 w 82"/>
                    <a:gd name="T11" fmla="*/ 97 h 97"/>
                  </a:gdLst>
                  <a:ahLst/>
                  <a:cxnLst>
                    <a:cxn ang="0">
                      <a:pos x="T0" y="T1"/>
                    </a:cxn>
                    <a:cxn ang="0">
                      <a:pos x="T2" y="T3"/>
                    </a:cxn>
                    <a:cxn ang="0">
                      <a:pos x="T4" y="T5"/>
                    </a:cxn>
                    <a:cxn ang="0">
                      <a:pos x="T6" y="T7"/>
                    </a:cxn>
                    <a:cxn ang="0">
                      <a:pos x="T8" y="T9"/>
                    </a:cxn>
                    <a:cxn ang="0">
                      <a:pos x="T10" y="T11"/>
                    </a:cxn>
                  </a:cxnLst>
                  <a:rect l="0" t="0" r="r" b="b"/>
                  <a:pathLst>
                    <a:path w="82" h="97">
                      <a:moveTo>
                        <a:pt x="3" y="97"/>
                      </a:moveTo>
                      <a:cubicBezTo>
                        <a:pt x="21" y="93"/>
                        <a:pt x="31" y="80"/>
                        <a:pt x="39" y="65"/>
                      </a:cubicBezTo>
                      <a:cubicBezTo>
                        <a:pt x="51" y="43"/>
                        <a:pt x="56" y="24"/>
                        <a:pt x="78" y="9"/>
                      </a:cubicBezTo>
                      <a:cubicBezTo>
                        <a:pt x="82" y="6"/>
                        <a:pt x="80" y="0"/>
                        <a:pt x="75" y="1"/>
                      </a:cubicBezTo>
                      <a:cubicBezTo>
                        <a:pt x="33" y="11"/>
                        <a:pt x="40" y="76"/>
                        <a:pt x="2" y="94"/>
                      </a:cubicBezTo>
                      <a:cubicBezTo>
                        <a:pt x="0" y="94"/>
                        <a:pt x="2" y="97"/>
                        <a:pt x="3" y="9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45"/>
                <p:cNvSpPr>
                  <a:spLocks/>
                </p:cNvSpPr>
                <p:nvPr/>
              </p:nvSpPr>
              <p:spPr bwMode="auto">
                <a:xfrm>
                  <a:off x="3583" y="2217"/>
                  <a:ext cx="230" cy="267"/>
                </a:xfrm>
                <a:custGeom>
                  <a:avLst/>
                  <a:gdLst>
                    <a:gd name="T0" fmla="*/ 83 w 86"/>
                    <a:gd name="T1" fmla="*/ 0 h 99"/>
                    <a:gd name="T2" fmla="*/ 46 w 86"/>
                    <a:gd name="T3" fmla="*/ 29 h 99"/>
                    <a:gd name="T4" fmla="*/ 3 w 86"/>
                    <a:gd name="T5" fmla="*/ 89 h 99"/>
                    <a:gd name="T6" fmla="*/ 5 w 86"/>
                    <a:gd name="T7" fmla="*/ 93 h 99"/>
                    <a:gd name="T8" fmla="*/ 50 w 86"/>
                    <a:gd name="T9" fmla="*/ 24 h 99"/>
                    <a:gd name="T10" fmla="*/ 42 w 86"/>
                    <a:gd name="T11" fmla="*/ 21 h 99"/>
                    <a:gd name="T12" fmla="*/ 7 w 86"/>
                    <a:gd name="T13" fmla="*/ 94 h 99"/>
                    <a:gd name="T14" fmla="*/ 11 w 86"/>
                    <a:gd name="T15" fmla="*/ 97 h 99"/>
                    <a:gd name="T16" fmla="*/ 49 w 86"/>
                    <a:gd name="T17" fmla="*/ 25 h 99"/>
                    <a:gd name="T18" fmla="*/ 42 w 86"/>
                    <a:gd name="T19" fmla="*/ 22 h 99"/>
                    <a:gd name="T20" fmla="*/ 2 w 86"/>
                    <a:gd name="T21" fmla="*/ 89 h 99"/>
                    <a:gd name="T22" fmla="*/ 5 w 86"/>
                    <a:gd name="T23" fmla="*/ 93 h 99"/>
                    <a:gd name="T24" fmla="*/ 84 w 86"/>
                    <a:gd name="T25" fmla="*/ 5 h 99"/>
                    <a:gd name="T26" fmla="*/ 83 w 86"/>
                    <a:gd name="T2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99">
                      <a:moveTo>
                        <a:pt x="83" y="0"/>
                      </a:moveTo>
                      <a:cubicBezTo>
                        <a:pt x="66" y="2"/>
                        <a:pt x="55" y="15"/>
                        <a:pt x="46" y="29"/>
                      </a:cubicBezTo>
                      <a:cubicBezTo>
                        <a:pt x="32" y="52"/>
                        <a:pt x="26" y="73"/>
                        <a:pt x="3" y="89"/>
                      </a:cubicBezTo>
                      <a:cubicBezTo>
                        <a:pt x="4" y="90"/>
                        <a:pt x="5" y="92"/>
                        <a:pt x="5" y="93"/>
                      </a:cubicBezTo>
                      <a:cubicBezTo>
                        <a:pt x="28" y="76"/>
                        <a:pt x="43" y="52"/>
                        <a:pt x="50" y="24"/>
                      </a:cubicBezTo>
                      <a:cubicBezTo>
                        <a:pt x="51" y="20"/>
                        <a:pt x="44" y="17"/>
                        <a:pt x="42" y="21"/>
                      </a:cubicBezTo>
                      <a:cubicBezTo>
                        <a:pt x="31" y="46"/>
                        <a:pt x="18" y="70"/>
                        <a:pt x="7" y="94"/>
                      </a:cubicBezTo>
                      <a:cubicBezTo>
                        <a:pt x="6" y="97"/>
                        <a:pt x="9" y="99"/>
                        <a:pt x="11" y="97"/>
                      </a:cubicBezTo>
                      <a:cubicBezTo>
                        <a:pt x="26" y="75"/>
                        <a:pt x="38" y="50"/>
                        <a:pt x="49" y="25"/>
                      </a:cubicBezTo>
                      <a:cubicBezTo>
                        <a:pt x="47" y="24"/>
                        <a:pt x="44" y="23"/>
                        <a:pt x="42" y="22"/>
                      </a:cubicBezTo>
                      <a:cubicBezTo>
                        <a:pt x="36" y="49"/>
                        <a:pt x="23" y="71"/>
                        <a:pt x="2" y="89"/>
                      </a:cubicBezTo>
                      <a:cubicBezTo>
                        <a:pt x="0" y="91"/>
                        <a:pt x="3" y="94"/>
                        <a:pt x="5" y="93"/>
                      </a:cubicBezTo>
                      <a:cubicBezTo>
                        <a:pt x="47" y="85"/>
                        <a:pt x="43" y="19"/>
                        <a:pt x="84" y="5"/>
                      </a:cubicBezTo>
                      <a:cubicBezTo>
                        <a:pt x="86" y="4"/>
                        <a:pt x="86" y="0"/>
                        <a:pt x="83"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46"/>
                <p:cNvSpPr>
                  <a:spLocks/>
                </p:cNvSpPr>
                <p:nvPr/>
              </p:nvSpPr>
              <p:spPr bwMode="auto">
                <a:xfrm>
                  <a:off x="3599" y="2238"/>
                  <a:ext cx="161" cy="240"/>
                </a:xfrm>
                <a:custGeom>
                  <a:avLst/>
                  <a:gdLst>
                    <a:gd name="T0" fmla="*/ 3 w 60"/>
                    <a:gd name="T1" fmla="*/ 89 h 89"/>
                    <a:gd name="T2" fmla="*/ 59 w 60"/>
                    <a:gd name="T3" fmla="*/ 4 h 89"/>
                    <a:gd name="T4" fmla="*/ 54 w 60"/>
                    <a:gd name="T5" fmla="*/ 4 h 89"/>
                    <a:gd name="T6" fmla="*/ 18 w 60"/>
                    <a:gd name="T7" fmla="*/ 80 h 89"/>
                    <a:gd name="T8" fmla="*/ 22 w 60"/>
                    <a:gd name="T9" fmla="*/ 83 h 89"/>
                    <a:gd name="T10" fmla="*/ 59 w 60"/>
                    <a:gd name="T11" fmla="*/ 4 h 89"/>
                    <a:gd name="T12" fmla="*/ 54 w 60"/>
                    <a:gd name="T13" fmla="*/ 3 h 89"/>
                    <a:gd name="T14" fmla="*/ 35 w 60"/>
                    <a:gd name="T15" fmla="*/ 50 h 89"/>
                    <a:gd name="T16" fmla="*/ 1 w 60"/>
                    <a:gd name="T17" fmla="*/ 87 h 89"/>
                    <a:gd name="T18" fmla="*/ 3 w 60"/>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89">
                      <a:moveTo>
                        <a:pt x="3" y="89"/>
                      </a:moveTo>
                      <a:cubicBezTo>
                        <a:pt x="32" y="74"/>
                        <a:pt x="60" y="37"/>
                        <a:pt x="59" y="4"/>
                      </a:cubicBezTo>
                      <a:cubicBezTo>
                        <a:pt x="57" y="4"/>
                        <a:pt x="56" y="4"/>
                        <a:pt x="54" y="4"/>
                      </a:cubicBezTo>
                      <a:cubicBezTo>
                        <a:pt x="50" y="35"/>
                        <a:pt x="36" y="56"/>
                        <a:pt x="18" y="80"/>
                      </a:cubicBezTo>
                      <a:cubicBezTo>
                        <a:pt x="16" y="83"/>
                        <a:pt x="20" y="85"/>
                        <a:pt x="22" y="83"/>
                      </a:cubicBezTo>
                      <a:cubicBezTo>
                        <a:pt x="45" y="65"/>
                        <a:pt x="57" y="32"/>
                        <a:pt x="59" y="4"/>
                      </a:cubicBezTo>
                      <a:cubicBezTo>
                        <a:pt x="60" y="0"/>
                        <a:pt x="55" y="0"/>
                        <a:pt x="54" y="3"/>
                      </a:cubicBezTo>
                      <a:cubicBezTo>
                        <a:pt x="48" y="19"/>
                        <a:pt x="44" y="35"/>
                        <a:pt x="35" y="50"/>
                      </a:cubicBezTo>
                      <a:cubicBezTo>
                        <a:pt x="26" y="64"/>
                        <a:pt x="14" y="75"/>
                        <a:pt x="1" y="87"/>
                      </a:cubicBezTo>
                      <a:cubicBezTo>
                        <a:pt x="0" y="88"/>
                        <a:pt x="1" y="89"/>
                        <a:pt x="3" y="89"/>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47"/>
                <p:cNvSpPr>
                  <a:spLocks/>
                </p:cNvSpPr>
                <p:nvPr/>
              </p:nvSpPr>
              <p:spPr bwMode="auto">
                <a:xfrm>
                  <a:off x="3612" y="2263"/>
                  <a:ext cx="156" cy="223"/>
                </a:xfrm>
                <a:custGeom>
                  <a:avLst/>
                  <a:gdLst>
                    <a:gd name="T0" fmla="*/ 3 w 58"/>
                    <a:gd name="T1" fmla="*/ 82 h 83"/>
                    <a:gd name="T2" fmla="*/ 58 w 58"/>
                    <a:gd name="T3" fmla="*/ 4 h 83"/>
                    <a:gd name="T4" fmla="*/ 53 w 58"/>
                    <a:gd name="T5" fmla="*/ 3 h 83"/>
                    <a:gd name="T6" fmla="*/ 2 w 58"/>
                    <a:gd name="T7" fmla="*/ 79 h 83"/>
                    <a:gd name="T8" fmla="*/ 3 w 58"/>
                    <a:gd name="T9" fmla="*/ 82 h 83"/>
                  </a:gdLst>
                  <a:ahLst/>
                  <a:cxnLst>
                    <a:cxn ang="0">
                      <a:pos x="T0" y="T1"/>
                    </a:cxn>
                    <a:cxn ang="0">
                      <a:pos x="T2" y="T3"/>
                    </a:cxn>
                    <a:cxn ang="0">
                      <a:pos x="T4" y="T5"/>
                    </a:cxn>
                    <a:cxn ang="0">
                      <a:pos x="T6" y="T7"/>
                    </a:cxn>
                    <a:cxn ang="0">
                      <a:pos x="T8" y="T9"/>
                    </a:cxn>
                  </a:cxnLst>
                  <a:rect l="0" t="0" r="r" b="b"/>
                  <a:pathLst>
                    <a:path w="58" h="83">
                      <a:moveTo>
                        <a:pt x="3" y="82"/>
                      </a:moveTo>
                      <a:cubicBezTo>
                        <a:pt x="35" y="69"/>
                        <a:pt x="56" y="38"/>
                        <a:pt x="58" y="4"/>
                      </a:cubicBezTo>
                      <a:cubicBezTo>
                        <a:pt x="58" y="1"/>
                        <a:pt x="53" y="0"/>
                        <a:pt x="53" y="3"/>
                      </a:cubicBezTo>
                      <a:cubicBezTo>
                        <a:pt x="47" y="36"/>
                        <a:pt x="29" y="61"/>
                        <a:pt x="2" y="79"/>
                      </a:cubicBezTo>
                      <a:cubicBezTo>
                        <a:pt x="0" y="80"/>
                        <a:pt x="1" y="83"/>
                        <a:pt x="3" y="8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8"/>
                <p:cNvSpPr>
                  <a:spLocks/>
                </p:cNvSpPr>
                <p:nvPr/>
              </p:nvSpPr>
              <p:spPr bwMode="auto">
                <a:xfrm>
                  <a:off x="3636" y="2241"/>
                  <a:ext cx="126" cy="221"/>
                </a:xfrm>
                <a:custGeom>
                  <a:avLst/>
                  <a:gdLst>
                    <a:gd name="T0" fmla="*/ 44 w 47"/>
                    <a:gd name="T1" fmla="*/ 2 h 82"/>
                    <a:gd name="T2" fmla="*/ 2 w 47"/>
                    <a:gd name="T3" fmla="*/ 79 h 82"/>
                    <a:gd name="T4" fmla="*/ 3 w 47"/>
                    <a:gd name="T5" fmla="*/ 82 h 82"/>
                    <a:gd name="T6" fmla="*/ 47 w 47"/>
                    <a:gd name="T7" fmla="*/ 2 h 82"/>
                    <a:gd name="T8" fmla="*/ 44 w 47"/>
                    <a:gd name="T9" fmla="*/ 2 h 82"/>
                  </a:gdLst>
                  <a:ahLst/>
                  <a:cxnLst>
                    <a:cxn ang="0">
                      <a:pos x="T0" y="T1"/>
                    </a:cxn>
                    <a:cxn ang="0">
                      <a:pos x="T2" y="T3"/>
                    </a:cxn>
                    <a:cxn ang="0">
                      <a:pos x="T4" y="T5"/>
                    </a:cxn>
                    <a:cxn ang="0">
                      <a:pos x="T6" y="T7"/>
                    </a:cxn>
                    <a:cxn ang="0">
                      <a:pos x="T8" y="T9"/>
                    </a:cxn>
                  </a:cxnLst>
                  <a:rect l="0" t="0" r="r" b="b"/>
                  <a:pathLst>
                    <a:path w="47" h="82">
                      <a:moveTo>
                        <a:pt x="44" y="2"/>
                      </a:moveTo>
                      <a:cubicBezTo>
                        <a:pt x="37" y="32"/>
                        <a:pt x="33" y="63"/>
                        <a:pt x="2" y="79"/>
                      </a:cubicBezTo>
                      <a:cubicBezTo>
                        <a:pt x="0" y="79"/>
                        <a:pt x="1" y="82"/>
                        <a:pt x="3" y="82"/>
                      </a:cubicBezTo>
                      <a:cubicBezTo>
                        <a:pt x="36" y="72"/>
                        <a:pt x="46" y="32"/>
                        <a:pt x="47" y="2"/>
                      </a:cubicBezTo>
                      <a:cubicBezTo>
                        <a:pt x="47" y="0"/>
                        <a:pt x="44" y="0"/>
                        <a:pt x="44"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9"/>
                <p:cNvSpPr>
                  <a:spLocks/>
                </p:cNvSpPr>
                <p:nvPr/>
              </p:nvSpPr>
              <p:spPr bwMode="auto">
                <a:xfrm>
                  <a:off x="3591" y="2419"/>
                  <a:ext cx="48" cy="59"/>
                </a:xfrm>
                <a:custGeom>
                  <a:avLst/>
                  <a:gdLst>
                    <a:gd name="T0" fmla="*/ 12 w 18"/>
                    <a:gd name="T1" fmla="*/ 15 h 22"/>
                    <a:gd name="T2" fmla="*/ 2 w 18"/>
                    <a:gd name="T3" fmla="*/ 19 h 22"/>
                    <a:gd name="T4" fmla="*/ 3 w 18"/>
                    <a:gd name="T5" fmla="*/ 22 h 22"/>
                    <a:gd name="T6" fmla="*/ 4 w 18"/>
                    <a:gd name="T7" fmla="*/ 10 h 22"/>
                    <a:gd name="T8" fmla="*/ 4 w 18"/>
                    <a:gd name="T9" fmla="*/ 15 h 22"/>
                    <a:gd name="T10" fmla="*/ 17 w 18"/>
                    <a:gd name="T11" fmla="*/ 3 h 22"/>
                    <a:gd name="T12" fmla="*/ 14 w 18"/>
                    <a:gd name="T13" fmla="*/ 2 h 22"/>
                    <a:gd name="T14" fmla="*/ 4 w 18"/>
                    <a:gd name="T15" fmla="*/ 10 h 22"/>
                    <a:gd name="T16" fmla="*/ 3 w 18"/>
                    <a:gd name="T17" fmla="*/ 15 h 22"/>
                    <a:gd name="T18" fmla="*/ 2 w 18"/>
                    <a:gd name="T19" fmla="*/ 18 h 22"/>
                    <a:gd name="T20" fmla="*/ 4 w 18"/>
                    <a:gd name="T21" fmla="*/ 22 h 22"/>
                    <a:gd name="T22" fmla="*/ 12 w 18"/>
                    <a:gd name="T23" fmla="*/ 16 h 22"/>
                    <a:gd name="T24" fmla="*/ 12 w 18"/>
                    <a:gd name="T25"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2">
                      <a:moveTo>
                        <a:pt x="12" y="15"/>
                      </a:moveTo>
                      <a:cubicBezTo>
                        <a:pt x="8" y="17"/>
                        <a:pt x="5" y="17"/>
                        <a:pt x="2" y="19"/>
                      </a:cubicBezTo>
                      <a:cubicBezTo>
                        <a:pt x="0" y="19"/>
                        <a:pt x="1" y="22"/>
                        <a:pt x="3" y="22"/>
                      </a:cubicBezTo>
                      <a:cubicBezTo>
                        <a:pt x="9" y="22"/>
                        <a:pt x="10" y="12"/>
                        <a:pt x="4" y="10"/>
                      </a:cubicBezTo>
                      <a:cubicBezTo>
                        <a:pt x="4" y="12"/>
                        <a:pt x="4" y="14"/>
                        <a:pt x="4" y="15"/>
                      </a:cubicBezTo>
                      <a:cubicBezTo>
                        <a:pt x="11" y="16"/>
                        <a:pt x="17" y="10"/>
                        <a:pt x="17" y="3"/>
                      </a:cubicBezTo>
                      <a:cubicBezTo>
                        <a:pt x="18" y="1"/>
                        <a:pt x="14" y="0"/>
                        <a:pt x="14" y="2"/>
                      </a:cubicBezTo>
                      <a:cubicBezTo>
                        <a:pt x="12" y="7"/>
                        <a:pt x="8" y="10"/>
                        <a:pt x="4" y="10"/>
                      </a:cubicBezTo>
                      <a:cubicBezTo>
                        <a:pt x="1" y="10"/>
                        <a:pt x="0" y="15"/>
                        <a:pt x="3" y="15"/>
                      </a:cubicBezTo>
                      <a:cubicBezTo>
                        <a:pt x="4" y="16"/>
                        <a:pt x="4" y="18"/>
                        <a:pt x="2" y="18"/>
                      </a:cubicBezTo>
                      <a:cubicBezTo>
                        <a:pt x="3" y="20"/>
                        <a:pt x="3" y="21"/>
                        <a:pt x="4" y="22"/>
                      </a:cubicBezTo>
                      <a:cubicBezTo>
                        <a:pt x="7" y="20"/>
                        <a:pt x="9" y="18"/>
                        <a:pt x="12" y="16"/>
                      </a:cubicBezTo>
                      <a:cubicBezTo>
                        <a:pt x="12" y="16"/>
                        <a:pt x="12" y="15"/>
                        <a:pt x="12" y="1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9" name="Group 25"/>
              <p:cNvGrpSpPr>
                <a:grpSpLocks noChangeAspect="1"/>
              </p:cNvGrpSpPr>
              <p:nvPr/>
            </p:nvGrpSpPr>
            <p:grpSpPr bwMode="auto">
              <a:xfrm flipH="1">
                <a:off x="3863741" y="2547886"/>
                <a:ext cx="890720" cy="439737"/>
                <a:chOff x="3041" y="1769"/>
                <a:chExt cx="1584" cy="782"/>
              </a:xfrm>
            </p:grpSpPr>
            <p:sp>
              <p:nvSpPr>
                <p:cNvPr id="70" name="Freeform 26"/>
                <p:cNvSpPr>
                  <a:spLocks/>
                </p:cNvSpPr>
                <p:nvPr/>
              </p:nvSpPr>
              <p:spPr bwMode="auto">
                <a:xfrm>
                  <a:off x="3041" y="1769"/>
                  <a:ext cx="1584" cy="782"/>
                </a:xfrm>
                <a:custGeom>
                  <a:avLst/>
                  <a:gdLst>
                    <a:gd name="T0" fmla="*/ 121 w 591"/>
                    <a:gd name="T1" fmla="*/ 95 h 290"/>
                    <a:gd name="T2" fmla="*/ 109 w 591"/>
                    <a:gd name="T3" fmla="*/ 69 h 290"/>
                    <a:gd name="T4" fmla="*/ 116 w 591"/>
                    <a:gd name="T5" fmla="*/ 118 h 290"/>
                    <a:gd name="T6" fmla="*/ 169 w 591"/>
                    <a:gd name="T7" fmla="*/ 82 h 290"/>
                    <a:gd name="T8" fmla="*/ 125 w 591"/>
                    <a:gd name="T9" fmla="*/ 13 h 290"/>
                    <a:gd name="T10" fmla="*/ 34 w 591"/>
                    <a:gd name="T11" fmla="*/ 39 h 290"/>
                    <a:gd name="T12" fmla="*/ 19 w 591"/>
                    <a:gd name="T13" fmla="*/ 152 h 290"/>
                    <a:gd name="T14" fmla="*/ 226 w 591"/>
                    <a:gd name="T15" fmla="*/ 277 h 290"/>
                    <a:gd name="T16" fmla="*/ 397 w 591"/>
                    <a:gd name="T17" fmla="*/ 240 h 290"/>
                    <a:gd name="T18" fmla="*/ 497 w 591"/>
                    <a:gd name="T19" fmla="*/ 197 h 290"/>
                    <a:gd name="T20" fmla="*/ 558 w 591"/>
                    <a:gd name="T21" fmla="*/ 208 h 290"/>
                    <a:gd name="T22" fmla="*/ 575 w 591"/>
                    <a:gd name="T23" fmla="*/ 250 h 290"/>
                    <a:gd name="T24" fmla="*/ 559 w 591"/>
                    <a:gd name="T25" fmla="*/ 271 h 290"/>
                    <a:gd name="T26" fmla="*/ 539 w 591"/>
                    <a:gd name="T27" fmla="*/ 243 h 290"/>
                    <a:gd name="T28" fmla="*/ 541 w 591"/>
                    <a:gd name="T29" fmla="*/ 252 h 290"/>
                    <a:gd name="T30" fmla="*/ 542 w 591"/>
                    <a:gd name="T31" fmla="*/ 223 h 290"/>
                    <a:gd name="T32" fmla="*/ 512 w 591"/>
                    <a:gd name="T33" fmla="*/ 255 h 290"/>
                    <a:gd name="T34" fmla="*/ 560 w 591"/>
                    <a:gd name="T35" fmla="*/ 281 h 290"/>
                    <a:gd name="T36" fmla="*/ 576 w 591"/>
                    <a:gd name="T37" fmla="*/ 213 h 290"/>
                    <a:gd name="T38" fmla="*/ 490 w 591"/>
                    <a:gd name="T39" fmla="*/ 188 h 290"/>
                    <a:gd name="T40" fmla="*/ 346 w 591"/>
                    <a:gd name="T41" fmla="*/ 249 h 290"/>
                    <a:gd name="T42" fmla="*/ 59 w 591"/>
                    <a:gd name="T43" fmla="*/ 198 h 290"/>
                    <a:gd name="T44" fmla="*/ 52 w 591"/>
                    <a:gd name="T45" fmla="*/ 34 h 290"/>
                    <a:gd name="T46" fmla="*/ 144 w 591"/>
                    <a:gd name="T47" fmla="*/ 35 h 290"/>
                    <a:gd name="T48" fmla="*/ 162 w 591"/>
                    <a:gd name="T49" fmla="*/ 75 h 290"/>
                    <a:gd name="T50" fmla="*/ 150 w 591"/>
                    <a:gd name="T51" fmla="*/ 104 h 290"/>
                    <a:gd name="T52" fmla="*/ 119 w 591"/>
                    <a:gd name="T53" fmla="*/ 93 h 290"/>
                    <a:gd name="T54" fmla="*/ 121 w 591"/>
                    <a:gd name="T55" fmla="*/ 9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1" h="290">
                      <a:moveTo>
                        <a:pt x="121" y="95"/>
                      </a:moveTo>
                      <a:cubicBezTo>
                        <a:pt x="137" y="86"/>
                        <a:pt x="127" y="65"/>
                        <a:pt x="109" y="69"/>
                      </a:cubicBezTo>
                      <a:cubicBezTo>
                        <a:pt x="83" y="77"/>
                        <a:pt x="97" y="111"/>
                        <a:pt x="116" y="118"/>
                      </a:cubicBezTo>
                      <a:cubicBezTo>
                        <a:pt x="142" y="127"/>
                        <a:pt x="164" y="107"/>
                        <a:pt x="169" y="82"/>
                      </a:cubicBezTo>
                      <a:cubicBezTo>
                        <a:pt x="174" y="52"/>
                        <a:pt x="152" y="24"/>
                        <a:pt x="125" y="13"/>
                      </a:cubicBezTo>
                      <a:cubicBezTo>
                        <a:pt x="92" y="0"/>
                        <a:pt x="56" y="12"/>
                        <a:pt x="34" y="39"/>
                      </a:cubicBezTo>
                      <a:cubicBezTo>
                        <a:pt x="8" y="71"/>
                        <a:pt x="4" y="114"/>
                        <a:pt x="19" y="152"/>
                      </a:cubicBezTo>
                      <a:cubicBezTo>
                        <a:pt x="51" y="234"/>
                        <a:pt x="143" y="275"/>
                        <a:pt x="226" y="277"/>
                      </a:cubicBezTo>
                      <a:cubicBezTo>
                        <a:pt x="285" y="279"/>
                        <a:pt x="343" y="263"/>
                        <a:pt x="397" y="240"/>
                      </a:cubicBezTo>
                      <a:cubicBezTo>
                        <a:pt x="430" y="226"/>
                        <a:pt x="462" y="204"/>
                        <a:pt x="497" y="197"/>
                      </a:cubicBezTo>
                      <a:cubicBezTo>
                        <a:pt x="518" y="192"/>
                        <a:pt x="541" y="194"/>
                        <a:pt x="558" y="208"/>
                      </a:cubicBezTo>
                      <a:cubicBezTo>
                        <a:pt x="569" y="217"/>
                        <a:pt x="581" y="234"/>
                        <a:pt x="575" y="250"/>
                      </a:cubicBezTo>
                      <a:cubicBezTo>
                        <a:pt x="569" y="257"/>
                        <a:pt x="564" y="264"/>
                        <a:pt x="559" y="271"/>
                      </a:cubicBezTo>
                      <a:cubicBezTo>
                        <a:pt x="522" y="273"/>
                        <a:pt x="515" y="264"/>
                        <a:pt x="539" y="243"/>
                      </a:cubicBezTo>
                      <a:cubicBezTo>
                        <a:pt x="533" y="244"/>
                        <a:pt x="535" y="253"/>
                        <a:pt x="541" y="252"/>
                      </a:cubicBezTo>
                      <a:cubicBezTo>
                        <a:pt x="556" y="248"/>
                        <a:pt x="557" y="228"/>
                        <a:pt x="542" y="223"/>
                      </a:cubicBezTo>
                      <a:cubicBezTo>
                        <a:pt x="523" y="216"/>
                        <a:pt x="510" y="239"/>
                        <a:pt x="512" y="255"/>
                      </a:cubicBezTo>
                      <a:cubicBezTo>
                        <a:pt x="516" y="278"/>
                        <a:pt x="539" y="290"/>
                        <a:pt x="560" y="281"/>
                      </a:cubicBezTo>
                      <a:cubicBezTo>
                        <a:pt x="587" y="268"/>
                        <a:pt x="591" y="235"/>
                        <a:pt x="576" y="213"/>
                      </a:cubicBezTo>
                      <a:cubicBezTo>
                        <a:pt x="557" y="185"/>
                        <a:pt x="521" y="181"/>
                        <a:pt x="490" y="188"/>
                      </a:cubicBezTo>
                      <a:cubicBezTo>
                        <a:pt x="440" y="201"/>
                        <a:pt x="395" y="233"/>
                        <a:pt x="346" y="249"/>
                      </a:cubicBezTo>
                      <a:cubicBezTo>
                        <a:pt x="250" y="279"/>
                        <a:pt x="132" y="277"/>
                        <a:pt x="59" y="198"/>
                      </a:cubicBezTo>
                      <a:cubicBezTo>
                        <a:pt x="18" y="154"/>
                        <a:pt x="0" y="78"/>
                        <a:pt x="52" y="34"/>
                      </a:cubicBezTo>
                      <a:cubicBezTo>
                        <a:pt x="78" y="11"/>
                        <a:pt x="118" y="11"/>
                        <a:pt x="144" y="35"/>
                      </a:cubicBezTo>
                      <a:cubicBezTo>
                        <a:pt x="155" y="45"/>
                        <a:pt x="162" y="60"/>
                        <a:pt x="162" y="75"/>
                      </a:cubicBezTo>
                      <a:cubicBezTo>
                        <a:pt x="161" y="83"/>
                        <a:pt x="157" y="97"/>
                        <a:pt x="150" y="104"/>
                      </a:cubicBezTo>
                      <a:cubicBezTo>
                        <a:pt x="140" y="113"/>
                        <a:pt x="94" y="115"/>
                        <a:pt x="119" y="93"/>
                      </a:cubicBezTo>
                      <a:cubicBezTo>
                        <a:pt x="118" y="94"/>
                        <a:pt x="119" y="96"/>
                        <a:pt x="121" y="9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7"/>
                <p:cNvSpPr>
                  <a:spLocks/>
                </p:cNvSpPr>
                <p:nvPr/>
              </p:nvSpPr>
              <p:spPr bwMode="auto">
                <a:xfrm>
                  <a:off x="4105" y="2068"/>
                  <a:ext cx="204" cy="294"/>
                </a:xfrm>
                <a:custGeom>
                  <a:avLst/>
                  <a:gdLst>
                    <a:gd name="T0" fmla="*/ 21 w 76"/>
                    <a:gd name="T1" fmla="*/ 108 h 109"/>
                    <a:gd name="T2" fmla="*/ 71 w 76"/>
                    <a:gd name="T3" fmla="*/ 44 h 109"/>
                    <a:gd name="T4" fmla="*/ 16 w 76"/>
                    <a:gd name="T5" fmla="*/ 17 h 109"/>
                    <a:gd name="T6" fmla="*/ 27 w 76"/>
                    <a:gd name="T7" fmla="*/ 66 h 109"/>
                    <a:gd name="T8" fmla="*/ 26 w 76"/>
                    <a:gd name="T9" fmla="*/ 48 h 109"/>
                    <a:gd name="T10" fmla="*/ 29 w 76"/>
                    <a:gd name="T11" fmla="*/ 54 h 109"/>
                    <a:gd name="T12" fmla="*/ 17 w 76"/>
                    <a:gd name="T13" fmla="*/ 33 h 109"/>
                    <a:gd name="T14" fmla="*/ 35 w 76"/>
                    <a:gd name="T15" fmla="*/ 20 h 109"/>
                    <a:gd name="T16" fmla="*/ 64 w 76"/>
                    <a:gd name="T17" fmla="*/ 50 h 109"/>
                    <a:gd name="T18" fmla="*/ 20 w 76"/>
                    <a:gd name="T19" fmla="*/ 106 h 109"/>
                    <a:gd name="T20" fmla="*/ 21 w 76"/>
                    <a:gd name="T21"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9">
                      <a:moveTo>
                        <a:pt x="21" y="108"/>
                      </a:moveTo>
                      <a:cubicBezTo>
                        <a:pt x="48" y="99"/>
                        <a:pt x="76" y="76"/>
                        <a:pt x="71" y="44"/>
                      </a:cubicBezTo>
                      <a:cubicBezTo>
                        <a:pt x="67" y="19"/>
                        <a:pt x="39" y="0"/>
                        <a:pt x="16" y="17"/>
                      </a:cubicBezTo>
                      <a:cubicBezTo>
                        <a:pt x="0" y="30"/>
                        <a:pt x="2" y="65"/>
                        <a:pt x="27" y="66"/>
                      </a:cubicBezTo>
                      <a:cubicBezTo>
                        <a:pt x="49" y="67"/>
                        <a:pt x="39" y="35"/>
                        <a:pt x="26" y="48"/>
                      </a:cubicBezTo>
                      <a:cubicBezTo>
                        <a:pt x="23" y="51"/>
                        <a:pt x="26" y="55"/>
                        <a:pt x="29" y="54"/>
                      </a:cubicBezTo>
                      <a:cubicBezTo>
                        <a:pt x="14" y="57"/>
                        <a:pt x="14" y="41"/>
                        <a:pt x="17" y="33"/>
                      </a:cubicBezTo>
                      <a:cubicBezTo>
                        <a:pt x="20" y="25"/>
                        <a:pt x="26" y="20"/>
                        <a:pt x="35" y="20"/>
                      </a:cubicBezTo>
                      <a:cubicBezTo>
                        <a:pt x="52" y="19"/>
                        <a:pt x="63" y="35"/>
                        <a:pt x="64" y="50"/>
                      </a:cubicBezTo>
                      <a:cubicBezTo>
                        <a:pt x="65" y="77"/>
                        <a:pt x="41" y="95"/>
                        <a:pt x="20" y="106"/>
                      </a:cubicBezTo>
                      <a:cubicBezTo>
                        <a:pt x="18" y="107"/>
                        <a:pt x="19" y="109"/>
                        <a:pt x="21" y="108"/>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8"/>
                <p:cNvSpPr>
                  <a:spLocks/>
                </p:cNvSpPr>
                <p:nvPr/>
              </p:nvSpPr>
              <p:spPr bwMode="auto">
                <a:xfrm>
                  <a:off x="3628" y="1793"/>
                  <a:ext cx="400" cy="704"/>
                </a:xfrm>
                <a:custGeom>
                  <a:avLst/>
                  <a:gdLst>
                    <a:gd name="T0" fmla="*/ 57 w 149"/>
                    <a:gd name="T1" fmla="*/ 261 h 261"/>
                    <a:gd name="T2" fmla="*/ 144 w 149"/>
                    <a:gd name="T3" fmla="*/ 114 h 261"/>
                    <a:gd name="T4" fmla="*/ 43 w 149"/>
                    <a:gd name="T5" fmla="*/ 30 h 261"/>
                    <a:gd name="T6" fmla="*/ 63 w 149"/>
                    <a:gd name="T7" fmla="*/ 130 h 261"/>
                    <a:gd name="T8" fmla="*/ 91 w 149"/>
                    <a:gd name="T9" fmla="*/ 96 h 261"/>
                    <a:gd name="T10" fmla="*/ 62 w 149"/>
                    <a:gd name="T11" fmla="*/ 96 h 261"/>
                    <a:gd name="T12" fmla="*/ 68 w 149"/>
                    <a:gd name="T13" fmla="*/ 101 h 261"/>
                    <a:gd name="T14" fmla="*/ 56 w 149"/>
                    <a:gd name="T15" fmla="*/ 119 h 261"/>
                    <a:gd name="T16" fmla="*/ 39 w 149"/>
                    <a:gd name="T17" fmla="*/ 108 h 261"/>
                    <a:gd name="T18" fmla="*/ 26 w 149"/>
                    <a:gd name="T19" fmla="*/ 71 h 261"/>
                    <a:gd name="T20" fmla="*/ 82 w 149"/>
                    <a:gd name="T21" fmla="*/ 35 h 261"/>
                    <a:gd name="T22" fmla="*/ 136 w 149"/>
                    <a:gd name="T23" fmla="*/ 122 h 261"/>
                    <a:gd name="T24" fmla="*/ 56 w 149"/>
                    <a:gd name="T25" fmla="*/ 258 h 261"/>
                    <a:gd name="T26" fmla="*/ 57 w 149"/>
                    <a:gd name="T27"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261">
                      <a:moveTo>
                        <a:pt x="57" y="261"/>
                      </a:moveTo>
                      <a:cubicBezTo>
                        <a:pt x="113" y="237"/>
                        <a:pt x="149" y="175"/>
                        <a:pt x="144" y="114"/>
                      </a:cubicBezTo>
                      <a:cubicBezTo>
                        <a:pt x="141" y="67"/>
                        <a:pt x="99" y="0"/>
                        <a:pt x="43" y="30"/>
                      </a:cubicBezTo>
                      <a:cubicBezTo>
                        <a:pt x="0" y="53"/>
                        <a:pt x="11" y="128"/>
                        <a:pt x="63" y="130"/>
                      </a:cubicBezTo>
                      <a:cubicBezTo>
                        <a:pt x="80" y="130"/>
                        <a:pt x="101" y="115"/>
                        <a:pt x="91" y="96"/>
                      </a:cubicBezTo>
                      <a:cubicBezTo>
                        <a:pt x="84" y="84"/>
                        <a:pt x="68" y="85"/>
                        <a:pt x="62" y="96"/>
                      </a:cubicBezTo>
                      <a:cubicBezTo>
                        <a:pt x="60" y="100"/>
                        <a:pt x="65" y="104"/>
                        <a:pt x="68" y="101"/>
                      </a:cubicBezTo>
                      <a:cubicBezTo>
                        <a:pt x="64" y="107"/>
                        <a:pt x="60" y="113"/>
                        <a:pt x="56" y="119"/>
                      </a:cubicBezTo>
                      <a:cubicBezTo>
                        <a:pt x="50" y="115"/>
                        <a:pt x="44" y="112"/>
                        <a:pt x="39" y="108"/>
                      </a:cubicBezTo>
                      <a:cubicBezTo>
                        <a:pt x="29" y="99"/>
                        <a:pt x="24" y="84"/>
                        <a:pt x="26" y="71"/>
                      </a:cubicBezTo>
                      <a:cubicBezTo>
                        <a:pt x="30" y="45"/>
                        <a:pt x="56" y="29"/>
                        <a:pt x="82" y="35"/>
                      </a:cubicBezTo>
                      <a:cubicBezTo>
                        <a:pt x="119" y="44"/>
                        <a:pt x="135" y="87"/>
                        <a:pt x="136" y="122"/>
                      </a:cubicBezTo>
                      <a:cubicBezTo>
                        <a:pt x="138" y="179"/>
                        <a:pt x="104" y="230"/>
                        <a:pt x="56" y="258"/>
                      </a:cubicBezTo>
                      <a:cubicBezTo>
                        <a:pt x="55" y="259"/>
                        <a:pt x="56" y="261"/>
                        <a:pt x="57" y="26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9"/>
                <p:cNvSpPr>
                  <a:spLocks/>
                </p:cNvSpPr>
                <p:nvPr/>
              </p:nvSpPr>
              <p:spPr bwMode="auto">
                <a:xfrm>
                  <a:off x="3497" y="2195"/>
                  <a:ext cx="372" cy="297"/>
                </a:xfrm>
                <a:custGeom>
                  <a:avLst/>
                  <a:gdLst>
                    <a:gd name="T0" fmla="*/ 2 w 139"/>
                    <a:gd name="T1" fmla="*/ 107 h 110"/>
                    <a:gd name="T2" fmla="*/ 49 w 139"/>
                    <a:gd name="T3" fmla="*/ 83 h 110"/>
                    <a:gd name="T4" fmla="*/ 79 w 139"/>
                    <a:gd name="T5" fmla="*/ 35 h 110"/>
                    <a:gd name="T6" fmla="*/ 135 w 139"/>
                    <a:gd name="T7" fmla="*/ 8 h 110"/>
                    <a:gd name="T8" fmla="*/ 134 w 139"/>
                    <a:gd name="T9" fmla="*/ 0 h 110"/>
                    <a:gd name="T10" fmla="*/ 73 w 139"/>
                    <a:gd name="T11" fmla="*/ 29 h 110"/>
                    <a:gd name="T12" fmla="*/ 2 w 139"/>
                    <a:gd name="T13" fmla="*/ 104 h 110"/>
                    <a:gd name="T14" fmla="*/ 2 w 139"/>
                    <a:gd name="T15" fmla="*/ 107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110">
                      <a:moveTo>
                        <a:pt x="2" y="107"/>
                      </a:moveTo>
                      <a:cubicBezTo>
                        <a:pt x="23" y="110"/>
                        <a:pt x="38" y="99"/>
                        <a:pt x="49" y="83"/>
                      </a:cubicBezTo>
                      <a:cubicBezTo>
                        <a:pt x="60" y="67"/>
                        <a:pt x="66" y="49"/>
                        <a:pt x="79" y="35"/>
                      </a:cubicBezTo>
                      <a:cubicBezTo>
                        <a:pt x="95" y="18"/>
                        <a:pt x="113" y="13"/>
                        <a:pt x="135" y="8"/>
                      </a:cubicBezTo>
                      <a:cubicBezTo>
                        <a:pt x="139" y="7"/>
                        <a:pt x="138" y="0"/>
                        <a:pt x="134" y="0"/>
                      </a:cubicBezTo>
                      <a:cubicBezTo>
                        <a:pt x="111" y="0"/>
                        <a:pt x="88" y="12"/>
                        <a:pt x="73" y="29"/>
                      </a:cubicBezTo>
                      <a:cubicBezTo>
                        <a:pt x="50" y="54"/>
                        <a:pt x="45" y="106"/>
                        <a:pt x="2" y="104"/>
                      </a:cubicBezTo>
                      <a:cubicBezTo>
                        <a:pt x="1" y="104"/>
                        <a:pt x="0" y="107"/>
                        <a:pt x="2" y="10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0"/>
                <p:cNvSpPr>
                  <a:spLocks/>
                </p:cNvSpPr>
                <p:nvPr/>
              </p:nvSpPr>
              <p:spPr bwMode="auto">
                <a:xfrm>
                  <a:off x="3550" y="2201"/>
                  <a:ext cx="319" cy="307"/>
                </a:xfrm>
                <a:custGeom>
                  <a:avLst/>
                  <a:gdLst>
                    <a:gd name="T0" fmla="*/ 116 w 119"/>
                    <a:gd name="T1" fmla="*/ 2 h 114"/>
                    <a:gd name="T2" fmla="*/ 78 w 119"/>
                    <a:gd name="T3" fmla="*/ 30 h 114"/>
                    <a:gd name="T4" fmla="*/ 57 w 119"/>
                    <a:gd name="T5" fmla="*/ 82 h 114"/>
                    <a:gd name="T6" fmla="*/ 5 w 119"/>
                    <a:gd name="T7" fmla="*/ 100 h 114"/>
                    <a:gd name="T8" fmla="*/ 4 w 119"/>
                    <a:gd name="T9" fmla="*/ 107 h 114"/>
                    <a:gd name="T10" fmla="*/ 63 w 119"/>
                    <a:gd name="T11" fmla="*/ 88 h 114"/>
                    <a:gd name="T12" fmla="*/ 116 w 119"/>
                    <a:gd name="T13" fmla="*/ 6 h 114"/>
                    <a:gd name="T14" fmla="*/ 116 w 119"/>
                    <a:gd name="T15" fmla="*/ 2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14">
                      <a:moveTo>
                        <a:pt x="116" y="2"/>
                      </a:moveTo>
                      <a:cubicBezTo>
                        <a:pt x="98" y="0"/>
                        <a:pt x="85" y="15"/>
                        <a:pt x="78" y="30"/>
                      </a:cubicBezTo>
                      <a:cubicBezTo>
                        <a:pt x="71" y="47"/>
                        <a:pt x="70" y="67"/>
                        <a:pt x="57" y="82"/>
                      </a:cubicBezTo>
                      <a:cubicBezTo>
                        <a:pt x="43" y="98"/>
                        <a:pt x="25" y="100"/>
                        <a:pt x="5" y="100"/>
                      </a:cubicBezTo>
                      <a:cubicBezTo>
                        <a:pt x="1" y="100"/>
                        <a:pt x="0" y="106"/>
                        <a:pt x="4" y="107"/>
                      </a:cubicBezTo>
                      <a:cubicBezTo>
                        <a:pt x="24" y="114"/>
                        <a:pt x="49" y="104"/>
                        <a:pt x="63" y="88"/>
                      </a:cubicBezTo>
                      <a:cubicBezTo>
                        <a:pt x="86" y="63"/>
                        <a:pt x="76" y="14"/>
                        <a:pt x="116" y="6"/>
                      </a:cubicBezTo>
                      <a:cubicBezTo>
                        <a:pt x="119" y="6"/>
                        <a:pt x="118" y="3"/>
                        <a:pt x="116"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1"/>
                <p:cNvSpPr>
                  <a:spLocks/>
                </p:cNvSpPr>
                <p:nvPr/>
              </p:nvSpPr>
              <p:spPr bwMode="auto">
                <a:xfrm>
                  <a:off x="3331" y="2163"/>
                  <a:ext cx="345" cy="215"/>
                </a:xfrm>
                <a:custGeom>
                  <a:avLst/>
                  <a:gdLst>
                    <a:gd name="T0" fmla="*/ 22 w 129"/>
                    <a:gd name="T1" fmla="*/ 1 h 80"/>
                    <a:gd name="T2" fmla="*/ 62 w 129"/>
                    <a:gd name="T3" fmla="*/ 78 h 80"/>
                    <a:gd name="T4" fmla="*/ 108 w 129"/>
                    <a:gd name="T5" fmla="*/ 3 h 80"/>
                    <a:gd name="T6" fmla="*/ 102 w 129"/>
                    <a:gd name="T7" fmla="*/ 6 h 80"/>
                    <a:gd name="T8" fmla="*/ 64 w 129"/>
                    <a:gd name="T9" fmla="*/ 70 h 80"/>
                    <a:gd name="T10" fmla="*/ 25 w 129"/>
                    <a:gd name="T11" fmla="*/ 3 h 80"/>
                    <a:gd name="T12" fmla="*/ 22 w 129"/>
                    <a:gd name="T13" fmla="*/ 1 h 80"/>
                  </a:gdLst>
                  <a:ahLst/>
                  <a:cxnLst>
                    <a:cxn ang="0">
                      <a:pos x="T0" y="T1"/>
                    </a:cxn>
                    <a:cxn ang="0">
                      <a:pos x="T2" y="T3"/>
                    </a:cxn>
                    <a:cxn ang="0">
                      <a:pos x="T4" y="T5"/>
                    </a:cxn>
                    <a:cxn ang="0">
                      <a:pos x="T6" y="T7"/>
                    </a:cxn>
                    <a:cxn ang="0">
                      <a:pos x="T8" y="T9"/>
                    </a:cxn>
                    <a:cxn ang="0">
                      <a:pos x="T10" y="T11"/>
                    </a:cxn>
                    <a:cxn ang="0">
                      <a:pos x="T12" y="T13"/>
                    </a:cxn>
                  </a:cxnLst>
                  <a:rect l="0" t="0" r="r" b="b"/>
                  <a:pathLst>
                    <a:path w="129" h="80">
                      <a:moveTo>
                        <a:pt x="22" y="1"/>
                      </a:moveTo>
                      <a:cubicBezTo>
                        <a:pt x="0" y="33"/>
                        <a:pt x="25" y="76"/>
                        <a:pt x="62" y="78"/>
                      </a:cubicBezTo>
                      <a:cubicBezTo>
                        <a:pt x="100" y="80"/>
                        <a:pt x="129" y="37"/>
                        <a:pt x="108" y="3"/>
                      </a:cubicBezTo>
                      <a:cubicBezTo>
                        <a:pt x="106" y="0"/>
                        <a:pt x="100" y="2"/>
                        <a:pt x="102" y="6"/>
                      </a:cubicBezTo>
                      <a:cubicBezTo>
                        <a:pt x="112" y="35"/>
                        <a:pt x="98" y="69"/>
                        <a:pt x="64" y="70"/>
                      </a:cubicBezTo>
                      <a:cubicBezTo>
                        <a:pt x="27" y="71"/>
                        <a:pt x="12" y="34"/>
                        <a:pt x="25" y="3"/>
                      </a:cubicBezTo>
                      <a:cubicBezTo>
                        <a:pt x="25" y="1"/>
                        <a:pt x="23" y="0"/>
                        <a:pt x="22"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2"/>
                <p:cNvSpPr>
                  <a:spLocks/>
                </p:cNvSpPr>
                <p:nvPr/>
              </p:nvSpPr>
              <p:spPr bwMode="auto">
                <a:xfrm>
                  <a:off x="3382" y="2176"/>
                  <a:ext cx="249" cy="108"/>
                </a:xfrm>
                <a:custGeom>
                  <a:avLst/>
                  <a:gdLst>
                    <a:gd name="T0" fmla="*/ 0 w 93"/>
                    <a:gd name="T1" fmla="*/ 4 h 40"/>
                    <a:gd name="T2" fmla="*/ 45 w 93"/>
                    <a:gd name="T3" fmla="*/ 39 h 40"/>
                    <a:gd name="T4" fmla="*/ 92 w 93"/>
                    <a:gd name="T5" fmla="*/ 6 h 40"/>
                    <a:gd name="T6" fmla="*/ 87 w 93"/>
                    <a:gd name="T7" fmla="*/ 3 h 40"/>
                    <a:gd name="T8" fmla="*/ 45 w 93"/>
                    <a:gd name="T9" fmla="*/ 32 h 40"/>
                    <a:gd name="T10" fmla="*/ 3 w 93"/>
                    <a:gd name="T11" fmla="*/ 3 h 40"/>
                    <a:gd name="T12" fmla="*/ 0 w 93"/>
                    <a:gd name="T13" fmla="*/ 4 h 40"/>
                  </a:gdLst>
                  <a:ahLst/>
                  <a:cxnLst>
                    <a:cxn ang="0">
                      <a:pos x="T0" y="T1"/>
                    </a:cxn>
                    <a:cxn ang="0">
                      <a:pos x="T2" y="T3"/>
                    </a:cxn>
                    <a:cxn ang="0">
                      <a:pos x="T4" y="T5"/>
                    </a:cxn>
                    <a:cxn ang="0">
                      <a:pos x="T6" y="T7"/>
                    </a:cxn>
                    <a:cxn ang="0">
                      <a:pos x="T8" y="T9"/>
                    </a:cxn>
                    <a:cxn ang="0">
                      <a:pos x="T10" y="T11"/>
                    </a:cxn>
                    <a:cxn ang="0">
                      <a:pos x="T12" y="T13"/>
                    </a:cxn>
                  </a:cxnLst>
                  <a:rect l="0" t="0" r="r" b="b"/>
                  <a:pathLst>
                    <a:path w="93" h="40">
                      <a:moveTo>
                        <a:pt x="0" y="4"/>
                      </a:moveTo>
                      <a:cubicBezTo>
                        <a:pt x="6" y="24"/>
                        <a:pt x="24" y="39"/>
                        <a:pt x="45" y="39"/>
                      </a:cubicBezTo>
                      <a:cubicBezTo>
                        <a:pt x="65" y="40"/>
                        <a:pt x="89" y="26"/>
                        <a:pt x="92" y="6"/>
                      </a:cubicBezTo>
                      <a:cubicBezTo>
                        <a:pt x="93" y="2"/>
                        <a:pt x="89" y="0"/>
                        <a:pt x="87" y="3"/>
                      </a:cubicBezTo>
                      <a:cubicBezTo>
                        <a:pt x="76" y="18"/>
                        <a:pt x="66" y="32"/>
                        <a:pt x="45" y="32"/>
                      </a:cubicBezTo>
                      <a:cubicBezTo>
                        <a:pt x="26" y="32"/>
                        <a:pt x="11" y="19"/>
                        <a:pt x="3" y="3"/>
                      </a:cubicBezTo>
                      <a:cubicBezTo>
                        <a:pt x="2" y="1"/>
                        <a:pt x="0" y="2"/>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3"/>
                <p:cNvSpPr>
                  <a:spLocks/>
                </p:cNvSpPr>
                <p:nvPr/>
              </p:nvSpPr>
              <p:spPr bwMode="auto">
                <a:xfrm>
                  <a:off x="3154" y="1974"/>
                  <a:ext cx="182" cy="434"/>
                </a:xfrm>
                <a:custGeom>
                  <a:avLst/>
                  <a:gdLst>
                    <a:gd name="T0" fmla="*/ 55 w 68"/>
                    <a:gd name="T1" fmla="*/ 146 h 161"/>
                    <a:gd name="T2" fmla="*/ 56 w 68"/>
                    <a:gd name="T3" fmla="*/ 29 h 161"/>
                    <a:gd name="T4" fmla="*/ 21 w 68"/>
                    <a:gd name="T5" fmla="*/ 7 h 161"/>
                    <a:gd name="T6" fmla="*/ 11 w 68"/>
                    <a:gd name="T7" fmla="*/ 60 h 161"/>
                    <a:gd name="T8" fmla="*/ 58 w 68"/>
                    <a:gd name="T9" fmla="*/ 159 h 161"/>
                    <a:gd name="T10" fmla="*/ 61 w 68"/>
                    <a:gd name="T11" fmla="*/ 156 h 161"/>
                    <a:gd name="T12" fmla="*/ 28 w 68"/>
                    <a:gd name="T13" fmla="*/ 86 h 161"/>
                    <a:gd name="T14" fmla="*/ 20 w 68"/>
                    <a:gd name="T15" fmla="*/ 57 h 161"/>
                    <a:gd name="T16" fmla="*/ 15 w 68"/>
                    <a:gd name="T17" fmla="*/ 35 h 161"/>
                    <a:gd name="T18" fmla="*/ 49 w 68"/>
                    <a:gd name="T19" fmla="*/ 43 h 161"/>
                    <a:gd name="T20" fmla="*/ 41 w 68"/>
                    <a:gd name="T21" fmla="*/ 107 h 161"/>
                    <a:gd name="T22" fmla="*/ 51 w 68"/>
                    <a:gd name="T23" fmla="*/ 148 h 161"/>
                    <a:gd name="T24" fmla="*/ 55 w 68"/>
                    <a:gd name="T25" fmla="*/ 14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61">
                      <a:moveTo>
                        <a:pt x="55" y="146"/>
                      </a:moveTo>
                      <a:cubicBezTo>
                        <a:pt x="36" y="106"/>
                        <a:pt x="68" y="69"/>
                        <a:pt x="56" y="29"/>
                      </a:cubicBezTo>
                      <a:cubicBezTo>
                        <a:pt x="51" y="15"/>
                        <a:pt x="38" y="0"/>
                        <a:pt x="21" y="7"/>
                      </a:cubicBezTo>
                      <a:cubicBezTo>
                        <a:pt x="0" y="15"/>
                        <a:pt x="7" y="43"/>
                        <a:pt x="11" y="60"/>
                      </a:cubicBezTo>
                      <a:cubicBezTo>
                        <a:pt x="20" y="95"/>
                        <a:pt x="35" y="130"/>
                        <a:pt x="58" y="159"/>
                      </a:cubicBezTo>
                      <a:cubicBezTo>
                        <a:pt x="59" y="161"/>
                        <a:pt x="63" y="158"/>
                        <a:pt x="61" y="156"/>
                      </a:cubicBezTo>
                      <a:cubicBezTo>
                        <a:pt x="50" y="132"/>
                        <a:pt x="37" y="110"/>
                        <a:pt x="28" y="86"/>
                      </a:cubicBezTo>
                      <a:cubicBezTo>
                        <a:pt x="25" y="76"/>
                        <a:pt x="22" y="67"/>
                        <a:pt x="20" y="57"/>
                      </a:cubicBezTo>
                      <a:cubicBezTo>
                        <a:pt x="18" y="50"/>
                        <a:pt x="16" y="42"/>
                        <a:pt x="15" y="35"/>
                      </a:cubicBezTo>
                      <a:cubicBezTo>
                        <a:pt x="40" y="23"/>
                        <a:pt x="51" y="26"/>
                        <a:pt x="49" y="43"/>
                      </a:cubicBezTo>
                      <a:cubicBezTo>
                        <a:pt x="56" y="61"/>
                        <a:pt x="42" y="88"/>
                        <a:pt x="41" y="107"/>
                      </a:cubicBezTo>
                      <a:cubicBezTo>
                        <a:pt x="40" y="123"/>
                        <a:pt x="42" y="136"/>
                        <a:pt x="51" y="148"/>
                      </a:cubicBezTo>
                      <a:cubicBezTo>
                        <a:pt x="53" y="150"/>
                        <a:pt x="56" y="148"/>
                        <a:pt x="55" y="14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4"/>
                <p:cNvSpPr>
                  <a:spLocks/>
                </p:cNvSpPr>
                <p:nvPr/>
              </p:nvSpPr>
              <p:spPr bwMode="auto">
                <a:xfrm>
                  <a:off x="4352" y="2157"/>
                  <a:ext cx="118" cy="122"/>
                </a:xfrm>
                <a:custGeom>
                  <a:avLst/>
                  <a:gdLst>
                    <a:gd name="T0" fmla="*/ 13 w 44"/>
                    <a:gd name="T1" fmla="*/ 7 h 45"/>
                    <a:gd name="T2" fmla="*/ 5 w 44"/>
                    <a:gd name="T3" fmla="*/ 33 h 45"/>
                    <a:gd name="T4" fmla="*/ 33 w 44"/>
                    <a:gd name="T5" fmla="*/ 39 h 45"/>
                    <a:gd name="T6" fmla="*/ 37 w 44"/>
                    <a:gd name="T7" fmla="*/ 10 h 45"/>
                    <a:gd name="T8" fmla="*/ 7 w 44"/>
                    <a:gd name="T9" fmla="*/ 9 h 45"/>
                    <a:gd name="T10" fmla="*/ 16 w 44"/>
                    <a:gd name="T11" fmla="*/ 35 h 45"/>
                    <a:gd name="T12" fmla="*/ 31 w 44"/>
                    <a:gd name="T13" fmla="*/ 14 h 45"/>
                    <a:gd name="T14" fmla="*/ 8 w 44"/>
                    <a:gd name="T15" fmla="*/ 18 h 45"/>
                    <a:gd name="T16" fmla="*/ 28 w 44"/>
                    <a:gd name="T17" fmla="*/ 28 h 45"/>
                    <a:gd name="T18" fmla="*/ 25 w 44"/>
                    <a:gd name="T19" fmla="*/ 12 h 45"/>
                    <a:gd name="T20" fmla="*/ 13 w 44"/>
                    <a:gd name="T21" fmla="*/ 21 h 45"/>
                    <a:gd name="T22" fmla="*/ 25 w 44"/>
                    <a:gd name="T23" fmla="*/ 27 h 45"/>
                    <a:gd name="T24" fmla="*/ 24 w 44"/>
                    <a:gd name="T25" fmla="*/ 14 h 45"/>
                    <a:gd name="T26" fmla="*/ 18 w 44"/>
                    <a:gd name="T27" fmla="*/ 20 h 45"/>
                    <a:gd name="T28" fmla="*/ 21 w 44"/>
                    <a:gd name="T29" fmla="*/ 24 h 45"/>
                    <a:gd name="T30" fmla="*/ 27 w 44"/>
                    <a:gd name="T31" fmla="*/ 23 h 45"/>
                    <a:gd name="T32" fmla="*/ 26 w 44"/>
                    <a:gd name="T33" fmla="*/ 16 h 45"/>
                    <a:gd name="T34" fmla="*/ 20 w 44"/>
                    <a:gd name="T35" fmla="*/ 21 h 45"/>
                    <a:gd name="T36" fmla="*/ 22 w 44"/>
                    <a:gd name="T37" fmla="*/ 22 h 45"/>
                    <a:gd name="T38" fmla="*/ 19 w 44"/>
                    <a:gd name="T39" fmla="*/ 23 h 45"/>
                    <a:gd name="T40" fmla="*/ 17 w 44"/>
                    <a:gd name="T41" fmla="*/ 18 h 45"/>
                    <a:gd name="T42" fmla="*/ 24 w 44"/>
                    <a:gd name="T43" fmla="*/ 24 h 45"/>
                    <a:gd name="T44" fmla="*/ 12 w 44"/>
                    <a:gd name="T45" fmla="*/ 19 h 45"/>
                    <a:gd name="T46" fmla="*/ 25 w 44"/>
                    <a:gd name="T47" fmla="*/ 11 h 45"/>
                    <a:gd name="T48" fmla="*/ 34 w 44"/>
                    <a:gd name="T49" fmla="*/ 24 h 45"/>
                    <a:gd name="T50" fmla="*/ 22 w 44"/>
                    <a:gd name="T51" fmla="*/ 35 h 45"/>
                    <a:gd name="T52" fmla="*/ 15 w 44"/>
                    <a:gd name="T53" fmla="*/ 9 h 45"/>
                    <a:gd name="T54" fmla="*/ 13 w 44"/>
                    <a:gd name="T55"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5">
                      <a:moveTo>
                        <a:pt x="13" y="7"/>
                      </a:moveTo>
                      <a:cubicBezTo>
                        <a:pt x="3" y="11"/>
                        <a:pt x="0" y="24"/>
                        <a:pt x="5" y="33"/>
                      </a:cubicBezTo>
                      <a:cubicBezTo>
                        <a:pt x="10" y="43"/>
                        <a:pt x="24" y="45"/>
                        <a:pt x="33" y="39"/>
                      </a:cubicBezTo>
                      <a:cubicBezTo>
                        <a:pt x="43" y="33"/>
                        <a:pt x="44" y="19"/>
                        <a:pt x="37" y="10"/>
                      </a:cubicBezTo>
                      <a:cubicBezTo>
                        <a:pt x="30" y="0"/>
                        <a:pt x="14" y="0"/>
                        <a:pt x="7" y="9"/>
                      </a:cubicBezTo>
                      <a:cubicBezTo>
                        <a:pt x="1" y="18"/>
                        <a:pt x="5" y="33"/>
                        <a:pt x="16" y="35"/>
                      </a:cubicBezTo>
                      <a:cubicBezTo>
                        <a:pt x="27" y="36"/>
                        <a:pt x="38" y="23"/>
                        <a:pt x="31" y="14"/>
                      </a:cubicBezTo>
                      <a:cubicBezTo>
                        <a:pt x="25" y="6"/>
                        <a:pt x="10" y="7"/>
                        <a:pt x="8" y="18"/>
                      </a:cubicBezTo>
                      <a:cubicBezTo>
                        <a:pt x="7" y="28"/>
                        <a:pt x="22" y="37"/>
                        <a:pt x="28" y="28"/>
                      </a:cubicBezTo>
                      <a:cubicBezTo>
                        <a:pt x="32" y="23"/>
                        <a:pt x="31" y="15"/>
                        <a:pt x="25" y="12"/>
                      </a:cubicBezTo>
                      <a:cubicBezTo>
                        <a:pt x="19" y="10"/>
                        <a:pt x="12" y="14"/>
                        <a:pt x="13" y="21"/>
                      </a:cubicBezTo>
                      <a:cubicBezTo>
                        <a:pt x="13" y="26"/>
                        <a:pt x="20" y="31"/>
                        <a:pt x="25" y="27"/>
                      </a:cubicBezTo>
                      <a:cubicBezTo>
                        <a:pt x="30" y="24"/>
                        <a:pt x="29" y="16"/>
                        <a:pt x="24" y="14"/>
                      </a:cubicBezTo>
                      <a:cubicBezTo>
                        <a:pt x="20" y="11"/>
                        <a:pt x="16" y="16"/>
                        <a:pt x="18" y="20"/>
                      </a:cubicBezTo>
                      <a:cubicBezTo>
                        <a:pt x="19" y="21"/>
                        <a:pt x="20" y="23"/>
                        <a:pt x="21" y="24"/>
                      </a:cubicBezTo>
                      <a:cubicBezTo>
                        <a:pt x="22" y="27"/>
                        <a:pt x="27" y="26"/>
                        <a:pt x="27" y="23"/>
                      </a:cubicBezTo>
                      <a:cubicBezTo>
                        <a:pt x="27" y="20"/>
                        <a:pt x="27" y="18"/>
                        <a:pt x="26" y="16"/>
                      </a:cubicBezTo>
                      <a:cubicBezTo>
                        <a:pt x="24" y="18"/>
                        <a:pt x="22" y="20"/>
                        <a:pt x="20" y="21"/>
                      </a:cubicBezTo>
                      <a:cubicBezTo>
                        <a:pt x="19" y="21"/>
                        <a:pt x="24" y="19"/>
                        <a:pt x="22" y="22"/>
                      </a:cubicBezTo>
                      <a:cubicBezTo>
                        <a:pt x="21" y="24"/>
                        <a:pt x="20" y="24"/>
                        <a:pt x="19" y="23"/>
                      </a:cubicBezTo>
                      <a:cubicBezTo>
                        <a:pt x="17" y="22"/>
                        <a:pt x="15" y="20"/>
                        <a:pt x="17" y="18"/>
                      </a:cubicBezTo>
                      <a:cubicBezTo>
                        <a:pt x="21" y="14"/>
                        <a:pt x="28" y="20"/>
                        <a:pt x="24" y="24"/>
                      </a:cubicBezTo>
                      <a:cubicBezTo>
                        <a:pt x="19" y="30"/>
                        <a:pt x="12" y="25"/>
                        <a:pt x="12" y="19"/>
                      </a:cubicBezTo>
                      <a:cubicBezTo>
                        <a:pt x="12" y="13"/>
                        <a:pt x="19" y="10"/>
                        <a:pt x="25" y="11"/>
                      </a:cubicBezTo>
                      <a:cubicBezTo>
                        <a:pt x="31" y="12"/>
                        <a:pt x="34" y="18"/>
                        <a:pt x="34" y="24"/>
                      </a:cubicBezTo>
                      <a:cubicBezTo>
                        <a:pt x="33" y="30"/>
                        <a:pt x="29" y="35"/>
                        <a:pt x="22" y="35"/>
                      </a:cubicBezTo>
                      <a:cubicBezTo>
                        <a:pt x="7" y="36"/>
                        <a:pt x="5" y="18"/>
                        <a:pt x="15" y="9"/>
                      </a:cubicBezTo>
                      <a:cubicBezTo>
                        <a:pt x="16" y="8"/>
                        <a:pt x="15" y="6"/>
                        <a:pt x="13"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6"/>
                <p:cNvSpPr>
                  <a:spLocks/>
                </p:cNvSpPr>
                <p:nvPr/>
              </p:nvSpPr>
              <p:spPr bwMode="auto">
                <a:xfrm>
                  <a:off x="3376" y="2201"/>
                  <a:ext cx="241" cy="202"/>
                </a:xfrm>
                <a:custGeom>
                  <a:avLst/>
                  <a:gdLst>
                    <a:gd name="T0" fmla="*/ 5 w 90"/>
                    <a:gd name="T1" fmla="*/ 3 h 75"/>
                    <a:gd name="T2" fmla="*/ 88 w 90"/>
                    <a:gd name="T3" fmla="*/ 31 h 75"/>
                    <a:gd name="T4" fmla="*/ 82 w 90"/>
                    <a:gd name="T5" fmla="*/ 26 h 75"/>
                    <a:gd name="T6" fmla="*/ 40 w 90"/>
                    <a:gd name="T7" fmla="*/ 43 h 75"/>
                    <a:gd name="T8" fmla="*/ 9 w 90"/>
                    <a:gd name="T9" fmla="*/ 3 h 75"/>
                    <a:gd name="T10" fmla="*/ 5 w 90"/>
                    <a:gd name="T11" fmla="*/ 3 h 75"/>
                  </a:gdLst>
                  <a:ahLst/>
                  <a:cxnLst>
                    <a:cxn ang="0">
                      <a:pos x="T0" y="T1"/>
                    </a:cxn>
                    <a:cxn ang="0">
                      <a:pos x="T2" y="T3"/>
                    </a:cxn>
                    <a:cxn ang="0">
                      <a:pos x="T4" y="T5"/>
                    </a:cxn>
                    <a:cxn ang="0">
                      <a:pos x="T6" y="T7"/>
                    </a:cxn>
                    <a:cxn ang="0">
                      <a:pos x="T8" y="T9"/>
                    </a:cxn>
                    <a:cxn ang="0">
                      <a:pos x="T10" y="T11"/>
                    </a:cxn>
                  </a:cxnLst>
                  <a:rect l="0" t="0" r="r" b="b"/>
                  <a:pathLst>
                    <a:path w="90" h="75">
                      <a:moveTo>
                        <a:pt x="5" y="3"/>
                      </a:moveTo>
                      <a:cubicBezTo>
                        <a:pt x="0" y="48"/>
                        <a:pt x="68" y="75"/>
                        <a:pt x="88" y="31"/>
                      </a:cubicBezTo>
                      <a:cubicBezTo>
                        <a:pt x="90" y="27"/>
                        <a:pt x="86" y="23"/>
                        <a:pt x="82" y="26"/>
                      </a:cubicBezTo>
                      <a:cubicBezTo>
                        <a:pt x="71" y="37"/>
                        <a:pt x="58" y="47"/>
                        <a:pt x="40" y="43"/>
                      </a:cubicBezTo>
                      <a:cubicBezTo>
                        <a:pt x="21" y="39"/>
                        <a:pt x="10" y="22"/>
                        <a:pt x="9" y="3"/>
                      </a:cubicBezTo>
                      <a:cubicBezTo>
                        <a:pt x="9" y="0"/>
                        <a:pt x="5" y="0"/>
                        <a:pt x="5" y="3"/>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7"/>
                <p:cNvSpPr>
                  <a:spLocks/>
                </p:cNvSpPr>
                <p:nvPr/>
              </p:nvSpPr>
              <p:spPr bwMode="auto">
                <a:xfrm>
                  <a:off x="3384" y="2236"/>
                  <a:ext cx="233" cy="91"/>
                </a:xfrm>
                <a:custGeom>
                  <a:avLst/>
                  <a:gdLst>
                    <a:gd name="T0" fmla="*/ 85 w 87"/>
                    <a:gd name="T1" fmla="*/ 2 h 34"/>
                    <a:gd name="T2" fmla="*/ 41 w 87"/>
                    <a:gd name="T3" fmla="*/ 25 h 34"/>
                    <a:gd name="T4" fmla="*/ 6 w 87"/>
                    <a:gd name="T5" fmla="*/ 2 h 34"/>
                    <a:gd name="T6" fmla="*/ 1 w 87"/>
                    <a:gd name="T7" fmla="*/ 5 h 34"/>
                    <a:gd name="T8" fmla="*/ 45 w 87"/>
                    <a:gd name="T9" fmla="*/ 34 h 34"/>
                    <a:gd name="T10" fmla="*/ 87 w 87"/>
                    <a:gd name="T11" fmla="*/ 3 h 34"/>
                    <a:gd name="T12" fmla="*/ 85 w 87"/>
                    <a:gd name="T13" fmla="*/ 2 h 34"/>
                  </a:gdLst>
                  <a:ahLst/>
                  <a:cxnLst>
                    <a:cxn ang="0">
                      <a:pos x="T0" y="T1"/>
                    </a:cxn>
                    <a:cxn ang="0">
                      <a:pos x="T2" y="T3"/>
                    </a:cxn>
                    <a:cxn ang="0">
                      <a:pos x="T4" y="T5"/>
                    </a:cxn>
                    <a:cxn ang="0">
                      <a:pos x="T6" y="T7"/>
                    </a:cxn>
                    <a:cxn ang="0">
                      <a:pos x="T8" y="T9"/>
                    </a:cxn>
                    <a:cxn ang="0">
                      <a:pos x="T10" y="T11"/>
                    </a:cxn>
                    <a:cxn ang="0">
                      <a:pos x="T12" y="T13"/>
                    </a:cxn>
                  </a:cxnLst>
                  <a:rect l="0" t="0" r="r" b="b"/>
                  <a:pathLst>
                    <a:path w="87" h="34">
                      <a:moveTo>
                        <a:pt x="85" y="2"/>
                      </a:moveTo>
                      <a:cubicBezTo>
                        <a:pt x="75" y="17"/>
                        <a:pt x="59" y="27"/>
                        <a:pt x="41" y="25"/>
                      </a:cubicBezTo>
                      <a:cubicBezTo>
                        <a:pt x="25" y="24"/>
                        <a:pt x="16" y="13"/>
                        <a:pt x="6" y="2"/>
                      </a:cubicBezTo>
                      <a:cubicBezTo>
                        <a:pt x="4" y="0"/>
                        <a:pt x="0" y="2"/>
                        <a:pt x="1" y="5"/>
                      </a:cubicBezTo>
                      <a:cubicBezTo>
                        <a:pt x="6" y="23"/>
                        <a:pt x="27" y="34"/>
                        <a:pt x="45" y="34"/>
                      </a:cubicBezTo>
                      <a:cubicBezTo>
                        <a:pt x="65" y="33"/>
                        <a:pt x="80" y="21"/>
                        <a:pt x="87" y="3"/>
                      </a:cubicBezTo>
                      <a:cubicBezTo>
                        <a:pt x="87" y="2"/>
                        <a:pt x="86" y="1"/>
                        <a:pt x="85"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8"/>
                <p:cNvSpPr>
                  <a:spLocks/>
                </p:cNvSpPr>
                <p:nvPr/>
              </p:nvSpPr>
              <p:spPr bwMode="auto">
                <a:xfrm>
                  <a:off x="3371" y="2230"/>
                  <a:ext cx="244" cy="140"/>
                </a:xfrm>
                <a:custGeom>
                  <a:avLst/>
                  <a:gdLst>
                    <a:gd name="T0" fmla="*/ 6 w 91"/>
                    <a:gd name="T1" fmla="*/ 1 h 52"/>
                    <a:gd name="T2" fmla="*/ 40 w 91"/>
                    <a:gd name="T3" fmla="*/ 48 h 52"/>
                    <a:gd name="T4" fmla="*/ 90 w 91"/>
                    <a:gd name="T5" fmla="*/ 14 h 52"/>
                    <a:gd name="T6" fmla="*/ 84 w 91"/>
                    <a:gd name="T7" fmla="*/ 12 h 52"/>
                    <a:gd name="T8" fmla="*/ 41 w 91"/>
                    <a:gd name="T9" fmla="*/ 39 h 52"/>
                    <a:gd name="T10" fmla="*/ 8 w 91"/>
                    <a:gd name="T11" fmla="*/ 1 h 52"/>
                    <a:gd name="T12" fmla="*/ 6 w 91"/>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91" h="52">
                      <a:moveTo>
                        <a:pt x="6" y="1"/>
                      </a:moveTo>
                      <a:cubicBezTo>
                        <a:pt x="0" y="22"/>
                        <a:pt x="20" y="44"/>
                        <a:pt x="40" y="48"/>
                      </a:cubicBezTo>
                      <a:cubicBezTo>
                        <a:pt x="62" y="52"/>
                        <a:pt x="88" y="37"/>
                        <a:pt x="90" y="14"/>
                      </a:cubicBezTo>
                      <a:cubicBezTo>
                        <a:pt x="91" y="10"/>
                        <a:pt x="85" y="10"/>
                        <a:pt x="84" y="12"/>
                      </a:cubicBezTo>
                      <a:cubicBezTo>
                        <a:pt x="74" y="28"/>
                        <a:pt x="62" y="42"/>
                        <a:pt x="41" y="39"/>
                      </a:cubicBezTo>
                      <a:cubicBezTo>
                        <a:pt x="21" y="36"/>
                        <a:pt x="13" y="19"/>
                        <a:pt x="8" y="1"/>
                      </a:cubicBezTo>
                      <a:cubicBezTo>
                        <a:pt x="7" y="0"/>
                        <a:pt x="6" y="0"/>
                        <a:pt x="6"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9"/>
                <p:cNvSpPr>
                  <a:spLocks/>
                </p:cNvSpPr>
                <p:nvPr/>
              </p:nvSpPr>
              <p:spPr bwMode="auto">
                <a:xfrm>
                  <a:off x="3604" y="2236"/>
                  <a:ext cx="5"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1" y="0"/>
                      </a:cubicBezTo>
                      <a:cubicBezTo>
                        <a:pt x="0" y="0"/>
                        <a:pt x="0" y="1"/>
                        <a:pt x="1"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40"/>
                <p:cNvSpPr>
                  <a:spLocks/>
                </p:cNvSpPr>
                <p:nvPr/>
              </p:nvSpPr>
              <p:spPr bwMode="auto">
                <a:xfrm>
                  <a:off x="3384" y="2219"/>
                  <a:ext cx="231" cy="119"/>
                </a:xfrm>
                <a:custGeom>
                  <a:avLst/>
                  <a:gdLst>
                    <a:gd name="T0" fmla="*/ 83 w 86"/>
                    <a:gd name="T1" fmla="*/ 6 h 44"/>
                    <a:gd name="T2" fmla="*/ 44 w 86"/>
                    <a:gd name="T3" fmla="*/ 26 h 44"/>
                    <a:gd name="T4" fmla="*/ 8 w 86"/>
                    <a:gd name="T5" fmla="*/ 3 h 44"/>
                    <a:gd name="T6" fmla="*/ 1 w 86"/>
                    <a:gd name="T7" fmla="*/ 6 h 44"/>
                    <a:gd name="T8" fmla="*/ 86 w 86"/>
                    <a:gd name="T9" fmla="*/ 8 h 44"/>
                    <a:gd name="T10" fmla="*/ 83 w 86"/>
                    <a:gd name="T11" fmla="*/ 6 h 44"/>
                  </a:gdLst>
                  <a:ahLst/>
                  <a:cxnLst>
                    <a:cxn ang="0">
                      <a:pos x="T0" y="T1"/>
                    </a:cxn>
                    <a:cxn ang="0">
                      <a:pos x="T2" y="T3"/>
                    </a:cxn>
                    <a:cxn ang="0">
                      <a:pos x="T4" y="T5"/>
                    </a:cxn>
                    <a:cxn ang="0">
                      <a:pos x="T6" y="T7"/>
                    </a:cxn>
                    <a:cxn ang="0">
                      <a:pos x="T8" y="T9"/>
                    </a:cxn>
                    <a:cxn ang="0">
                      <a:pos x="T10" y="T11"/>
                    </a:cxn>
                  </a:cxnLst>
                  <a:rect l="0" t="0" r="r" b="b"/>
                  <a:pathLst>
                    <a:path w="86" h="44">
                      <a:moveTo>
                        <a:pt x="83" y="6"/>
                      </a:moveTo>
                      <a:cubicBezTo>
                        <a:pt x="73" y="18"/>
                        <a:pt x="60" y="27"/>
                        <a:pt x="44" y="26"/>
                      </a:cubicBezTo>
                      <a:cubicBezTo>
                        <a:pt x="27" y="25"/>
                        <a:pt x="17" y="15"/>
                        <a:pt x="8" y="3"/>
                      </a:cubicBezTo>
                      <a:cubicBezTo>
                        <a:pt x="5" y="0"/>
                        <a:pt x="0" y="3"/>
                        <a:pt x="1" y="6"/>
                      </a:cubicBezTo>
                      <a:cubicBezTo>
                        <a:pt x="14" y="44"/>
                        <a:pt x="71" y="43"/>
                        <a:pt x="86" y="8"/>
                      </a:cubicBezTo>
                      <a:cubicBezTo>
                        <a:pt x="86" y="6"/>
                        <a:pt x="84" y="5"/>
                        <a:pt x="83" y="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41"/>
                <p:cNvSpPr>
                  <a:spLocks/>
                </p:cNvSpPr>
                <p:nvPr/>
              </p:nvSpPr>
              <p:spPr bwMode="auto">
                <a:xfrm>
                  <a:off x="3518" y="22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42"/>
                <p:cNvSpPr>
                  <a:spLocks/>
                </p:cNvSpPr>
                <p:nvPr/>
              </p:nvSpPr>
              <p:spPr bwMode="auto">
                <a:xfrm>
                  <a:off x="3379" y="2201"/>
                  <a:ext cx="236" cy="105"/>
                </a:xfrm>
                <a:custGeom>
                  <a:avLst/>
                  <a:gdLst>
                    <a:gd name="T0" fmla="*/ 0 w 88"/>
                    <a:gd name="T1" fmla="*/ 4 h 39"/>
                    <a:gd name="T2" fmla="*/ 40 w 88"/>
                    <a:gd name="T3" fmla="*/ 37 h 39"/>
                    <a:gd name="T4" fmla="*/ 87 w 88"/>
                    <a:gd name="T5" fmla="*/ 10 h 39"/>
                    <a:gd name="T6" fmla="*/ 81 w 88"/>
                    <a:gd name="T7" fmla="*/ 7 h 39"/>
                    <a:gd name="T8" fmla="*/ 41 w 88"/>
                    <a:gd name="T9" fmla="*/ 29 h 39"/>
                    <a:gd name="T10" fmla="*/ 4 w 88"/>
                    <a:gd name="T11" fmla="*/ 2 h 39"/>
                    <a:gd name="T12" fmla="*/ 0 w 88"/>
                    <a:gd name="T13" fmla="*/ 4 h 39"/>
                  </a:gdLst>
                  <a:ahLst/>
                  <a:cxnLst>
                    <a:cxn ang="0">
                      <a:pos x="T0" y="T1"/>
                    </a:cxn>
                    <a:cxn ang="0">
                      <a:pos x="T2" y="T3"/>
                    </a:cxn>
                    <a:cxn ang="0">
                      <a:pos x="T4" y="T5"/>
                    </a:cxn>
                    <a:cxn ang="0">
                      <a:pos x="T6" y="T7"/>
                    </a:cxn>
                    <a:cxn ang="0">
                      <a:pos x="T8" y="T9"/>
                    </a:cxn>
                    <a:cxn ang="0">
                      <a:pos x="T10" y="T11"/>
                    </a:cxn>
                    <a:cxn ang="0">
                      <a:pos x="T12" y="T13"/>
                    </a:cxn>
                  </a:cxnLst>
                  <a:rect l="0" t="0" r="r" b="b"/>
                  <a:pathLst>
                    <a:path w="88" h="39">
                      <a:moveTo>
                        <a:pt x="0" y="4"/>
                      </a:moveTo>
                      <a:cubicBezTo>
                        <a:pt x="6" y="21"/>
                        <a:pt x="21" y="36"/>
                        <a:pt x="40" y="37"/>
                      </a:cubicBezTo>
                      <a:cubicBezTo>
                        <a:pt x="59" y="39"/>
                        <a:pt x="81" y="29"/>
                        <a:pt x="87" y="10"/>
                      </a:cubicBezTo>
                      <a:cubicBezTo>
                        <a:pt x="88" y="7"/>
                        <a:pt x="83" y="4"/>
                        <a:pt x="81" y="7"/>
                      </a:cubicBezTo>
                      <a:cubicBezTo>
                        <a:pt x="70" y="19"/>
                        <a:pt x="59" y="30"/>
                        <a:pt x="41" y="29"/>
                      </a:cubicBezTo>
                      <a:cubicBezTo>
                        <a:pt x="24" y="28"/>
                        <a:pt x="11" y="17"/>
                        <a:pt x="4" y="2"/>
                      </a:cubicBezTo>
                      <a:cubicBezTo>
                        <a:pt x="3" y="0"/>
                        <a:pt x="0" y="1"/>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43"/>
                <p:cNvSpPr>
                  <a:spLocks/>
                </p:cNvSpPr>
                <p:nvPr/>
              </p:nvSpPr>
              <p:spPr bwMode="auto">
                <a:xfrm>
                  <a:off x="3403" y="2217"/>
                  <a:ext cx="214" cy="121"/>
                </a:xfrm>
                <a:custGeom>
                  <a:avLst/>
                  <a:gdLst>
                    <a:gd name="T0" fmla="*/ 76 w 80"/>
                    <a:gd name="T1" fmla="*/ 7 h 45"/>
                    <a:gd name="T2" fmla="*/ 9 w 80"/>
                    <a:gd name="T3" fmla="*/ 12 h 45"/>
                    <a:gd name="T4" fmla="*/ 3 w 80"/>
                    <a:gd name="T5" fmla="*/ 15 h 45"/>
                    <a:gd name="T6" fmla="*/ 29 w 80"/>
                    <a:gd name="T7" fmla="*/ 44 h 45"/>
                    <a:gd name="T8" fmla="*/ 31 w 80"/>
                    <a:gd name="T9" fmla="*/ 36 h 45"/>
                    <a:gd name="T10" fmla="*/ 9 w 80"/>
                    <a:gd name="T11" fmla="*/ 6 h 45"/>
                    <a:gd name="T12" fmla="*/ 0 w 80"/>
                    <a:gd name="T13" fmla="*/ 7 h 45"/>
                    <a:gd name="T14" fmla="*/ 17 w 80"/>
                    <a:gd name="T15" fmla="*/ 33 h 45"/>
                    <a:gd name="T16" fmla="*/ 21 w 80"/>
                    <a:gd name="T17" fmla="*/ 27 h 45"/>
                    <a:gd name="T18" fmla="*/ 8 w 80"/>
                    <a:gd name="T19" fmla="*/ 5 h 45"/>
                    <a:gd name="T20" fmla="*/ 0 w 80"/>
                    <a:gd name="T21" fmla="*/ 6 h 45"/>
                    <a:gd name="T22" fmla="*/ 29 w 80"/>
                    <a:gd name="T23" fmla="*/ 44 h 45"/>
                    <a:gd name="T24" fmla="*/ 31 w 80"/>
                    <a:gd name="T25" fmla="*/ 36 h 45"/>
                    <a:gd name="T26" fmla="*/ 11 w 80"/>
                    <a:gd name="T27" fmla="*/ 15 h 45"/>
                    <a:gd name="T28" fmla="*/ 5 w 80"/>
                    <a:gd name="T29" fmla="*/ 19 h 45"/>
                    <a:gd name="T30" fmla="*/ 78 w 80"/>
                    <a:gd name="T31" fmla="*/ 10 h 45"/>
                    <a:gd name="T32" fmla="*/ 76 w 80"/>
                    <a:gd name="T33"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5">
                      <a:moveTo>
                        <a:pt x="76" y="7"/>
                      </a:moveTo>
                      <a:cubicBezTo>
                        <a:pt x="56" y="23"/>
                        <a:pt x="30" y="25"/>
                        <a:pt x="9" y="12"/>
                      </a:cubicBezTo>
                      <a:cubicBezTo>
                        <a:pt x="6" y="10"/>
                        <a:pt x="2" y="12"/>
                        <a:pt x="3" y="15"/>
                      </a:cubicBezTo>
                      <a:cubicBezTo>
                        <a:pt x="5" y="30"/>
                        <a:pt x="14" y="41"/>
                        <a:pt x="29" y="44"/>
                      </a:cubicBezTo>
                      <a:cubicBezTo>
                        <a:pt x="34" y="45"/>
                        <a:pt x="36" y="38"/>
                        <a:pt x="31" y="36"/>
                      </a:cubicBezTo>
                      <a:cubicBezTo>
                        <a:pt x="17" y="32"/>
                        <a:pt x="9" y="21"/>
                        <a:pt x="9" y="6"/>
                      </a:cubicBezTo>
                      <a:cubicBezTo>
                        <a:pt x="6" y="7"/>
                        <a:pt x="3" y="7"/>
                        <a:pt x="0" y="7"/>
                      </a:cubicBezTo>
                      <a:cubicBezTo>
                        <a:pt x="3" y="18"/>
                        <a:pt x="8" y="27"/>
                        <a:pt x="17" y="33"/>
                      </a:cubicBezTo>
                      <a:cubicBezTo>
                        <a:pt x="21" y="35"/>
                        <a:pt x="24" y="30"/>
                        <a:pt x="21" y="27"/>
                      </a:cubicBezTo>
                      <a:cubicBezTo>
                        <a:pt x="15" y="21"/>
                        <a:pt x="10" y="14"/>
                        <a:pt x="8" y="5"/>
                      </a:cubicBezTo>
                      <a:cubicBezTo>
                        <a:pt x="7" y="0"/>
                        <a:pt x="0" y="1"/>
                        <a:pt x="0" y="6"/>
                      </a:cubicBezTo>
                      <a:cubicBezTo>
                        <a:pt x="0" y="24"/>
                        <a:pt x="11" y="39"/>
                        <a:pt x="29" y="44"/>
                      </a:cubicBezTo>
                      <a:cubicBezTo>
                        <a:pt x="30" y="42"/>
                        <a:pt x="31" y="39"/>
                        <a:pt x="31" y="36"/>
                      </a:cubicBezTo>
                      <a:cubicBezTo>
                        <a:pt x="20" y="34"/>
                        <a:pt x="12" y="27"/>
                        <a:pt x="11" y="15"/>
                      </a:cubicBezTo>
                      <a:cubicBezTo>
                        <a:pt x="9" y="16"/>
                        <a:pt x="7" y="17"/>
                        <a:pt x="5" y="19"/>
                      </a:cubicBezTo>
                      <a:cubicBezTo>
                        <a:pt x="28" y="34"/>
                        <a:pt x="59" y="30"/>
                        <a:pt x="78" y="10"/>
                      </a:cubicBezTo>
                      <a:cubicBezTo>
                        <a:pt x="80" y="8"/>
                        <a:pt x="78" y="6"/>
                        <a:pt x="76"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44"/>
                <p:cNvSpPr>
                  <a:spLocks/>
                </p:cNvSpPr>
                <p:nvPr/>
              </p:nvSpPr>
              <p:spPr bwMode="auto">
                <a:xfrm>
                  <a:off x="3583" y="2222"/>
                  <a:ext cx="219" cy="262"/>
                </a:xfrm>
                <a:custGeom>
                  <a:avLst/>
                  <a:gdLst>
                    <a:gd name="T0" fmla="*/ 3 w 82"/>
                    <a:gd name="T1" fmla="*/ 97 h 97"/>
                    <a:gd name="T2" fmla="*/ 39 w 82"/>
                    <a:gd name="T3" fmla="*/ 65 h 97"/>
                    <a:gd name="T4" fmla="*/ 78 w 82"/>
                    <a:gd name="T5" fmla="*/ 9 h 97"/>
                    <a:gd name="T6" fmla="*/ 75 w 82"/>
                    <a:gd name="T7" fmla="*/ 1 h 97"/>
                    <a:gd name="T8" fmla="*/ 2 w 82"/>
                    <a:gd name="T9" fmla="*/ 94 h 97"/>
                    <a:gd name="T10" fmla="*/ 3 w 82"/>
                    <a:gd name="T11" fmla="*/ 97 h 97"/>
                  </a:gdLst>
                  <a:ahLst/>
                  <a:cxnLst>
                    <a:cxn ang="0">
                      <a:pos x="T0" y="T1"/>
                    </a:cxn>
                    <a:cxn ang="0">
                      <a:pos x="T2" y="T3"/>
                    </a:cxn>
                    <a:cxn ang="0">
                      <a:pos x="T4" y="T5"/>
                    </a:cxn>
                    <a:cxn ang="0">
                      <a:pos x="T6" y="T7"/>
                    </a:cxn>
                    <a:cxn ang="0">
                      <a:pos x="T8" y="T9"/>
                    </a:cxn>
                    <a:cxn ang="0">
                      <a:pos x="T10" y="T11"/>
                    </a:cxn>
                  </a:cxnLst>
                  <a:rect l="0" t="0" r="r" b="b"/>
                  <a:pathLst>
                    <a:path w="82" h="97">
                      <a:moveTo>
                        <a:pt x="3" y="97"/>
                      </a:moveTo>
                      <a:cubicBezTo>
                        <a:pt x="21" y="93"/>
                        <a:pt x="31" y="80"/>
                        <a:pt x="39" y="65"/>
                      </a:cubicBezTo>
                      <a:cubicBezTo>
                        <a:pt x="51" y="43"/>
                        <a:pt x="56" y="24"/>
                        <a:pt x="78" y="9"/>
                      </a:cubicBezTo>
                      <a:cubicBezTo>
                        <a:pt x="82" y="6"/>
                        <a:pt x="80" y="0"/>
                        <a:pt x="75" y="1"/>
                      </a:cubicBezTo>
                      <a:cubicBezTo>
                        <a:pt x="33" y="11"/>
                        <a:pt x="40" y="76"/>
                        <a:pt x="2" y="94"/>
                      </a:cubicBezTo>
                      <a:cubicBezTo>
                        <a:pt x="0" y="94"/>
                        <a:pt x="2" y="97"/>
                        <a:pt x="3" y="9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45"/>
                <p:cNvSpPr>
                  <a:spLocks/>
                </p:cNvSpPr>
                <p:nvPr/>
              </p:nvSpPr>
              <p:spPr bwMode="auto">
                <a:xfrm>
                  <a:off x="3583" y="2217"/>
                  <a:ext cx="230" cy="267"/>
                </a:xfrm>
                <a:custGeom>
                  <a:avLst/>
                  <a:gdLst>
                    <a:gd name="T0" fmla="*/ 83 w 86"/>
                    <a:gd name="T1" fmla="*/ 0 h 99"/>
                    <a:gd name="T2" fmla="*/ 46 w 86"/>
                    <a:gd name="T3" fmla="*/ 29 h 99"/>
                    <a:gd name="T4" fmla="*/ 3 w 86"/>
                    <a:gd name="T5" fmla="*/ 89 h 99"/>
                    <a:gd name="T6" fmla="*/ 5 w 86"/>
                    <a:gd name="T7" fmla="*/ 93 h 99"/>
                    <a:gd name="T8" fmla="*/ 50 w 86"/>
                    <a:gd name="T9" fmla="*/ 24 h 99"/>
                    <a:gd name="T10" fmla="*/ 42 w 86"/>
                    <a:gd name="T11" fmla="*/ 21 h 99"/>
                    <a:gd name="T12" fmla="*/ 7 w 86"/>
                    <a:gd name="T13" fmla="*/ 94 h 99"/>
                    <a:gd name="T14" fmla="*/ 11 w 86"/>
                    <a:gd name="T15" fmla="*/ 97 h 99"/>
                    <a:gd name="T16" fmla="*/ 49 w 86"/>
                    <a:gd name="T17" fmla="*/ 25 h 99"/>
                    <a:gd name="T18" fmla="*/ 42 w 86"/>
                    <a:gd name="T19" fmla="*/ 22 h 99"/>
                    <a:gd name="T20" fmla="*/ 2 w 86"/>
                    <a:gd name="T21" fmla="*/ 89 h 99"/>
                    <a:gd name="T22" fmla="*/ 5 w 86"/>
                    <a:gd name="T23" fmla="*/ 93 h 99"/>
                    <a:gd name="T24" fmla="*/ 84 w 86"/>
                    <a:gd name="T25" fmla="*/ 5 h 99"/>
                    <a:gd name="T26" fmla="*/ 83 w 86"/>
                    <a:gd name="T2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99">
                      <a:moveTo>
                        <a:pt x="83" y="0"/>
                      </a:moveTo>
                      <a:cubicBezTo>
                        <a:pt x="66" y="2"/>
                        <a:pt x="55" y="15"/>
                        <a:pt x="46" y="29"/>
                      </a:cubicBezTo>
                      <a:cubicBezTo>
                        <a:pt x="32" y="52"/>
                        <a:pt x="26" y="73"/>
                        <a:pt x="3" y="89"/>
                      </a:cubicBezTo>
                      <a:cubicBezTo>
                        <a:pt x="4" y="90"/>
                        <a:pt x="5" y="92"/>
                        <a:pt x="5" y="93"/>
                      </a:cubicBezTo>
                      <a:cubicBezTo>
                        <a:pt x="28" y="76"/>
                        <a:pt x="43" y="52"/>
                        <a:pt x="50" y="24"/>
                      </a:cubicBezTo>
                      <a:cubicBezTo>
                        <a:pt x="51" y="20"/>
                        <a:pt x="44" y="17"/>
                        <a:pt x="42" y="21"/>
                      </a:cubicBezTo>
                      <a:cubicBezTo>
                        <a:pt x="31" y="46"/>
                        <a:pt x="18" y="70"/>
                        <a:pt x="7" y="94"/>
                      </a:cubicBezTo>
                      <a:cubicBezTo>
                        <a:pt x="6" y="97"/>
                        <a:pt x="9" y="99"/>
                        <a:pt x="11" y="97"/>
                      </a:cubicBezTo>
                      <a:cubicBezTo>
                        <a:pt x="26" y="75"/>
                        <a:pt x="38" y="50"/>
                        <a:pt x="49" y="25"/>
                      </a:cubicBezTo>
                      <a:cubicBezTo>
                        <a:pt x="47" y="24"/>
                        <a:pt x="44" y="23"/>
                        <a:pt x="42" y="22"/>
                      </a:cubicBezTo>
                      <a:cubicBezTo>
                        <a:pt x="36" y="49"/>
                        <a:pt x="23" y="71"/>
                        <a:pt x="2" y="89"/>
                      </a:cubicBezTo>
                      <a:cubicBezTo>
                        <a:pt x="0" y="91"/>
                        <a:pt x="3" y="94"/>
                        <a:pt x="5" y="93"/>
                      </a:cubicBezTo>
                      <a:cubicBezTo>
                        <a:pt x="47" y="85"/>
                        <a:pt x="43" y="19"/>
                        <a:pt x="84" y="5"/>
                      </a:cubicBezTo>
                      <a:cubicBezTo>
                        <a:pt x="86" y="4"/>
                        <a:pt x="86" y="0"/>
                        <a:pt x="83"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46"/>
                <p:cNvSpPr>
                  <a:spLocks/>
                </p:cNvSpPr>
                <p:nvPr/>
              </p:nvSpPr>
              <p:spPr bwMode="auto">
                <a:xfrm>
                  <a:off x="3599" y="2238"/>
                  <a:ext cx="161" cy="240"/>
                </a:xfrm>
                <a:custGeom>
                  <a:avLst/>
                  <a:gdLst>
                    <a:gd name="T0" fmla="*/ 3 w 60"/>
                    <a:gd name="T1" fmla="*/ 89 h 89"/>
                    <a:gd name="T2" fmla="*/ 59 w 60"/>
                    <a:gd name="T3" fmla="*/ 4 h 89"/>
                    <a:gd name="T4" fmla="*/ 54 w 60"/>
                    <a:gd name="T5" fmla="*/ 4 h 89"/>
                    <a:gd name="T6" fmla="*/ 18 w 60"/>
                    <a:gd name="T7" fmla="*/ 80 h 89"/>
                    <a:gd name="T8" fmla="*/ 22 w 60"/>
                    <a:gd name="T9" fmla="*/ 83 h 89"/>
                    <a:gd name="T10" fmla="*/ 59 w 60"/>
                    <a:gd name="T11" fmla="*/ 4 h 89"/>
                    <a:gd name="T12" fmla="*/ 54 w 60"/>
                    <a:gd name="T13" fmla="*/ 3 h 89"/>
                    <a:gd name="T14" fmla="*/ 35 w 60"/>
                    <a:gd name="T15" fmla="*/ 50 h 89"/>
                    <a:gd name="T16" fmla="*/ 1 w 60"/>
                    <a:gd name="T17" fmla="*/ 87 h 89"/>
                    <a:gd name="T18" fmla="*/ 3 w 60"/>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89">
                      <a:moveTo>
                        <a:pt x="3" y="89"/>
                      </a:moveTo>
                      <a:cubicBezTo>
                        <a:pt x="32" y="74"/>
                        <a:pt x="60" y="37"/>
                        <a:pt x="59" y="4"/>
                      </a:cubicBezTo>
                      <a:cubicBezTo>
                        <a:pt x="57" y="4"/>
                        <a:pt x="56" y="4"/>
                        <a:pt x="54" y="4"/>
                      </a:cubicBezTo>
                      <a:cubicBezTo>
                        <a:pt x="50" y="35"/>
                        <a:pt x="36" y="56"/>
                        <a:pt x="18" y="80"/>
                      </a:cubicBezTo>
                      <a:cubicBezTo>
                        <a:pt x="16" y="83"/>
                        <a:pt x="20" y="85"/>
                        <a:pt x="22" y="83"/>
                      </a:cubicBezTo>
                      <a:cubicBezTo>
                        <a:pt x="45" y="65"/>
                        <a:pt x="57" y="32"/>
                        <a:pt x="59" y="4"/>
                      </a:cubicBezTo>
                      <a:cubicBezTo>
                        <a:pt x="60" y="0"/>
                        <a:pt x="55" y="0"/>
                        <a:pt x="54" y="3"/>
                      </a:cubicBezTo>
                      <a:cubicBezTo>
                        <a:pt x="48" y="19"/>
                        <a:pt x="44" y="35"/>
                        <a:pt x="35" y="50"/>
                      </a:cubicBezTo>
                      <a:cubicBezTo>
                        <a:pt x="26" y="64"/>
                        <a:pt x="14" y="75"/>
                        <a:pt x="1" y="87"/>
                      </a:cubicBezTo>
                      <a:cubicBezTo>
                        <a:pt x="0" y="88"/>
                        <a:pt x="1" y="89"/>
                        <a:pt x="3" y="89"/>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47"/>
                <p:cNvSpPr>
                  <a:spLocks/>
                </p:cNvSpPr>
                <p:nvPr/>
              </p:nvSpPr>
              <p:spPr bwMode="auto">
                <a:xfrm>
                  <a:off x="3612" y="2263"/>
                  <a:ext cx="156" cy="223"/>
                </a:xfrm>
                <a:custGeom>
                  <a:avLst/>
                  <a:gdLst>
                    <a:gd name="T0" fmla="*/ 3 w 58"/>
                    <a:gd name="T1" fmla="*/ 82 h 83"/>
                    <a:gd name="T2" fmla="*/ 58 w 58"/>
                    <a:gd name="T3" fmla="*/ 4 h 83"/>
                    <a:gd name="T4" fmla="*/ 53 w 58"/>
                    <a:gd name="T5" fmla="*/ 3 h 83"/>
                    <a:gd name="T6" fmla="*/ 2 w 58"/>
                    <a:gd name="T7" fmla="*/ 79 h 83"/>
                    <a:gd name="T8" fmla="*/ 3 w 58"/>
                    <a:gd name="T9" fmla="*/ 82 h 83"/>
                  </a:gdLst>
                  <a:ahLst/>
                  <a:cxnLst>
                    <a:cxn ang="0">
                      <a:pos x="T0" y="T1"/>
                    </a:cxn>
                    <a:cxn ang="0">
                      <a:pos x="T2" y="T3"/>
                    </a:cxn>
                    <a:cxn ang="0">
                      <a:pos x="T4" y="T5"/>
                    </a:cxn>
                    <a:cxn ang="0">
                      <a:pos x="T6" y="T7"/>
                    </a:cxn>
                    <a:cxn ang="0">
                      <a:pos x="T8" y="T9"/>
                    </a:cxn>
                  </a:cxnLst>
                  <a:rect l="0" t="0" r="r" b="b"/>
                  <a:pathLst>
                    <a:path w="58" h="83">
                      <a:moveTo>
                        <a:pt x="3" y="82"/>
                      </a:moveTo>
                      <a:cubicBezTo>
                        <a:pt x="35" y="69"/>
                        <a:pt x="56" y="38"/>
                        <a:pt x="58" y="4"/>
                      </a:cubicBezTo>
                      <a:cubicBezTo>
                        <a:pt x="58" y="1"/>
                        <a:pt x="53" y="0"/>
                        <a:pt x="53" y="3"/>
                      </a:cubicBezTo>
                      <a:cubicBezTo>
                        <a:pt x="47" y="36"/>
                        <a:pt x="29" y="61"/>
                        <a:pt x="2" y="79"/>
                      </a:cubicBezTo>
                      <a:cubicBezTo>
                        <a:pt x="0" y="80"/>
                        <a:pt x="1" y="83"/>
                        <a:pt x="3" y="8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48"/>
                <p:cNvSpPr>
                  <a:spLocks/>
                </p:cNvSpPr>
                <p:nvPr/>
              </p:nvSpPr>
              <p:spPr bwMode="auto">
                <a:xfrm>
                  <a:off x="3636" y="2241"/>
                  <a:ext cx="126" cy="221"/>
                </a:xfrm>
                <a:custGeom>
                  <a:avLst/>
                  <a:gdLst>
                    <a:gd name="T0" fmla="*/ 44 w 47"/>
                    <a:gd name="T1" fmla="*/ 2 h 82"/>
                    <a:gd name="T2" fmla="*/ 2 w 47"/>
                    <a:gd name="T3" fmla="*/ 79 h 82"/>
                    <a:gd name="T4" fmla="*/ 3 w 47"/>
                    <a:gd name="T5" fmla="*/ 82 h 82"/>
                    <a:gd name="T6" fmla="*/ 47 w 47"/>
                    <a:gd name="T7" fmla="*/ 2 h 82"/>
                    <a:gd name="T8" fmla="*/ 44 w 47"/>
                    <a:gd name="T9" fmla="*/ 2 h 82"/>
                  </a:gdLst>
                  <a:ahLst/>
                  <a:cxnLst>
                    <a:cxn ang="0">
                      <a:pos x="T0" y="T1"/>
                    </a:cxn>
                    <a:cxn ang="0">
                      <a:pos x="T2" y="T3"/>
                    </a:cxn>
                    <a:cxn ang="0">
                      <a:pos x="T4" y="T5"/>
                    </a:cxn>
                    <a:cxn ang="0">
                      <a:pos x="T6" y="T7"/>
                    </a:cxn>
                    <a:cxn ang="0">
                      <a:pos x="T8" y="T9"/>
                    </a:cxn>
                  </a:cxnLst>
                  <a:rect l="0" t="0" r="r" b="b"/>
                  <a:pathLst>
                    <a:path w="47" h="82">
                      <a:moveTo>
                        <a:pt x="44" y="2"/>
                      </a:moveTo>
                      <a:cubicBezTo>
                        <a:pt x="37" y="32"/>
                        <a:pt x="33" y="63"/>
                        <a:pt x="2" y="79"/>
                      </a:cubicBezTo>
                      <a:cubicBezTo>
                        <a:pt x="0" y="79"/>
                        <a:pt x="1" y="82"/>
                        <a:pt x="3" y="82"/>
                      </a:cubicBezTo>
                      <a:cubicBezTo>
                        <a:pt x="36" y="72"/>
                        <a:pt x="46" y="32"/>
                        <a:pt x="47" y="2"/>
                      </a:cubicBezTo>
                      <a:cubicBezTo>
                        <a:pt x="47" y="0"/>
                        <a:pt x="44" y="0"/>
                        <a:pt x="44"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49"/>
                <p:cNvSpPr>
                  <a:spLocks/>
                </p:cNvSpPr>
                <p:nvPr/>
              </p:nvSpPr>
              <p:spPr bwMode="auto">
                <a:xfrm>
                  <a:off x="3591" y="2419"/>
                  <a:ext cx="48" cy="59"/>
                </a:xfrm>
                <a:custGeom>
                  <a:avLst/>
                  <a:gdLst>
                    <a:gd name="T0" fmla="*/ 12 w 18"/>
                    <a:gd name="T1" fmla="*/ 15 h 22"/>
                    <a:gd name="T2" fmla="*/ 2 w 18"/>
                    <a:gd name="T3" fmla="*/ 19 h 22"/>
                    <a:gd name="T4" fmla="*/ 3 w 18"/>
                    <a:gd name="T5" fmla="*/ 22 h 22"/>
                    <a:gd name="T6" fmla="*/ 4 w 18"/>
                    <a:gd name="T7" fmla="*/ 10 h 22"/>
                    <a:gd name="T8" fmla="*/ 4 w 18"/>
                    <a:gd name="T9" fmla="*/ 15 h 22"/>
                    <a:gd name="T10" fmla="*/ 17 w 18"/>
                    <a:gd name="T11" fmla="*/ 3 h 22"/>
                    <a:gd name="T12" fmla="*/ 14 w 18"/>
                    <a:gd name="T13" fmla="*/ 2 h 22"/>
                    <a:gd name="T14" fmla="*/ 4 w 18"/>
                    <a:gd name="T15" fmla="*/ 10 h 22"/>
                    <a:gd name="T16" fmla="*/ 3 w 18"/>
                    <a:gd name="T17" fmla="*/ 15 h 22"/>
                    <a:gd name="T18" fmla="*/ 2 w 18"/>
                    <a:gd name="T19" fmla="*/ 18 h 22"/>
                    <a:gd name="T20" fmla="*/ 4 w 18"/>
                    <a:gd name="T21" fmla="*/ 22 h 22"/>
                    <a:gd name="T22" fmla="*/ 12 w 18"/>
                    <a:gd name="T23" fmla="*/ 16 h 22"/>
                    <a:gd name="T24" fmla="*/ 12 w 18"/>
                    <a:gd name="T25"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2">
                      <a:moveTo>
                        <a:pt x="12" y="15"/>
                      </a:moveTo>
                      <a:cubicBezTo>
                        <a:pt x="8" y="17"/>
                        <a:pt x="5" y="17"/>
                        <a:pt x="2" y="19"/>
                      </a:cubicBezTo>
                      <a:cubicBezTo>
                        <a:pt x="0" y="19"/>
                        <a:pt x="1" y="22"/>
                        <a:pt x="3" y="22"/>
                      </a:cubicBezTo>
                      <a:cubicBezTo>
                        <a:pt x="9" y="22"/>
                        <a:pt x="10" y="12"/>
                        <a:pt x="4" y="10"/>
                      </a:cubicBezTo>
                      <a:cubicBezTo>
                        <a:pt x="4" y="12"/>
                        <a:pt x="4" y="14"/>
                        <a:pt x="4" y="15"/>
                      </a:cubicBezTo>
                      <a:cubicBezTo>
                        <a:pt x="11" y="16"/>
                        <a:pt x="17" y="10"/>
                        <a:pt x="17" y="3"/>
                      </a:cubicBezTo>
                      <a:cubicBezTo>
                        <a:pt x="18" y="1"/>
                        <a:pt x="14" y="0"/>
                        <a:pt x="14" y="2"/>
                      </a:cubicBezTo>
                      <a:cubicBezTo>
                        <a:pt x="12" y="7"/>
                        <a:pt x="8" y="10"/>
                        <a:pt x="4" y="10"/>
                      </a:cubicBezTo>
                      <a:cubicBezTo>
                        <a:pt x="1" y="10"/>
                        <a:pt x="0" y="15"/>
                        <a:pt x="3" y="15"/>
                      </a:cubicBezTo>
                      <a:cubicBezTo>
                        <a:pt x="4" y="16"/>
                        <a:pt x="4" y="18"/>
                        <a:pt x="2" y="18"/>
                      </a:cubicBezTo>
                      <a:cubicBezTo>
                        <a:pt x="3" y="20"/>
                        <a:pt x="3" y="21"/>
                        <a:pt x="4" y="22"/>
                      </a:cubicBezTo>
                      <a:cubicBezTo>
                        <a:pt x="7" y="20"/>
                        <a:pt x="9" y="18"/>
                        <a:pt x="12" y="16"/>
                      </a:cubicBezTo>
                      <a:cubicBezTo>
                        <a:pt x="12" y="16"/>
                        <a:pt x="12" y="15"/>
                        <a:pt x="12" y="1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95" name="文本框 94"/>
            <p:cNvSpPr txBox="1"/>
            <p:nvPr/>
          </p:nvSpPr>
          <p:spPr>
            <a:xfrm>
              <a:off x="3301991" y="2424677"/>
              <a:ext cx="5588010" cy="64633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3600" dirty="0" smtClean="0">
                  <a:gradFill flip="none" rotWithShape="1">
                    <a:gsLst>
                      <a:gs pos="0">
                        <a:srgbClr val="FFFF00"/>
                      </a:gs>
                      <a:gs pos="96985">
                        <a:schemeClr val="accent4"/>
                      </a:gs>
                      <a:gs pos="51000">
                        <a:schemeClr val="accent4">
                          <a:lumMod val="60000"/>
                          <a:lumOff val="40000"/>
                        </a:schemeClr>
                      </a:gs>
                    </a:gsLst>
                    <a:lin ang="2700000" scaled="1"/>
                    <a:tileRect/>
                  </a:gradFill>
                </a:rPr>
                <a:t>签约仪式介绍</a:t>
              </a:r>
              <a:endParaRPr lang="zh-CN" altLang="en-US" sz="3600" dirty="0">
                <a:gradFill flip="none" rotWithShape="1">
                  <a:gsLst>
                    <a:gs pos="0">
                      <a:srgbClr val="FFFF00"/>
                    </a:gs>
                    <a:gs pos="96985">
                      <a:schemeClr val="accent4"/>
                    </a:gs>
                    <a:gs pos="51000">
                      <a:schemeClr val="accent4">
                        <a:lumMod val="60000"/>
                        <a:lumOff val="40000"/>
                      </a:schemeClr>
                    </a:gs>
                  </a:gsLst>
                  <a:lin ang="2700000" scaled="1"/>
                  <a:tileRect/>
                </a:gradFill>
              </a:endParaRPr>
            </a:p>
          </p:txBody>
        </p:sp>
      </p:grpSp>
      <p:sp>
        <p:nvSpPr>
          <p:cNvPr id="96" name="文本框 95"/>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smtClean="0">
                <a:gradFill flip="none" rotWithShape="1">
                  <a:gsLst>
                    <a:gs pos="0">
                      <a:srgbClr val="FFFF00"/>
                    </a:gs>
                    <a:gs pos="96985">
                      <a:schemeClr val="accent4"/>
                    </a:gs>
                    <a:gs pos="51000">
                      <a:schemeClr val="accent4">
                        <a:lumMod val="60000"/>
                        <a:lumOff val="40000"/>
                      </a:schemeClr>
                    </a:gs>
                  </a:gsLst>
                  <a:lin ang="2700000" scaled="1"/>
                  <a:tileRect/>
                </a:gradFill>
              </a:rPr>
              <a:t>活动流程</a:t>
            </a:r>
            <a:endPar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endParaRPr>
          </a:p>
        </p:txBody>
      </p:sp>
      <p:pic>
        <p:nvPicPr>
          <p:cNvPr id="97" name="图片 96"/>
          <p:cNvPicPr>
            <a:picLocks noChangeAspect="1"/>
          </p:cNvPicPr>
          <p:nvPr/>
        </p:nvPicPr>
        <p:blipFill>
          <a:blip r:embed="rId3" cstate="print"/>
          <a:stretch>
            <a:fillRect/>
          </a:stretch>
        </p:blipFill>
        <p:spPr>
          <a:xfrm rot="5400000">
            <a:off x="5830983" y="-570767"/>
            <a:ext cx="530032" cy="3729160"/>
          </a:xfrm>
          <a:prstGeom prst="rect">
            <a:avLst/>
          </a:prstGeom>
        </p:spPr>
      </p:pic>
      <p:grpSp>
        <p:nvGrpSpPr>
          <p:cNvPr id="99" name="组合 98"/>
          <p:cNvGrpSpPr/>
          <p:nvPr/>
        </p:nvGrpSpPr>
        <p:grpSpPr>
          <a:xfrm>
            <a:off x="3301991" y="3064663"/>
            <a:ext cx="5588010" cy="646331"/>
            <a:chOff x="3301991" y="2424677"/>
            <a:chExt cx="5588010" cy="646331"/>
          </a:xfrm>
        </p:grpSpPr>
        <p:grpSp>
          <p:nvGrpSpPr>
            <p:cNvPr id="100" name="组合 99"/>
            <p:cNvGrpSpPr/>
            <p:nvPr/>
          </p:nvGrpSpPr>
          <p:grpSpPr>
            <a:xfrm>
              <a:off x="3545025" y="2547886"/>
              <a:ext cx="5102040" cy="439737"/>
              <a:chOff x="3863741" y="2547886"/>
              <a:chExt cx="5102040" cy="439737"/>
            </a:xfrm>
          </p:grpSpPr>
          <p:grpSp>
            <p:nvGrpSpPr>
              <p:cNvPr id="102" name="Group 25"/>
              <p:cNvGrpSpPr>
                <a:grpSpLocks noChangeAspect="1"/>
              </p:cNvGrpSpPr>
              <p:nvPr/>
            </p:nvGrpSpPr>
            <p:grpSpPr bwMode="auto">
              <a:xfrm>
                <a:off x="8075061" y="2547886"/>
                <a:ext cx="890720" cy="439737"/>
                <a:chOff x="3041" y="1769"/>
                <a:chExt cx="1584" cy="782"/>
              </a:xfrm>
            </p:grpSpPr>
            <p:sp>
              <p:nvSpPr>
                <p:cNvPr id="127" name="Freeform 26"/>
                <p:cNvSpPr>
                  <a:spLocks/>
                </p:cNvSpPr>
                <p:nvPr/>
              </p:nvSpPr>
              <p:spPr bwMode="auto">
                <a:xfrm>
                  <a:off x="3041" y="1769"/>
                  <a:ext cx="1584" cy="782"/>
                </a:xfrm>
                <a:custGeom>
                  <a:avLst/>
                  <a:gdLst>
                    <a:gd name="T0" fmla="*/ 121 w 591"/>
                    <a:gd name="T1" fmla="*/ 95 h 290"/>
                    <a:gd name="T2" fmla="*/ 109 w 591"/>
                    <a:gd name="T3" fmla="*/ 69 h 290"/>
                    <a:gd name="T4" fmla="*/ 116 w 591"/>
                    <a:gd name="T5" fmla="*/ 118 h 290"/>
                    <a:gd name="T6" fmla="*/ 169 w 591"/>
                    <a:gd name="T7" fmla="*/ 82 h 290"/>
                    <a:gd name="T8" fmla="*/ 125 w 591"/>
                    <a:gd name="T9" fmla="*/ 13 h 290"/>
                    <a:gd name="T10" fmla="*/ 34 w 591"/>
                    <a:gd name="T11" fmla="*/ 39 h 290"/>
                    <a:gd name="T12" fmla="*/ 19 w 591"/>
                    <a:gd name="T13" fmla="*/ 152 h 290"/>
                    <a:gd name="T14" fmla="*/ 226 w 591"/>
                    <a:gd name="T15" fmla="*/ 277 h 290"/>
                    <a:gd name="T16" fmla="*/ 397 w 591"/>
                    <a:gd name="T17" fmla="*/ 240 h 290"/>
                    <a:gd name="T18" fmla="*/ 497 w 591"/>
                    <a:gd name="T19" fmla="*/ 197 h 290"/>
                    <a:gd name="T20" fmla="*/ 558 w 591"/>
                    <a:gd name="T21" fmla="*/ 208 h 290"/>
                    <a:gd name="T22" fmla="*/ 575 w 591"/>
                    <a:gd name="T23" fmla="*/ 250 h 290"/>
                    <a:gd name="T24" fmla="*/ 559 w 591"/>
                    <a:gd name="T25" fmla="*/ 271 h 290"/>
                    <a:gd name="T26" fmla="*/ 539 w 591"/>
                    <a:gd name="T27" fmla="*/ 243 h 290"/>
                    <a:gd name="T28" fmla="*/ 541 w 591"/>
                    <a:gd name="T29" fmla="*/ 252 h 290"/>
                    <a:gd name="T30" fmla="*/ 542 w 591"/>
                    <a:gd name="T31" fmla="*/ 223 h 290"/>
                    <a:gd name="T32" fmla="*/ 512 w 591"/>
                    <a:gd name="T33" fmla="*/ 255 h 290"/>
                    <a:gd name="T34" fmla="*/ 560 w 591"/>
                    <a:gd name="T35" fmla="*/ 281 h 290"/>
                    <a:gd name="T36" fmla="*/ 576 w 591"/>
                    <a:gd name="T37" fmla="*/ 213 h 290"/>
                    <a:gd name="T38" fmla="*/ 490 w 591"/>
                    <a:gd name="T39" fmla="*/ 188 h 290"/>
                    <a:gd name="T40" fmla="*/ 346 w 591"/>
                    <a:gd name="T41" fmla="*/ 249 h 290"/>
                    <a:gd name="T42" fmla="*/ 59 w 591"/>
                    <a:gd name="T43" fmla="*/ 198 h 290"/>
                    <a:gd name="T44" fmla="*/ 52 w 591"/>
                    <a:gd name="T45" fmla="*/ 34 h 290"/>
                    <a:gd name="T46" fmla="*/ 144 w 591"/>
                    <a:gd name="T47" fmla="*/ 35 h 290"/>
                    <a:gd name="T48" fmla="*/ 162 w 591"/>
                    <a:gd name="T49" fmla="*/ 75 h 290"/>
                    <a:gd name="T50" fmla="*/ 150 w 591"/>
                    <a:gd name="T51" fmla="*/ 104 h 290"/>
                    <a:gd name="T52" fmla="*/ 119 w 591"/>
                    <a:gd name="T53" fmla="*/ 93 h 290"/>
                    <a:gd name="T54" fmla="*/ 121 w 591"/>
                    <a:gd name="T55" fmla="*/ 9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1" h="290">
                      <a:moveTo>
                        <a:pt x="121" y="95"/>
                      </a:moveTo>
                      <a:cubicBezTo>
                        <a:pt x="137" y="86"/>
                        <a:pt x="127" y="65"/>
                        <a:pt x="109" y="69"/>
                      </a:cubicBezTo>
                      <a:cubicBezTo>
                        <a:pt x="83" y="77"/>
                        <a:pt x="97" y="111"/>
                        <a:pt x="116" y="118"/>
                      </a:cubicBezTo>
                      <a:cubicBezTo>
                        <a:pt x="142" y="127"/>
                        <a:pt x="164" y="107"/>
                        <a:pt x="169" y="82"/>
                      </a:cubicBezTo>
                      <a:cubicBezTo>
                        <a:pt x="174" y="52"/>
                        <a:pt x="152" y="24"/>
                        <a:pt x="125" y="13"/>
                      </a:cubicBezTo>
                      <a:cubicBezTo>
                        <a:pt x="92" y="0"/>
                        <a:pt x="56" y="12"/>
                        <a:pt x="34" y="39"/>
                      </a:cubicBezTo>
                      <a:cubicBezTo>
                        <a:pt x="8" y="71"/>
                        <a:pt x="4" y="114"/>
                        <a:pt x="19" y="152"/>
                      </a:cubicBezTo>
                      <a:cubicBezTo>
                        <a:pt x="51" y="234"/>
                        <a:pt x="143" y="275"/>
                        <a:pt x="226" y="277"/>
                      </a:cubicBezTo>
                      <a:cubicBezTo>
                        <a:pt x="285" y="279"/>
                        <a:pt x="343" y="263"/>
                        <a:pt x="397" y="240"/>
                      </a:cubicBezTo>
                      <a:cubicBezTo>
                        <a:pt x="430" y="226"/>
                        <a:pt x="462" y="204"/>
                        <a:pt x="497" y="197"/>
                      </a:cubicBezTo>
                      <a:cubicBezTo>
                        <a:pt x="518" y="192"/>
                        <a:pt x="541" y="194"/>
                        <a:pt x="558" y="208"/>
                      </a:cubicBezTo>
                      <a:cubicBezTo>
                        <a:pt x="569" y="217"/>
                        <a:pt x="581" y="234"/>
                        <a:pt x="575" y="250"/>
                      </a:cubicBezTo>
                      <a:cubicBezTo>
                        <a:pt x="569" y="257"/>
                        <a:pt x="564" y="264"/>
                        <a:pt x="559" y="271"/>
                      </a:cubicBezTo>
                      <a:cubicBezTo>
                        <a:pt x="522" y="273"/>
                        <a:pt x="515" y="264"/>
                        <a:pt x="539" y="243"/>
                      </a:cubicBezTo>
                      <a:cubicBezTo>
                        <a:pt x="533" y="244"/>
                        <a:pt x="535" y="253"/>
                        <a:pt x="541" y="252"/>
                      </a:cubicBezTo>
                      <a:cubicBezTo>
                        <a:pt x="556" y="248"/>
                        <a:pt x="557" y="228"/>
                        <a:pt x="542" y="223"/>
                      </a:cubicBezTo>
                      <a:cubicBezTo>
                        <a:pt x="523" y="216"/>
                        <a:pt x="510" y="239"/>
                        <a:pt x="512" y="255"/>
                      </a:cubicBezTo>
                      <a:cubicBezTo>
                        <a:pt x="516" y="278"/>
                        <a:pt x="539" y="290"/>
                        <a:pt x="560" y="281"/>
                      </a:cubicBezTo>
                      <a:cubicBezTo>
                        <a:pt x="587" y="268"/>
                        <a:pt x="591" y="235"/>
                        <a:pt x="576" y="213"/>
                      </a:cubicBezTo>
                      <a:cubicBezTo>
                        <a:pt x="557" y="185"/>
                        <a:pt x="521" y="181"/>
                        <a:pt x="490" y="188"/>
                      </a:cubicBezTo>
                      <a:cubicBezTo>
                        <a:pt x="440" y="201"/>
                        <a:pt x="395" y="233"/>
                        <a:pt x="346" y="249"/>
                      </a:cubicBezTo>
                      <a:cubicBezTo>
                        <a:pt x="250" y="279"/>
                        <a:pt x="132" y="277"/>
                        <a:pt x="59" y="198"/>
                      </a:cubicBezTo>
                      <a:cubicBezTo>
                        <a:pt x="18" y="154"/>
                        <a:pt x="0" y="78"/>
                        <a:pt x="52" y="34"/>
                      </a:cubicBezTo>
                      <a:cubicBezTo>
                        <a:pt x="78" y="11"/>
                        <a:pt x="118" y="11"/>
                        <a:pt x="144" y="35"/>
                      </a:cubicBezTo>
                      <a:cubicBezTo>
                        <a:pt x="155" y="45"/>
                        <a:pt x="162" y="60"/>
                        <a:pt x="162" y="75"/>
                      </a:cubicBezTo>
                      <a:cubicBezTo>
                        <a:pt x="161" y="83"/>
                        <a:pt x="157" y="97"/>
                        <a:pt x="150" y="104"/>
                      </a:cubicBezTo>
                      <a:cubicBezTo>
                        <a:pt x="140" y="113"/>
                        <a:pt x="94" y="115"/>
                        <a:pt x="119" y="93"/>
                      </a:cubicBezTo>
                      <a:cubicBezTo>
                        <a:pt x="118" y="94"/>
                        <a:pt x="119" y="96"/>
                        <a:pt x="121" y="9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27"/>
                <p:cNvSpPr>
                  <a:spLocks/>
                </p:cNvSpPr>
                <p:nvPr/>
              </p:nvSpPr>
              <p:spPr bwMode="auto">
                <a:xfrm>
                  <a:off x="4105" y="2068"/>
                  <a:ext cx="204" cy="294"/>
                </a:xfrm>
                <a:custGeom>
                  <a:avLst/>
                  <a:gdLst>
                    <a:gd name="T0" fmla="*/ 21 w 76"/>
                    <a:gd name="T1" fmla="*/ 108 h 109"/>
                    <a:gd name="T2" fmla="*/ 71 w 76"/>
                    <a:gd name="T3" fmla="*/ 44 h 109"/>
                    <a:gd name="T4" fmla="*/ 16 w 76"/>
                    <a:gd name="T5" fmla="*/ 17 h 109"/>
                    <a:gd name="T6" fmla="*/ 27 w 76"/>
                    <a:gd name="T7" fmla="*/ 66 h 109"/>
                    <a:gd name="T8" fmla="*/ 26 w 76"/>
                    <a:gd name="T9" fmla="*/ 48 h 109"/>
                    <a:gd name="T10" fmla="*/ 29 w 76"/>
                    <a:gd name="T11" fmla="*/ 54 h 109"/>
                    <a:gd name="T12" fmla="*/ 17 w 76"/>
                    <a:gd name="T13" fmla="*/ 33 h 109"/>
                    <a:gd name="T14" fmla="*/ 35 w 76"/>
                    <a:gd name="T15" fmla="*/ 20 h 109"/>
                    <a:gd name="T16" fmla="*/ 64 w 76"/>
                    <a:gd name="T17" fmla="*/ 50 h 109"/>
                    <a:gd name="T18" fmla="*/ 20 w 76"/>
                    <a:gd name="T19" fmla="*/ 106 h 109"/>
                    <a:gd name="T20" fmla="*/ 21 w 76"/>
                    <a:gd name="T21"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9">
                      <a:moveTo>
                        <a:pt x="21" y="108"/>
                      </a:moveTo>
                      <a:cubicBezTo>
                        <a:pt x="48" y="99"/>
                        <a:pt x="76" y="76"/>
                        <a:pt x="71" y="44"/>
                      </a:cubicBezTo>
                      <a:cubicBezTo>
                        <a:pt x="67" y="19"/>
                        <a:pt x="39" y="0"/>
                        <a:pt x="16" y="17"/>
                      </a:cubicBezTo>
                      <a:cubicBezTo>
                        <a:pt x="0" y="30"/>
                        <a:pt x="2" y="65"/>
                        <a:pt x="27" y="66"/>
                      </a:cubicBezTo>
                      <a:cubicBezTo>
                        <a:pt x="49" y="67"/>
                        <a:pt x="39" y="35"/>
                        <a:pt x="26" y="48"/>
                      </a:cubicBezTo>
                      <a:cubicBezTo>
                        <a:pt x="23" y="51"/>
                        <a:pt x="26" y="55"/>
                        <a:pt x="29" y="54"/>
                      </a:cubicBezTo>
                      <a:cubicBezTo>
                        <a:pt x="14" y="57"/>
                        <a:pt x="14" y="41"/>
                        <a:pt x="17" y="33"/>
                      </a:cubicBezTo>
                      <a:cubicBezTo>
                        <a:pt x="20" y="25"/>
                        <a:pt x="26" y="20"/>
                        <a:pt x="35" y="20"/>
                      </a:cubicBezTo>
                      <a:cubicBezTo>
                        <a:pt x="52" y="19"/>
                        <a:pt x="63" y="35"/>
                        <a:pt x="64" y="50"/>
                      </a:cubicBezTo>
                      <a:cubicBezTo>
                        <a:pt x="65" y="77"/>
                        <a:pt x="41" y="95"/>
                        <a:pt x="20" y="106"/>
                      </a:cubicBezTo>
                      <a:cubicBezTo>
                        <a:pt x="18" y="107"/>
                        <a:pt x="19" y="109"/>
                        <a:pt x="21" y="108"/>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28"/>
                <p:cNvSpPr>
                  <a:spLocks/>
                </p:cNvSpPr>
                <p:nvPr/>
              </p:nvSpPr>
              <p:spPr bwMode="auto">
                <a:xfrm>
                  <a:off x="3628" y="1793"/>
                  <a:ext cx="400" cy="704"/>
                </a:xfrm>
                <a:custGeom>
                  <a:avLst/>
                  <a:gdLst>
                    <a:gd name="T0" fmla="*/ 57 w 149"/>
                    <a:gd name="T1" fmla="*/ 261 h 261"/>
                    <a:gd name="T2" fmla="*/ 144 w 149"/>
                    <a:gd name="T3" fmla="*/ 114 h 261"/>
                    <a:gd name="T4" fmla="*/ 43 w 149"/>
                    <a:gd name="T5" fmla="*/ 30 h 261"/>
                    <a:gd name="T6" fmla="*/ 63 w 149"/>
                    <a:gd name="T7" fmla="*/ 130 h 261"/>
                    <a:gd name="T8" fmla="*/ 91 w 149"/>
                    <a:gd name="T9" fmla="*/ 96 h 261"/>
                    <a:gd name="T10" fmla="*/ 62 w 149"/>
                    <a:gd name="T11" fmla="*/ 96 h 261"/>
                    <a:gd name="T12" fmla="*/ 68 w 149"/>
                    <a:gd name="T13" fmla="*/ 101 h 261"/>
                    <a:gd name="T14" fmla="*/ 56 w 149"/>
                    <a:gd name="T15" fmla="*/ 119 h 261"/>
                    <a:gd name="T16" fmla="*/ 39 w 149"/>
                    <a:gd name="T17" fmla="*/ 108 h 261"/>
                    <a:gd name="T18" fmla="*/ 26 w 149"/>
                    <a:gd name="T19" fmla="*/ 71 h 261"/>
                    <a:gd name="T20" fmla="*/ 82 w 149"/>
                    <a:gd name="T21" fmla="*/ 35 h 261"/>
                    <a:gd name="T22" fmla="*/ 136 w 149"/>
                    <a:gd name="T23" fmla="*/ 122 h 261"/>
                    <a:gd name="T24" fmla="*/ 56 w 149"/>
                    <a:gd name="T25" fmla="*/ 258 h 261"/>
                    <a:gd name="T26" fmla="*/ 57 w 149"/>
                    <a:gd name="T27"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261">
                      <a:moveTo>
                        <a:pt x="57" y="261"/>
                      </a:moveTo>
                      <a:cubicBezTo>
                        <a:pt x="113" y="237"/>
                        <a:pt x="149" y="175"/>
                        <a:pt x="144" y="114"/>
                      </a:cubicBezTo>
                      <a:cubicBezTo>
                        <a:pt x="141" y="67"/>
                        <a:pt x="99" y="0"/>
                        <a:pt x="43" y="30"/>
                      </a:cubicBezTo>
                      <a:cubicBezTo>
                        <a:pt x="0" y="53"/>
                        <a:pt x="11" y="128"/>
                        <a:pt x="63" y="130"/>
                      </a:cubicBezTo>
                      <a:cubicBezTo>
                        <a:pt x="80" y="130"/>
                        <a:pt x="101" y="115"/>
                        <a:pt x="91" y="96"/>
                      </a:cubicBezTo>
                      <a:cubicBezTo>
                        <a:pt x="84" y="84"/>
                        <a:pt x="68" y="85"/>
                        <a:pt x="62" y="96"/>
                      </a:cubicBezTo>
                      <a:cubicBezTo>
                        <a:pt x="60" y="100"/>
                        <a:pt x="65" y="104"/>
                        <a:pt x="68" y="101"/>
                      </a:cubicBezTo>
                      <a:cubicBezTo>
                        <a:pt x="64" y="107"/>
                        <a:pt x="60" y="113"/>
                        <a:pt x="56" y="119"/>
                      </a:cubicBezTo>
                      <a:cubicBezTo>
                        <a:pt x="50" y="115"/>
                        <a:pt x="44" y="112"/>
                        <a:pt x="39" y="108"/>
                      </a:cubicBezTo>
                      <a:cubicBezTo>
                        <a:pt x="29" y="99"/>
                        <a:pt x="24" y="84"/>
                        <a:pt x="26" y="71"/>
                      </a:cubicBezTo>
                      <a:cubicBezTo>
                        <a:pt x="30" y="45"/>
                        <a:pt x="56" y="29"/>
                        <a:pt x="82" y="35"/>
                      </a:cubicBezTo>
                      <a:cubicBezTo>
                        <a:pt x="119" y="44"/>
                        <a:pt x="135" y="87"/>
                        <a:pt x="136" y="122"/>
                      </a:cubicBezTo>
                      <a:cubicBezTo>
                        <a:pt x="138" y="179"/>
                        <a:pt x="104" y="230"/>
                        <a:pt x="56" y="258"/>
                      </a:cubicBezTo>
                      <a:cubicBezTo>
                        <a:pt x="55" y="259"/>
                        <a:pt x="56" y="261"/>
                        <a:pt x="57" y="26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29"/>
                <p:cNvSpPr>
                  <a:spLocks/>
                </p:cNvSpPr>
                <p:nvPr/>
              </p:nvSpPr>
              <p:spPr bwMode="auto">
                <a:xfrm>
                  <a:off x="3497" y="2195"/>
                  <a:ext cx="372" cy="297"/>
                </a:xfrm>
                <a:custGeom>
                  <a:avLst/>
                  <a:gdLst>
                    <a:gd name="T0" fmla="*/ 2 w 139"/>
                    <a:gd name="T1" fmla="*/ 107 h 110"/>
                    <a:gd name="T2" fmla="*/ 49 w 139"/>
                    <a:gd name="T3" fmla="*/ 83 h 110"/>
                    <a:gd name="T4" fmla="*/ 79 w 139"/>
                    <a:gd name="T5" fmla="*/ 35 h 110"/>
                    <a:gd name="T6" fmla="*/ 135 w 139"/>
                    <a:gd name="T7" fmla="*/ 8 h 110"/>
                    <a:gd name="T8" fmla="*/ 134 w 139"/>
                    <a:gd name="T9" fmla="*/ 0 h 110"/>
                    <a:gd name="T10" fmla="*/ 73 w 139"/>
                    <a:gd name="T11" fmla="*/ 29 h 110"/>
                    <a:gd name="T12" fmla="*/ 2 w 139"/>
                    <a:gd name="T13" fmla="*/ 104 h 110"/>
                    <a:gd name="T14" fmla="*/ 2 w 139"/>
                    <a:gd name="T15" fmla="*/ 107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110">
                      <a:moveTo>
                        <a:pt x="2" y="107"/>
                      </a:moveTo>
                      <a:cubicBezTo>
                        <a:pt x="23" y="110"/>
                        <a:pt x="38" y="99"/>
                        <a:pt x="49" y="83"/>
                      </a:cubicBezTo>
                      <a:cubicBezTo>
                        <a:pt x="60" y="67"/>
                        <a:pt x="66" y="49"/>
                        <a:pt x="79" y="35"/>
                      </a:cubicBezTo>
                      <a:cubicBezTo>
                        <a:pt x="95" y="18"/>
                        <a:pt x="113" y="13"/>
                        <a:pt x="135" y="8"/>
                      </a:cubicBezTo>
                      <a:cubicBezTo>
                        <a:pt x="139" y="7"/>
                        <a:pt x="138" y="0"/>
                        <a:pt x="134" y="0"/>
                      </a:cubicBezTo>
                      <a:cubicBezTo>
                        <a:pt x="111" y="0"/>
                        <a:pt x="88" y="12"/>
                        <a:pt x="73" y="29"/>
                      </a:cubicBezTo>
                      <a:cubicBezTo>
                        <a:pt x="50" y="54"/>
                        <a:pt x="45" y="106"/>
                        <a:pt x="2" y="104"/>
                      </a:cubicBezTo>
                      <a:cubicBezTo>
                        <a:pt x="1" y="104"/>
                        <a:pt x="0" y="107"/>
                        <a:pt x="2" y="10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30"/>
                <p:cNvSpPr>
                  <a:spLocks/>
                </p:cNvSpPr>
                <p:nvPr/>
              </p:nvSpPr>
              <p:spPr bwMode="auto">
                <a:xfrm>
                  <a:off x="3550" y="2201"/>
                  <a:ext cx="319" cy="307"/>
                </a:xfrm>
                <a:custGeom>
                  <a:avLst/>
                  <a:gdLst>
                    <a:gd name="T0" fmla="*/ 116 w 119"/>
                    <a:gd name="T1" fmla="*/ 2 h 114"/>
                    <a:gd name="T2" fmla="*/ 78 w 119"/>
                    <a:gd name="T3" fmla="*/ 30 h 114"/>
                    <a:gd name="T4" fmla="*/ 57 w 119"/>
                    <a:gd name="T5" fmla="*/ 82 h 114"/>
                    <a:gd name="T6" fmla="*/ 5 w 119"/>
                    <a:gd name="T7" fmla="*/ 100 h 114"/>
                    <a:gd name="T8" fmla="*/ 4 w 119"/>
                    <a:gd name="T9" fmla="*/ 107 h 114"/>
                    <a:gd name="T10" fmla="*/ 63 w 119"/>
                    <a:gd name="T11" fmla="*/ 88 h 114"/>
                    <a:gd name="T12" fmla="*/ 116 w 119"/>
                    <a:gd name="T13" fmla="*/ 6 h 114"/>
                    <a:gd name="T14" fmla="*/ 116 w 119"/>
                    <a:gd name="T15" fmla="*/ 2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14">
                      <a:moveTo>
                        <a:pt x="116" y="2"/>
                      </a:moveTo>
                      <a:cubicBezTo>
                        <a:pt x="98" y="0"/>
                        <a:pt x="85" y="15"/>
                        <a:pt x="78" y="30"/>
                      </a:cubicBezTo>
                      <a:cubicBezTo>
                        <a:pt x="71" y="47"/>
                        <a:pt x="70" y="67"/>
                        <a:pt x="57" y="82"/>
                      </a:cubicBezTo>
                      <a:cubicBezTo>
                        <a:pt x="43" y="98"/>
                        <a:pt x="25" y="100"/>
                        <a:pt x="5" y="100"/>
                      </a:cubicBezTo>
                      <a:cubicBezTo>
                        <a:pt x="1" y="100"/>
                        <a:pt x="0" y="106"/>
                        <a:pt x="4" y="107"/>
                      </a:cubicBezTo>
                      <a:cubicBezTo>
                        <a:pt x="24" y="114"/>
                        <a:pt x="49" y="104"/>
                        <a:pt x="63" y="88"/>
                      </a:cubicBezTo>
                      <a:cubicBezTo>
                        <a:pt x="86" y="63"/>
                        <a:pt x="76" y="14"/>
                        <a:pt x="116" y="6"/>
                      </a:cubicBezTo>
                      <a:cubicBezTo>
                        <a:pt x="119" y="6"/>
                        <a:pt x="118" y="3"/>
                        <a:pt x="116"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31"/>
                <p:cNvSpPr>
                  <a:spLocks/>
                </p:cNvSpPr>
                <p:nvPr/>
              </p:nvSpPr>
              <p:spPr bwMode="auto">
                <a:xfrm>
                  <a:off x="3331" y="2163"/>
                  <a:ext cx="345" cy="215"/>
                </a:xfrm>
                <a:custGeom>
                  <a:avLst/>
                  <a:gdLst>
                    <a:gd name="T0" fmla="*/ 22 w 129"/>
                    <a:gd name="T1" fmla="*/ 1 h 80"/>
                    <a:gd name="T2" fmla="*/ 62 w 129"/>
                    <a:gd name="T3" fmla="*/ 78 h 80"/>
                    <a:gd name="T4" fmla="*/ 108 w 129"/>
                    <a:gd name="T5" fmla="*/ 3 h 80"/>
                    <a:gd name="T6" fmla="*/ 102 w 129"/>
                    <a:gd name="T7" fmla="*/ 6 h 80"/>
                    <a:gd name="T8" fmla="*/ 64 w 129"/>
                    <a:gd name="T9" fmla="*/ 70 h 80"/>
                    <a:gd name="T10" fmla="*/ 25 w 129"/>
                    <a:gd name="T11" fmla="*/ 3 h 80"/>
                    <a:gd name="T12" fmla="*/ 22 w 129"/>
                    <a:gd name="T13" fmla="*/ 1 h 80"/>
                  </a:gdLst>
                  <a:ahLst/>
                  <a:cxnLst>
                    <a:cxn ang="0">
                      <a:pos x="T0" y="T1"/>
                    </a:cxn>
                    <a:cxn ang="0">
                      <a:pos x="T2" y="T3"/>
                    </a:cxn>
                    <a:cxn ang="0">
                      <a:pos x="T4" y="T5"/>
                    </a:cxn>
                    <a:cxn ang="0">
                      <a:pos x="T6" y="T7"/>
                    </a:cxn>
                    <a:cxn ang="0">
                      <a:pos x="T8" y="T9"/>
                    </a:cxn>
                    <a:cxn ang="0">
                      <a:pos x="T10" y="T11"/>
                    </a:cxn>
                    <a:cxn ang="0">
                      <a:pos x="T12" y="T13"/>
                    </a:cxn>
                  </a:cxnLst>
                  <a:rect l="0" t="0" r="r" b="b"/>
                  <a:pathLst>
                    <a:path w="129" h="80">
                      <a:moveTo>
                        <a:pt x="22" y="1"/>
                      </a:moveTo>
                      <a:cubicBezTo>
                        <a:pt x="0" y="33"/>
                        <a:pt x="25" y="76"/>
                        <a:pt x="62" y="78"/>
                      </a:cubicBezTo>
                      <a:cubicBezTo>
                        <a:pt x="100" y="80"/>
                        <a:pt x="129" y="37"/>
                        <a:pt x="108" y="3"/>
                      </a:cubicBezTo>
                      <a:cubicBezTo>
                        <a:pt x="106" y="0"/>
                        <a:pt x="100" y="2"/>
                        <a:pt x="102" y="6"/>
                      </a:cubicBezTo>
                      <a:cubicBezTo>
                        <a:pt x="112" y="35"/>
                        <a:pt x="98" y="69"/>
                        <a:pt x="64" y="70"/>
                      </a:cubicBezTo>
                      <a:cubicBezTo>
                        <a:pt x="27" y="71"/>
                        <a:pt x="12" y="34"/>
                        <a:pt x="25" y="3"/>
                      </a:cubicBezTo>
                      <a:cubicBezTo>
                        <a:pt x="25" y="1"/>
                        <a:pt x="23" y="0"/>
                        <a:pt x="22"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32"/>
                <p:cNvSpPr>
                  <a:spLocks/>
                </p:cNvSpPr>
                <p:nvPr/>
              </p:nvSpPr>
              <p:spPr bwMode="auto">
                <a:xfrm>
                  <a:off x="3382" y="2176"/>
                  <a:ext cx="249" cy="108"/>
                </a:xfrm>
                <a:custGeom>
                  <a:avLst/>
                  <a:gdLst>
                    <a:gd name="T0" fmla="*/ 0 w 93"/>
                    <a:gd name="T1" fmla="*/ 4 h 40"/>
                    <a:gd name="T2" fmla="*/ 45 w 93"/>
                    <a:gd name="T3" fmla="*/ 39 h 40"/>
                    <a:gd name="T4" fmla="*/ 92 w 93"/>
                    <a:gd name="T5" fmla="*/ 6 h 40"/>
                    <a:gd name="T6" fmla="*/ 87 w 93"/>
                    <a:gd name="T7" fmla="*/ 3 h 40"/>
                    <a:gd name="T8" fmla="*/ 45 w 93"/>
                    <a:gd name="T9" fmla="*/ 32 h 40"/>
                    <a:gd name="T10" fmla="*/ 3 w 93"/>
                    <a:gd name="T11" fmla="*/ 3 h 40"/>
                    <a:gd name="T12" fmla="*/ 0 w 93"/>
                    <a:gd name="T13" fmla="*/ 4 h 40"/>
                  </a:gdLst>
                  <a:ahLst/>
                  <a:cxnLst>
                    <a:cxn ang="0">
                      <a:pos x="T0" y="T1"/>
                    </a:cxn>
                    <a:cxn ang="0">
                      <a:pos x="T2" y="T3"/>
                    </a:cxn>
                    <a:cxn ang="0">
                      <a:pos x="T4" y="T5"/>
                    </a:cxn>
                    <a:cxn ang="0">
                      <a:pos x="T6" y="T7"/>
                    </a:cxn>
                    <a:cxn ang="0">
                      <a:pos x="T8" y="T9"/>
                    </a:cxn>
                    <a:cxn ang="0">
                      <a:pos x="T10" y="T11"/>
                    </a:cxn>
                    <a:cxn ang="0">
                      <a:pos x="T12" y="T13"/>
                    </a:cxn>
                  </a:cxnLst>
                  <a:rect l="0" t="0" r="r" b="b"/>
                  <a:pathLst>
                    <a:path w="93" h="40">
                      <a:moveTo>
                        <a:pt x="0" y="4"/>
                      </a:moveTo>
                      <a:cubicBezTo>
                        <a:pt x="6" y="24"/>
                        <a:pt x="24" y="39"/>
                        <a:pt x="45" y="39"/>
                      </a:cubicBezTo>
                      <a:cubicBezTo>
                        <a:pt x="65" y="40"/>
                        <a:pt x="89" y="26"/>
                        <a:pt x="92" y="6"/>
                      </a:cubicBezTo>
                      <a:cubicBezTo>
                        <a:pt x="93" y="2"/>
                        <a:pt x="89" y="0"/>
                        <a:pt x="87" y="3"/>
                      </a:cubicBezTo>
                      <a:cubicBezTo>
                        <a:pt x="76" y="18"/>
                        <a:pt x="66" y="32"/>
                        <a:pt x="45" y="32"/>
                      </a:cubicBezTo>
                      <a:cubicBezTo>
                        <a:pt x="26" y="32"/>
                        <a:pt x="11" y="19"/>
                        <a:pt x="3" y="3"/>
                      </a:cubicBezTo>
                      <a:cubicBezTo>
                        <a:pt x="2" y="1"/>
                        <a:pt x="0" y="2"/>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33"/>
                <p:cNvSpPr>
                  <a:spLocks/>
                </p:cNvSpPr>
                <p:nvPr/>
              </p:nvSpPr>
              <p:spPr bwMode="auto">
                <a:xfrm>
                  <a:off x="3154" y="1974"/>
                  <a:ext cx="182" cy="434"/>
                </a:xfrm>
                <a:custGeom>
                  <a:avLst/>
                  <a:gdLst>
                    <a:gd name="T0" fmla="*/ 55 w 68"/>
                    <a:gd name="T1" fmla="*/ 146 h 161"/>
                    <a:gd name="T2" fmla="*/ 56 w 68"/>
                    <a:gd name="T3" fmla="*/ 29 h 161"/>
                    <a:gd name="T4" fmla="*/ 21 w 68"/>
                    <a:gd name="T5" fmla="*/ 7 h 161"/>
                    <a:gd name="T6" fmla="*/ 11 w 68"/>
                    <a:gd name="T7" fmla="*/ 60 h 161"/>
                    <a:gd name="T8" fmla="*/ 58 w 68"/>
                    <a:gd name="T9" fmla="*/ 159 h 161"/>
                    <a:gd name="T10" fmla="*/ 61 w 68"/>
                    <a:gd name="T11" fmla="*/ 156 h 161"/>
                    <a:gd name="T12" fmla="*/ 28 w 68"/>
                    <a:gd name="T13" fmla="*/ 86 h 161"/>
                    <a:gd name="T14" fmla="*/ 20 w 68"/>
                    <a:gd name="T15" fmla="*/ 57 h 161"/>
                    <a:gd name="T16" fmla="*/ 15 w 68"/>
                    <a:gd name="T17" fmla="*/ 35 h 161"/>
                    <a:gd name="T18" fmla="*/ 49 w 68"/>
                    <a:gd name="T19" fmla="*/ 43 h 161"/>
                    <a:gd name="T20" fmla="*/ 41 w 68"/>
                    <a:gd name="T21" fmla="*/ 107 h 161"/>
                    <a:gd name="T22" fmla="*/ 51 w 68"/>
                    <a:gd name="T23" fmla="*/ 148 h 161"/>
                    <a:gd name="T24" fmla="*/ 55 w 68"/>
                    <a:gd name="T25" fmla="*/ 14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61">
                      <a:moveTo>
                        <a:pt x="55" y="146"/>
                      </a:moveTo>
                      <a:cubicBezTo>
                        <a:pt x="36" y="106"/>
                        <a:pt x="68" y="69"/>
                        <a:pt x="56" y="29"/>
                      </a:cubicBezTo>
                      <a:cubicBezTo>
                        <a:pt x="51" y="15"/>
                        <a:pt x="38" y="0"/>
                        <a:pt x="21" y="7"/>
                      </a:cubicBezTo>
                      <a:cubicBezTo>
                        <a:pt x="0" y="15"/>
                        <a:pt x="7" y="43"/>
                        <a:pt x="11" y="60"/>
                      </a:cubicBezTo>
                      <a:cubicBezTo>
                        <a:pt x="20" y="95"/>
                        <a:pt x="35" y="130"/>
                        <a:pt x="58" y="159"/>
                      </a:cubicBezTo>
                      <a:cubicBezTo>
                        <a:pt x="59" y="161"/>
                        <a:pt x="63" y="158"/>
                        <a:pt x="61" y="156"/>
                      </a:cubicBezTo>
                      <a:cubicBezTo>
                        <a:pt x="50" y="132"/>
                        <a:pt x="37" y="110"/>
                        <a:pt x="28" y="86"/>
                      </a:cubicBezTo>
                      <a:cubicBezTo>
                        <a:pt x="25" y="76"/>
                        <a:pt x="22" y="67"/>
                        <a:pt x="20" y="57"/>
                      </a:cubicBezTo>
                      <a:cubicBezTo>
                        <a:pt x="18" y="50"/>
                        <a:pt x="16" y="42"/>
                        <a:pt x="15" y="35"/>
                      </a:cubicBezTo>
                      <a:cubicBezTo>
                        <a:pt x="40" y="23"/>
                        <a:pt x="51" y="26"/>
                        <a:pt x="49" y="43"/>
                      </a:cubicBezTo>
                      <a:cubicBezTo>
                        <a:pt x="56" y="61"/>
                        <a:pt x="42" y="88"/>
                        <a:pt x="41" y="107"/>
                      </a:cubicBezTo>
                      <a:cubicBezTo>
                        <a:pt x="40" y="123"/>
                        <a:pt x="42" y="136"/>
                        <a:pt x="51" y="148"/>
                      </a:cubicBezTo>
                      <a:cubicBezTo>
                        <a:pt x="53" y="150"/>
                        <a:pt x="56" y="148"/>
                        <a:pt x="55" y="14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34"/>
                <p:cNvSpPr>
                  <a:spLocks/>
                </p:cNvSpPr>
                <p:nvPr/>
              </p:nvSpPr>
              <p:spPr bwMode="auto">
                <a:xfrm>
                  <a:off x="4352" y="2157"/>
                  <a:ext cx="118" cy="122"/>
                </a:xfrm>
                <a:custGeom>
                  <a:avLst/>
                  <a:gdLst>
                    <a:gd name="T0" fmla="*/ 13 w 44"/>
                    <a:gd name="T1" fmla="*/ 7 h 45"/>
                    <a:gd name="T2" fmla="*/ 5 w 44"/>
                    <a:gd name="T3" fmla="*/ 33 h 45"/>
                    <a:gd name="T4" fmla="*/ 33 w 44"/>
                    <a:gd name="T5" fmla="*/ 39 h 45"/>
                    <a:gd name="T6" fmla="*/ 37 w 44"/>
                    <a:gd name="T7" fmla="*/ 10 h 45"/>
                    <a:gd name="T8" fmla="*/ 7 w 44"/>
                    <a:gd name="T9" fmla="*/ 9 h 45"/>
                    <a:gd name="T10" fmla="*/ 16 w 44"/>
                    <a:gd name="T11" fmla="*/ 35 h 45"/>
                    <a:gd name="T12" fmla="*/ 31 w 44"/>
                    <a:gd name="T13" fmla="*/ 14 h 45"/>
                    <a:gd name="T14" fmla="*/ 8 w 44"/>
                    <a:gd name="T15" fmla="*/ 18 h 45"/>
                    <a:gd name="T16" fmla="*/ 28 w 44"/>
                    <a:gd name="T17" fmla="*/ 28 h 45"/>
                    <a:gd name="T18" fmla="*/ 25 w 44"/>
                    <a:gd name="T19" fmla="*/ 12 h 45"/>
                    <a:gd name="T20" fmla="*/ 13 w 44"/>
                    <a:gd name="T21" fmla="*/ 21 h 45"/>
                    <a:gd name="T22" fmla="*/ 25 w 44"/>
                    <a:gd name="T23" fmla="*/ 27 h 45"/>
                    <a:gd name="T24" fmla="*/ 24 w 44"/>
                    <a:gd name="T25" fmla="*/ 14 h 45"/>
                    <a:gd name="T26" fmla="*/ 18 w 44"/>
                    <a:gd name="T27" fmla="*/ 20 h 45"/>
                    <a:gd name="T28" fmla="*/ 21 w 44"/>
                    <a:gd name="T29" fmla="*/ 24 h 45"/>
                    <a:gd name="T30" fmla="*/ 27 w 44"/>
                    <a:gd name="T31" fmla="*/ 23 h 45"/>
                    <a:gd name="T32" fmla="*/ 26 w 44"/>
                    <a:gd name="T33" fmla="*/ 16 h 45"/>
                    <a:gd name="T34" fmla="*/ 20 w 44"/>
                    <a:gd name="T35" fmla="*/ 21 h 45"/>
                    <a:gd name="T36" fmla="*/ 22 w 44"/>
                    <a:gd name="T37" fmla="*/ 22 h 45"/>
                    <a:gd name="T38" fmla="*/ 19 w 44"/>
                    <a:gd name="T39" fmla="*/ 23 h 45"/>
                    <a:gd name="T40" fmla="*/ 17 w 44"/>
                    <a:gd name="T41" fmla="*/ 18 h 45"/>
                    <a:gd name="T42" fmla="*/ 24 w 44"/>
                    <a:gd name="T43" fmla="*/ 24 h 45"/>
                    <a:gd name="T44" fmla="*/ 12 w 44"/>
                    <a:gd name="T45" fmla="*/ 19 h 45"/>
                    <a:gd name="T46" fmla="*/ 25 w 44"/>
                    <a:gd name="T47" fmla="*/ 11 h 45"/>
                    <a:gd name="T48" fmla="*/ 34 w 44"/>
                    <a:gd name="T49" fmla="*/ 24 h 45"/>
                    <a:gd name="T50" fmla="*/ 22 w 44"/>
                    <a:gd name="T51" fmla="*/ 35 h 45"/>
                    <a:gd name="T52" fmla="*/ 15 w 44"/>
                    <a:gd name="T53" fmla="*/ 9 h 45"/>
                    <a:gd name="T54" fmla="*/ 13 w 44"/>
                    <a:gd name="T55"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5">
                      <a:moveTo>
                        <a:pt x="13" y="7"/>
                      </a:moveTo>
                      <a:cubicBezTo>
                        <a:pt x="3" y="11"/>
                        <a:pt x="0" y="24"/>
                        <a:pt x="5" y="33"/>
                      </a:cubicBezTo>
                      <a:cubicBezTo>
                        <a:pt x="10" y="43"/>
                        <a:pt x="24" y="45"/>
                        <a:pt x="33" y="39"/>
                      </a:cubicBezTo>
                      <a:cubicBezTo>
                        <a:pt x="43" y="33"/>
                        <a:pt x="44" y="19"/>
                        <a:pt x="37" y="10"/>
                      </a:cubicBezTo>
                      <a:cubicBezTo>
                        <a:pt x="30" y="0"/>
                        <a:pt x="14" y="0"/>
                        <a:pt x="7" y="9"/>
                      </a:cubicBezTo>
                      <a:cubicBezTo>
                        <a:pt x="1" y="18"/>
                        <a:pt x="5" y="33"/>
                        <a:pt x="16" y="35"/>
                      </a:cubicBezTo>
                      <a:cubicBezTo>
                        <a:pt x="27" y="36"/>
                        <a:pt x="38" y="23"/>
                        <a:pt x="31" y="14"/>
                      </a:cubicBezTo>
                      <a:cubicBezTo>
                        <a:pt x="25" y="6"/>
                        <a:pt x="10" y="7"/>
                        <a:pt x="8" y="18"/>
                      </a:cubicBezTo>
                      <a:cubicBezTo>
                        <a:pt x="7" y="28"/>
                        <a:pt x="22" y="37"/>
                        <a:pt x="28" y="28"/>
                      </a:cubicBezTo>
                      <a:cubicBezTo>
                        <a:pt x="32" y="23"/>
                        <a:pt x="31" y="15"/>
                        <a:pt x="25" y="12"/>
                      </a:cubicBezTo>
                      <a:cubicBezTo>
                        <a:pt x="19" y="10"/>
                        <a:pt x="12" y="14"/>
                        <a:pt x="13" y="21"/>
                      </a:cubicBezTo>
                      <a:cubicBezTo>
                        <a:pt x="13" y="26"/>
                        <a:pt x="20" y="31"/>
                        <a:pt x="25" y="27"/>
                      </a:cubicBezTo>
                      <a:cubicBezTo>
                        <a:pt x="30" y="24"/>
                        <a:pt x="29" y="16"/>
                        <a:pt x="24" y="14"/>
                      </a:cubicBezTo>
                      <a:cubicBezTo>
                        <a:pt x="20" y="11"/>
                        <a:pt x="16" y="16"/>
                        <a:pt x="18" y="20"/>
                      </a:cubicBezTo>
                      <a:cubicBezTo>
                        <a:pt x="19" y="21"/>
                        <a:pt x="20" y="23"/>
                        <a:pt x="21" y="24"/>
                      </a:cubicBezTo>
                      <a:cubicBezTo>
                        <a:pt x="22" y="27"/>
                        <a:pt x="27" y="26"/>
                        <a:pt x="27" y="23"/>
                      </a:cubicBezTo>
                      <a:cubicBezTo>
                        <a:pt x="27" y="20"/>
                        <a:pt x="27" y="18"/>
                        <a:pt x="26" y="16"/>
                      </a:cubicBezTo>
                      <a:cubicBezTo>
                        <a:pt x="24" y="18"/>
                        <a:pt x="22" y="20"/>
                        <a:pt x="20" y="21"/>
                      </a:cubicBezTo>
                      <a:cubicBezTo>
                        <a:pt x="19" y="21"/>
                        <a:pt x="24" y="19"/>
                        <a:pt x="22" y="22"/>
                      </a:cubicBezTo>
                      <a:cubicBezTo>
                        <a:pt x="21" y="24"/>
                        <a:pt x="20" y="24"/>
                        <a:pt x="19" y="23"/>
                      </a:cubicBezTo>
                      <a:cubicBezTo>
                        <a:pt x="17" y="22"/>
                        <a:pt x="15" y="20"/>
                        <a:pt x="17" y="18"/>
                      </a:cubicBezTo>
                      <a:cubicBezTo>
                        <a:pt x="21" y="14"/>
                        <a:pt x="28" y="20"/>
                        <a:pt x="24" y="24"/>
                      </a:cubicBezTo>
                      <a:cubicBezTo>
                        <a:pt x="19" y="30"/>
                        <a:pt x="12" y="25"/>
                        <a:pt x="12" y="19"/>
                      </a:cubicBezTo>
                      <a:cubicBezTo>
                        <a:pt x="12" y="13"/>
                        <a:pt x="19" y="10"/>
                        <a:pt x="25" y="11"/>
                      </a:cubicBezTo>
                      <a:cubicBezTo>
                        <a:pt x="31" y="12"/>
                        <a:pt x="34" y="18"/>
                        <a:pt x="34" y="24"/>
                      </a:cubicBezTo>
                      <a:cubicBezTo>
                        <a:pt x="33" y="30"/>
                        <a:pt x="29" y="35"/>
                        <a:pt x="22" y="35"/>
                      </a:cubicBezTo>
                      <a:cubicBezTo>
                        <a:pt x="7" y="36"/>
                        <a:pt x="5" y="18"/>
                        <a:pt x="15" y="9"/>
                      </a:cubicBezTo>
                      <a:cubicBezTo>
                        <a:pt x="16" y="8"/>
                        <a:pt x="15" y="6"/>
                        <a:pt x="13"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36"/>
                <p:cNvSpPr>
                  <a:spLocks/>
                </p:cNvSpPr>
                <p:nvPr/>
              </p:nvSpPr>
              <p:spPr bwMode="auto">
                <a:xfrm>
                  <a:off x="3376" y="2201"/>
                  <a:ext cx="241" cy="202"/>
                </a:xfrm>
                <a:custGeom>
                  <a:avLst/>
                  <a:gdLst>
                    <a:gd name="T0" fmla="*/ 5 w 90"/>
                    <a:gd name="T1" fmla="*/ 3 h 75"/>
                    <a:gd name="T2" fmla="*/ 88 w 90"/>
                    <a:gd name="T3" fmla="*/ 31 h 75"/>
                    <a:gd name="T4" fmla="*/ 82 w 90"/>
                    <a:gd name="T5" fmla="*/ 26 h 75"/>
                    <a:gd name="T6" fmla="*/ 40 w 90"/>
                    <a:gd name="T7" fmla="*/ 43 h 75"/>
                    <a:gd name="T8" fmla="*/ 9 w 90"/>
                    <a:gd name="T9" fmla="*/ 3 h 75"/>
                    <a:gd name="T10" fmla="*/ 5 w 90"/>
                    <a:gd name="T11" fmla="*/ 3 h 75"/>
                  </a:gdLst>
                  <a:ahLst/>
                  <a:cxnLst>
                    <a:cxn ang="0">
                      <a:pos x="T0" y="T1"/>
                    </a:cxn>
                    <a:cxn ang="0">
                      <a:pos x="T2" y="T3"/>
                    </a:cxn>
                    <a:cxn ang="0">
                      <a:pos x="T4" y="T5"/>
                    </a:cxn>
                    <a:cxn ang="0">
                      <a:pos x="T6" y="T7"/>
                    </a:cxn>
                    <a:cxn ang="0">
                      <a:pos x="T8" y="T9"/>
                    </a:cxn>
                    <a:cxn ang="0">
                      <a:pos x="T10" y="T11"/>
                    </a:cxn>
                  </a:cxnLst>
                  <a:rect l="0" t="0" r="r" b="b"/>
                  <a:pathLst>
                    <a:path w="90" h="75">
                      <a:moveTo>
                        <a:pt x="5" y="3"/>
                      </a:moveTo>
                      <a:cubicBezTo>
                        <a:pt x="0" y="48"/>
                        <a:pt x="68" y="75"/>
                        <a:pt x="88" y="31"/>
                      </a:cubicBezTo>
                      <a:cubicBezTo>
                        <a:pt x="90" y="27"/>
                        <a:pt x="86" y="23"/>
                        <a:pt x="82" y="26"/>
                      </a:cubicBezTo>
                      <a:cubicBezTo>
                        <a:pt x="71" y="37"/>
                        <a:pt x="58" y="47"/>
                        <a:pt x="40" y="43"/>
                      </a:cubicBezTo>
                      <a:cubicBezTo>
                        <a:pt x="21" y="39"/>
                        <a:pt x="10" y="22"/>
                        <a:pt x="9" y="3"/>
                      </a:cubicBezTo>
                      <a:cubicBezTo>
                        <a:pt x="9" y="0"/>
                        <a:pt x="5" y="0"/>
                        <a:pt x="5" y="3"/>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37"/>
                <p:cNvSpPr>
                  <a:spLocks/>
                </p:cNvSpPr>
                <p:nvPr/>
              </p:nvSpPr>
              <p:spPr bwMode="auto">
                <a:xfrm>
                  <a:off x="3384" y="2236"/>
                  <a:ext cx="233" cy="91"/>
                </a:xfrm>
                <a:custGeom>
                  <a:avLst/>
                  <a:gdLst>
                    <a:gd name="T0" fmla="*/ 85 w 87"/>
                    <a:gd name="T1" fmla="*/ 2 h 34"/>
                    <a:gd name="T2" fmla="*/ 41 w 87"/>
                    <a:gd name="T3" fmla="*/ 25 h 34"/>
                    <a:gd name="T4" fmla="*/ 6 w 87"/>
                    <a:gd name="T5" fmla="*/ 2 h 34"/>
                    <a:gd name="T6" fmla="*/ 1 w 87"/>
                    <a:gd name="T7" fmla="*/ 5 h 34"/>
                    <a:gd name="T8" fmla="*/ 45 w 87"/>
                    <a:gd name="T9" fmla="*/ 34 h 34"/>
                    <a:gd name="T10" fmla="*/ 87 w 87"/>
                    <a:gd name="T11" fmla="*/ 3 h 34"/>
                    <a:gd name="T12" fmla="*/ 85 w 87"/>
                    <a:gd name="T13" fmla="*/ 2 h 34"/>
                  </a:gdLst>
                  <a:ahLst/>
                  <a:cxnLst>
                    <a:cxn ang="0">
                      <a:pos x="T0" y="T1"/>
                    </a:cxn>
                    <a:cxn ang="0">
                      <a:pos x="T2" y="T3"/>
                    </a:cxn>
                    <a:cxn ang="0">
                      <a:pos x="T4" y="T5"/>
                    </a:cxn>
                    <a:cxn ang="0">
                      <a:pos x="T6" y="T7"/>
                    </a:cxn>
                    <a:cxn ang="0">
                      <a:pos x="T8" y="T9"/>
                    </a:cxn>
                    <a:cxn ang="0">
                      <a:pos x="T10" y="T11"/>
                    </a:cxn>
                    <a:cxn ang="0">
                      <a:pos x="T12" y="T13"/>
                    </a:cxn>
                  </a:cxnLst>
                  <a:rect l="0" t="0" r="r" b="b"/>
                  <a:pathLst>
                    <a:path w="87" h="34">
                      <a:moveTo>
                        <a:pt x="85" y="2"/>
                      </a:moveTo>
                      <a:cubicBezTo>
                        <a:pt x="75" y="17"/>
                        <a:pt x="59" y="27"/>
                        <a:pt x="41" y="25"/>
                      </a:cubicBezTo>
                      <a:cubicBezTo>
                        <a:pt x="25" y="24"/>
                        <a:pt x="16" y="13"/>
                        <a:pt x="6" y="2"/>
                      </a:cubicBezTo>
                      <a:cubicBezTo>
                        <a:pt x="4" y="0"/>
                        <a:pt x="0" y="2"/>
                        <a:pt x="1" y="5"/>
                      </a:cubicBezTo>
                      <a:cubicBezTo>
                        <a:pt x="6" y="23"/>
                        <a:pt x="27" y="34"/>
                        <a:pt x="45" y="34"/>
                      </a:cubicBezTo>
                      <a:cubicBezTo>
                        <a:pt x="65" y="33"/>
                        <a:pt x="80" y="21"/>
                        <a:pt x="87" y="3"/>
                      </a:cubicBezTo>
                      <a:cubicBezTo>
                        <a:pt x="87" y="2"/>
                        <a:pt x="86" y="1"/>
                        <a:pt x="85"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38"/>
                <p:cNvSpPr>
                  <a:spLocks/>
                </p:cNvSpPr>
                <p:nvPr/>
              </p:nvSpPr>
              <p:spPr bwMode="auto">
                <a:xfrm>
                  <a:off x="3371" y="2230"/>
                  <a:ext cx="244" cy="140"/>
                </a:xfrm>
                <a:custGeom>
                  <a:avLst/>
                  <a:gdLst>
                    <a:gd name="T0" fmla="*/ 6 w 91"/>
                    <a:gd name="T1" fmla="*/ 1 h 52"/>
                    <a:gd name="T2" fmla="*/ 40 w 91"/>
                    <a:gd name="T3" fmla="*/ 48 h 52"/>
                    <a:gd name="T4" fmla="*/ 90 w 91"/>
                    <a:gd name="T5" fmla="*/ 14 h 52"/>
                    <a:gd name="T6" fmla="*/ 84 w 91"/>
                    <a:gd name="T7" fmla="*/ 12 h 52"/>
                    <a:gd name="T8" fmla="*/ 41 w 91"/>
                    <a:gd name="T9" fmla="*/ 39 h 52"/>
                    <a:gd name="T10" fmla="*/ 8 w 91"/>
                    <a:gd name="T11" fmla="*/ 1 h 52"/>
                    <a:gd name="T12" fmla="*/ 6 w 91"/>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91" h="52">
                      <a:moveTo>
                        <a:pt x="6" y="1"/>
                      </a:moveTo>
                      <a:cubicBezTo>
                        <a:pt x="0" y="22"/>
                        <a:pt x="20" y="44"/>
                        <a:pt x="40" y="48"/>
                      </a:cubicBezTo>
                      <a:cubicBezTo>
                        <a:pt x="62" y="52"/>
                        <a:pt x="88" y="37"/>
                        <a:pt x="90" y="14"/>
                      </a:cubicBezTo>
                      <a:cubicBezTo>
                        <a:pt x="91" y="10"/>
                        <a:pt x="85" y="10"/>
                        <a:pt x="84" y="12"/>
                      </a:cubicBezTo>
                      <a:cubicBezTo>
                        <a:pt x="74" y="28"/>
                        <a:pt x="62" y="42"/>
                        <a:pt x="41" y="39"/>
                      </a:cubicBezTo>
                      <a:cubicBezTo>
                        <a:pt x="21" y="36"/>
                        <a:pt x="13" y="19"/>
                        <a:pt x="8" y="1"/>
                      </a:cubicBezTo>
                      <a:cubicBezTo>
                        <a:pt x="7" y="0"/>
                        <a:pt x="6" y="0"/>
                        <a:pt x="6"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39"/>
                <p:cNvSpPr>
                  <a:spLocks/>
                </p:cNvSpPr>
                <p:nvPr/>
              </p:nvSpPr>
              <p:spPr bwMode="auto">
                <a:xfrm>
                  <a:off x="3604" y="2236"/>
                  <a:ext cx="5"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1" y="0"/>
                      </a:cubicBezTo>
                      <a:cubicBezTo>
                        <a:pt x="0" y="0"/>
                        <a:pt x="0" y="1"/>
                        <a:pt x="1"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40"/>
                <p:cNvSpPr>
                  <a:spLocks/>
                </p:cNvSpPr>
                <p:nvPr/>
              </p:nvSpPr>
              <p:spPr bwMode="auto">
                <a:xfrm>
                  <a:off x="3384" y="2219"/>
                  <a:ext cx="231" cy="119"/>
                </a:xfrm>
                <a:custGeom>
                  <a:avLst/>
                  <a:gdLst>
                    <a:gd name="T0" fmla="*/ 83 w 86"/>
                    <a:gd name="T1" fmla="*/ 6 h 44"/>
                    <a:gd name="T2" fmla="*/ 44 w 86"/>
                    <a:gd name="T3" fmla="*/ 26 h 44"/>
                    <a:gd name="T4" fmla="*/ 8 w 86"/>
                    <a:gd name="T5" fmla="*/ 3 h 44"/>
                    <a:gd name="T6" fmla="*/ 1 w 86"/>
                    <a:gd name="T7" fmla="*/ 6 h 44"/>
                    <a:gd name="T8" fmla="*/ 86 w 86"/>
                    <a:gd name="T9" fmla="*/ 8 h 44"/>
                    <a:gd name="T10" fmla="*/ 83 w 86"/>
                    <a:gd name="T11" fmla="*/ 6 h 44"/>
                  </a:gdLst>
                  <a:ahLst/>
                  <a:cxnLst>
                    <a:cxn ang="0">
                      <a:pos x="T0" y="T1"/>
                    </a:cxn>
                    <a:cxn ang="0">
                      <a:pos x="T2" y="T3"/>
                    </a:cxn>
                    <a:cxn ang="0">
                      <a:pos x="T4" y="T5"/>
                    </a:cxn>
                    <a:cxn ang="0">
                      <a:pos x="T6" y="T7"/>
                    </a:cxn>
                    <a:cxn ang="0">
                      <a:pos x="T8" y="T9"/>
                    </a:cxn>
                    <a:cxn ang="0">
                      <a:pos x="T10" y="T11"/>
                    </a:cxn>
                  </a:cxnLst>
                  <a:rect l="0" t="0" r="r" b="b"/>
                  <a:pathLst>
                    <a:path w="86" h="44">
                      <a:moveTo>
                        <a:pt x="83" y="6"/>
                      </a:moveTo>
                      <a:cubicBezTo>
                        <a:pt x="73" y="18"/>
                        <a:pt x="60" y="27"/>
                        <a:pt x="44" y="26"/>
                      </a:cubicBezTo>
                      <a:cubicBezTo>
                        <a:pt x="27" y="25"/>
                        <a:pt x="17" y="15"/>
                        <a:pt x="8" y="3"/>
                      </a:cubicBezTo>
                      <a:cubicBezTo>
                        <a:pt x="5" y="0"/>
                        <a:pt x="0" y="3"/>
                        <a:pt x="1" y="6"/>
                      </a:cubicBezTo>
                      <a:cubicBezTo>
                        <a:pt x="14" y="44"/>
                        <a:pt x="71" y="43"/>
                        <a:pt x="86" y="8"/>
                      </a:cubicBezTo>
                      <a:cubicBezTo>
                        <a:pt x="86" y="6"/>
                        <a:pt x="84" y="5"/>
                        <a:pt x="83" y="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41"/>
                <p:cNvSpPr>
                  <a:spLocks/>
                </p:cNvSpPr>
                <p:nvPr/>
              </p:nvSpPr>
              <p:spPr bwMode="auto">
                <a:xfrm>
                  <a:off x="3518" y="22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42"/>
                <p:cNvSpPr>
                  <a:spLocks/>
                </p:cNvSpPr>
                <p:nvPr/>
              </p:nvSpPr>
              <p:spPr bwMode="auto">
                <a:xfrm>
                  <a:off x="3379" y="2201"/>
                  <a:ext cx="236" cy="105"/>
                </a:xfrm>
                <a:custGeom>
                  <a:avLst/>
                  <a:gdLst>
                    <a:gd name="T0" fmla="*/ 0 w 88"/>
                    <a:gd name="T1" fmla="*/ 4 h 39"/>
                    <a:gd name="T2" fmla="*/ 40 w 88"/>
                    <a:gd name="T3" fmla="*/ 37 h 39"/>
                    <a:gd name="T4" fmla="*/ 87 w 88"/>
                    <a:gd name="T5" fmla="*/ 10 h 39"/>
                    <a:gd name="T6" fmla="*/ 81 w 88"/>
                    <a:gd name="T7" fmla="*/ 7 h 39"/>
                    <a:gd name="T8" fmla="*/ 41 w 88"/>
                    <a:gd name="T9" fmla="*/ 29 h 39"/>
                    <a:gd name="T10" fmla="*/ 4 w 88"/>
                    <a:gd name="T11" fmla="*/ 2 h 39"/>
                    <a:gd name="T12" fmla="*/ 0 w 88"/>
                    <a:gd name="T13" fmla="*/ 4 h 39"/>
                  </a:gdLst>
                  <a:ahLst/>
                  <a:cxnLst>
                    <a:cxn ang="0">
                      <a:pos x="T0" y="T1"/>
                    </a:cxn>
                    <a:cxn ang="0">
                      <a:pos x="T2" y="T3"/>
                    </a:cxn>
                    <a:cxn ang="0">
                      <a:pos x="T4" y="T5"/>
                    </a:cxn>
                    <a:cxn ang="0">
                      <a:pos x="T6" y="T7"/>
                    </a:cxn>
                    <a:cxn ang="0">
                      <a:pos x="T8" y="T9"/>
                    </a:cxn>
                    <a:cxn ang="0">
                      <a:pos x="T10" y="T11"/>
                    </a:cxn>
                    <a:cxn ang="0">
                      <a:pos x="T12" y="T13"/>
                    </a:cxn>
                  </a:cxnLst>
                  <a:rect l="0" t="0" r="r" b="b"/>
                  <a:pathLst>
                    <a:path w="88" h="39">
                      <a:moveTo>
                        <a:pt x="0" y="4"/>
                      </a:moveTo>
                      <a:cubicBezTo>
                        <a:pt x="6" y="21"/>
                        <a:pt x="21" y="36"/>
                        <a:pt x="40" y="37"/>
                      </a:cubicBezTo>
                      <a:cubicBezTo>
                        <a:pt x="59" y="39"/>
                        <a:pt x="81" y="29"/>
                        <a:pt x="87" y="10"/>
                      </a:cubicBezTo>
                      <a:cubicBezTo>
                        <a:pt x="88" y="7"/>
                        <a:pt x="83" y="4"/>
                        <a:pt x="81" y="7"/>
                      </a:cubicBezTo>
                      <a:cubicBezTo>
                        <a:pt x="70" y="19"/>
                        <a:pt x="59" y="30"/>
                        <a:pt x="41" y="29"/>
                      </a:cubicBezTo>
                      <a:cubicBezTo>
                        <a:pt x="24" y="28"/>
                        <a:pt x="11" y="17"/>
                        <a:pt x="4" y="2"/>
                      </a:cubicBezTo>
                      <a:cubicBezTo>
                        <a:pt x="3" y="0"/>
                        <a:pt x="0" y="1"/>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43"/>
                <p:cNvSpPr>
                  <a:spLocks/>
                </p:cNvSpPr>
                <p:nvPr/>
              </p:nvSpPr>
              <p:spPr bwMode="auto">
                <a:xfrm>
                  <a:off x="3403" y="2217"/>
                  <a:ext cx="214" cy="121"/>
                </a:xfrm>
                <a:custGeom>
                  <a:avLst/>
                  <a:gdLst>
                    <a:gd name="T0" fmla="*/ 76 w 80"/>
                    <a:gd name="T1" fmla="*/ 7 h 45"/>
                    <a:gd name="T2" fmla="*/ 9 w 80"/>
                    <a:gd name="T3" fmla="*/ 12 h 45"/>
                    <a:gd name="T4" fmla="*/ 3 w 80"/>
                    <a:gd name="T5" fmla="*/ 15 h 45"/>
                    <a:gd name="T6" fmla="*/ 29 w 80"/>
                    <a:gd name="T7" fmla="*/ 44 h 45"/>
                    <a:gd name="T8" fmla="*/ 31 w 80"/>
                    <a:gd name="T9" fmla="*/ 36 h 45"/>
                    <a:gd name="T10" fmla="*/ 9 w 80"/>
                    <a:gd name="T11" fmla="*/ 6 h 45"/>
                    <a:gd name="T12" fmla="*/ 0 w 80"/>
                    <a:gd name="T13" fmla="*/ 7 h 45"/>
                    <a:gd name="T14" fmla="*/ 17 w 80"/>
                    <a:gd name="T15" fmla="*/ 33 h 45"/>
                    <a:gd name="T16" fmla="*/ 21 w 80"/>
                    <a:gd name="T17" fmla="*/ 27 h 45"/>
                    <a:gd name="T18" fmla="*/ 8 w 80"/>
                    <a:gd name="T19" fmla="*/ 5 h 45"/>
                    <a:gd name="T20" fmla="*/ 0 w 80"/>
                    <a:gd name="T21" fmla="*/ 6 h 45"/>
                    <a:gd name="T22" fmla="*/ 29 w 80"/>
                    <a:gd name="T23" fmla="*/ 44 h 45"/>
                    <a:gd name="T24" fmla="*/ 31 w 80"/>
                    <a:gd name="T25" fmla="*/ 36 h 45"/>
                    <a:gd name="T26" fmla="*/ 11 w 80"/>
                    <a:gd name="T27" fmla="*/ 15 h 45"/>
                    <a:gd name="T28" fmla="*/ 5 w 80"/>
                    <a:gd name="T29" fmla="*/ 19 h 45"/>
                    <a:gd name="T30" fmla="*/ 78 w 80"/>
                    <a:gd name="T31" fmla="*/ 10 h 45"/>
                    <a:gd name="T32" fmla="*/ 76 w 80"/>
                    <a:gd name="T33"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5">
                      <a:moveTo>
                        <a:pt x="76" y="7"/>
                      </a:moveTo>
                      <a:cubicBezTo>
                        <a:pt x="56" y="23"/>
                        <a:pt x="30" y="25"/>
                        <a:pt x="9" y="12"/>
                      </a:cubicBezTo>
                      <a:cubicBezTo>
                        <a:pt x="6" y="10"/>
                        <a:pt x="2" y="12"/>
                        <a:pt x="3" y="15"/>
                      </a:cubicBezTo>
                      <a:cubicBezTo>
                        <a:pt x="5" y="30"/>
                        <a:pt x="14" y="41"/>
                        <a:pt x="29" y="44"/>
                      </a:cubicBezTo>
                      <a:cubicBezTo>
                        <a:pt x="34" y="45"/>
                        <a:pt x="36" y="38"/>
                        <a:pt x="31" y="36"/>
                      </a:cubicBezTo>
                      <a:cubicBezTo>
                        <a:pt x="17" y="32"/>
                        <a:pt x="9" y="21"/>
                        <a:pt x="9" y="6"/>
                      </a:cubicBezTo>
                      <a:cubicBezTo>
                        <a:pt x="6" y="7"/>
                        <a:pt x="3" y="7"/>
                        <a:pt x="0" y="7"/>
                      </a:cubicBezTo>
                      <a:cubicBezTo>
                        <a:pt x="3" y="18"/>
                        <a:pt x="8" y="27"/>
                        <a:pt x="17" y="33"/>
                      </a:cubicBezTo>
                      <a:cubicBezTo>
                        <a:pt x="21" y="35"/>
                        <a:pt x="24" y="30"/>
                        <a:pt x="21" y="27"/>
                      </a:cubicBezTo>
                      <a:cubicBezTo>
                        <a:pt x="15" y="21"/>
                        <a:pt x="10" y="14"/>
                        <a:pt x="8" y="5"/>
                      </a:cubicBezTo>
                      <a:cubicBezTo>
                        <a:pt x="7" y="0"/>
                        <a:pt x="0" y="1"/>
                        <a:pt x="0" y="6"/>
                      </a:cubicBezTo>
                      <a:cubicBezTo>
                        <a:pt x="0" y="24"/>
                        <a:pt x="11" y="39"/>
                        <a:pt x="29" y="44"/>
                      </a:cubicBezTo>
                      <a:cubicBezTo>
                        <a:pt x="30" y="42"/>
                        <a:pt x="31" y="39"/>
                        <a:pt x="31" y="36"/>
                      </a:cubicBezTo>
                      <a:cubicBezTo>
                        <a:pt x="20" y="34"/>
                        <a:pt x="12" y="27"/>
                        <a:pt x="11" y="15"/>
                      </a:cubicBezTo>
                      <a:cubicBezTo>
                        <a:pt x="9" y="16"/>
                        <a:pt x="7" y="17"/>
                        <a:pt x="5" y="19"/>
                      </a:cubicBezTo>
                      <a:cubicBezTo>
                        <a:pt x="28" y="34"/>
                        <a:pt x="59" y="30"/>
                        <a:pt x="78" y="10"/>
                      </a:cubicBezTo>
                      <a:cubicBezTo>
                        <a:pt x="80" y="8"/>
                        <a:pt x="78" y="6"/>
                        <a:pt x="76"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44"/>
                <p:cNvSpPr>
                  <a:spLocks/>
                </p:cNvSpPr>
                <p:nvPr/>
              </p:nvSpPr>
              <p:spPr bwMode="auto">
                <a:xfrm>
                  <a:off x="3583" y="2222"/>
                  <a:ext cx="219" cy="262"/>
                </a:xfrm>
                <a:custGeom>
                  <a:avLst/>
                  <a:gdLst>
                    <a:gd name="T0" fmla="*/ 3 w 82"/>
                    <a:gd name="T1" fmla="*/ 97 h 97"/>
                    <a:gd name="T2" fmla="*/ 39 w 82"/>
                    <a:gd name="T3" fmla="*/ 65 h 97"/>
                    <a:gd name="T4" fmla="*/ 78 w 82"/>
                    <a:gd name="T5" fmla="*/ 9 h 97"/>
                    <a:gd name="T6" fmla="*/ 75 w 82"/>
                    <a:gd name="T7" fmla="*/ 1 h 97"/>
                    <a:gd name="T8" fmla="*/ 2 w 82"/>
                    <a:gd name="T9" fmla="*/ 94 h 97"/>
                    <a:gd name="T10" fmla="*/ 3 w 82"/>
                    <a:gd name="T11" fmla="*/ 97 h 97"/>
                  </a:gdLst>
                  <a:ahLst/>
                  <a:cxnLst>
                    <a:cxn ang="0">
                      <a:pos x="T0" y="T1"/>
                    </a:cxn>
                    <a:cxn ang="0">
                      <a:pos x="T2" y="T3"/>
                    </a:cxn>
                    <a:cxn ang="0">
                      <a:pos x="T4" y="T5"/>
                    </a:cxn>
                    <a:cxn ang="0">
                      <a:pos x="T6" y="T7"/>
                    </a:cxn>
                    <a:cxn ang="0">
                      <a:pos x="T8" y="T9"/>
                    </a:cxn>
                    <a:cxn ang="0">
                      <a:pos x="T10" y="T11"/>
                    </a:cxn>
                  </a:cxnLst>
                  <a:rect l="0" t="0" r="r" b="b"/>
                  <a:pathLst>
                    <a:path w="82" h="97">
                      <a:moveTo>
                        <a:pt x="3" y="97"/>
                      </a:moveTo>
                      <a:cubicBezTo>
                        <a:pt x="21" y="93"/>
                        <a:pt x="31" y="80"/>
                        <a:pt x="39" y="65"/>
                      </a:cubicBezTo>
                      <a:cubicBezTo>
                        <a:pt x="51" y="43"/>
                        <a:pt x="56" y="24"/>
                        <a:pt x="78" y="9"/>
                      </a:cubicBezTo>
                      <a:cubicBezTo>
                        <a:pt x="82" y="6"/>
                        <a:pt x="80" y="0"/>
                        <a:pt x="75" y="1"/>
                      </a:cubicBezTo>
                      <a:cubicBezTo>
                        <a:pt x="33" y="11"/>
                        <a:pt x="40" y="76"/>
                        <a:pt x="2" y="94"/>
                      </a:cubicBezTo>
                      <a:cubicBezTo>
                        <a:pt x="0" y="94"/>
                        <a:pt x="2" y="97"/>
                        <a:pt x="3" y="9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45"/>
                <p:cNvSpPr>
                  <a:spLocks/>
                </p:cNvSpPr>
                <p:nvPr/>
              </p:nvSpPr>
              <p:spPr bwMode="auto">
                <a:xfrm>
                  <a:off x="3583" y="2217"/>
                  <a:ext cx="230" cy="267"/>
                </a:xfrm>
                <a:custGeom>
                  <a:avLst/>
                  <a:gdLst>
                    <a:gd name="T0" fmla="*/ 83 w 86"/>
                    <a:gd name="T1" fmla="*/ 0 h 99"/>
                    <a:gd name="T2" fmla="*/ 46 w 86"/>
                    <a:gd name="T3" fmla="*/ 29 h 99"/>
                    <a:gd name="T4" fmla="*/ 3 w 86"/>
                    <a:gd name="T5" fmla="*/ 89 h 99"/>
                    <a:gd name="T6" fmla="*/ 5 w 86"/>
                    <a:gd name="T7" fmla="*/ 93 h 99"/>
                    <a:gd name="T8" fmla="*/ 50 w 86"/>
                    <a:gd name="T9" fmla="*/ 24 h 99"/>
                    <a:gd name="T10" fmla="*/ 42 w 86"/>
                    <a:gd name="T11" fmla="*/ 21 h 99"/>
                    <a:gd name="T12" fmla="*/ 7 w 86"/>
                    <a:gd name="T13" fmla="*/ 94 h 99"/>
                    <a:gd name="T14" fmla="*/ 11 w 86"/>
                    <a:gd name="T15" fmla="*/ 97 h 99"/>
                    <a:gd name="T16" fmla="*/ 49 w 86"/>
                    <a:gd name="T17" fmla="*/ 25 h 99"/>
                    <a:gd name="T18" fmla="*/ 42 w 86"/>
                    <a:gd name="T19" fmla="*/ 22 h 99"/>
                    <a:gd name="T20" fmla="*/ 2 w 86"/>
                    <a:gd name="T21" fmla="*/ 89 h 99"/>
                    <a:gd name="T22" fmla="*/ 5 w 86"/>
                    <a:gd name="T23" fmla="*/ 93 h 99"/>
                    <a:gd name="T24" fmla="*/ 84 w 86"/>
                    <a:gd name="T25" fmla="*/ 5 h 99"/>
                    <a:gd name="T26" fmla="*/ 83 w 86"/>
                    <a:gd name="T2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99">
                      <a:moveTo>
                        <a:pt x="83" y="0"/>
                      </a:moveTo>
                      <a:cubicBezTo>
                        <a:pt x="66" y="2"/>
                        <a:pt x="55" y="15"/>
                        <a:pt x="46" y="29"/>
                      </a:cubicBezTo>
                      <a:cubicBezTo>
                        <a:pt x="32" y="52"/>
                        <a:pt x="26" y="73"/>
                        <a:pt x="3" y="89"/>
                      </a:cubicBezTo>
                      <a:cubicBezTo>
                        <a:pt x="4" y="90"/>
                        <a:pt x="5" y="92"/>
                        <a:pt x="5" y="93"/>
                      </a:cubicBezTo>
                      <a:cubicBezTo>
                        <a:pt x="28" y="76"/>
                        <a:pt x="43" y="52"/>
                        <a:pt x="50" y="24"/>
                      </a:cubicBezTo>
                      <a:cubicBezTo>
                        <a:pt x="51" y="20"/>
                        <a:pt x="44" y="17"/>
                        <a:pt x="42" y="21"/>
                      </a:cubicBezTo>
                      <a:cubicBezTo>
                        <a:pt x="31" y="46"/>
                        <a:pt x="18" y="70"/>
                        <a:pt x="7" y="94"/>
                      </a:cubicBezTo>
                      <a:cubicBezTo>
                        <a:pt x="6" y="97"/>
                        <a:pt x="9" y="99"/>
                        <a:pt x="11" y="97"/>
                      </a:cubicBezTo>
                      <a:cubicBezTo>
                        <a:pt x="26" y="75"/>
                        <a:pt x="38" y="50"/>
                        <a:pt x="49" y="25"/>
                      </a:cubicBezTo>
                      <a:cubicBezTo>
                        <a:pt x="47" y="24"/>
                        <a:pt x="44" y="23"/>
                        <a:pt x="42" y="22"/>
                      </a:cubicBezTo>
                      <a:cubicBezTo>
                        <a:pt x="36" y="49"/>
                        <a:pt x="23" y="71"/>
                        <a:pt x="2" y="89"/>
                      </a:cubicBezTo>
                      <a:cubicBezTo>
                        <a:pt x="0" y="91"/>
                        <a:pt x="3" y="94"/>
                        <a:pt x="5" y="93"/>
                      </a:cubicBezTo>
                      <a:cubicBezTo>
                        <a:pt x="47" y="85"/>
                        <a:pt x="43" y="19"/>
                        <a:pt x="84" y="5"/>
                      </a:cubicBezTo>
                      <a:cubicBezTo>
                        <a:pt x="86" y="4"/>
                        <a:pt x="86" y="0"/>
                        <a:pt x="83"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46"/>
                <p:cNvSpPr>
                  <a:spLocks/>
                </p:cNvSpPr>
                <p:nvPr/>
              </p:nvSpPr>
              <p:spPr bwMode="auto">
                <a:xfrm>
                  <a:off x="3599" y="2238"/>
                  <a:ext cx="161" cy="240"/>
                </a:xfrm>
                <a:custGeom>
                  <a:avLst/>
                  <a:gdLst>
                    <a:gd name="T0" fmla="*/ 3 w 60"/>
                    <a:gd name="T1" fmla="*/ 89 h 89"/>
                    <a:gd name="T2" fmla="*/ 59 w 60"/>
                    <a:gd name="T3" fmla="*/ 4 h 89"/>
                    <a:gd name="T4" fmla="*/ 54 w 60"/>
                    <a:gd name="T5" fmla="*/ 4 h 89"/>
                    <a:gd name="T6" fmla="*/ 18 w 60"/>
                    <a:gd name="T7" fmla="*/ 80 h 89"/>
                    <a:gd name="T8" fmla="*/ 22 w 60"/>
                    <a:gd name="T9" fmla="*/ 83 h 89"/>
                    <a:gd name="T10" fmla="*/ 59 w 60"/>
                    <a:gd name="T11" fmla="*/ 4 h 89"/>
                    <a:gd name="T12" fmla="*/ 54 w 60"/>
                    <a:gd name="T13" fmla="*/ 3 h 89"/>
                    <a:gd name="T14" fmla="*/ 35 w 60"/>
                    <a:gd name="T15" fmla="*/ 50 h 89"/>
                    <a:gd name="T16" fmla="*/ 1 w 60"/>
                    <a:gd name="T17" fmla="*/ 87 h 89"/>
                    <a:gd name="T18" fmla="*/ 3 w 60"/>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89">
                      <a:moveTo>
                        <a:pt x="3" y="89"/>
                      </a:moveTo>
                      <a:cubicBezTo>
                        <a:pt x="32" y="74"/>
                        <a:pt x="60" y="37"/>
                        <a:pt x="59" y="4"/>
                      </a:cubicBezTo>
                      <a:cubicBezTo>
                        <a:pt x="57" y="4"/>
                        <a:pt x="56" y="4"/>
                        <a:pt x="54" y="4"/>
                      </a:cubicBezTo>
                      <a:cubicBezTo>
                        <a:pt x="50" y="35"/>
                        <a:pt x="36" y="56"/>
                        <a:pt x="18" y="80"/>
                      </a:cubicBezTo>
                      <a:cubicBezTo>
                        <a:pt x="16" y="83"/>
                        <a:pt x="20" y="85"/>
                        <a:pt x="22" y="83"/>
                      </a:cubicBezTo>
                      <a:cubicBezTo>
                        <a:pt x="45" y="65"/>
                        <a:pt x="57" y="32"/>
                        <a:pt x="59" y="4"/>
                      </a:cubicBezTo>
                      <a:cubicBezTo>
                        <a:pt x="60" y="0"/>
                        <a:pt x="55" y="0"/>
                        <a:pt x="54" y="3"/>
                      </a:cubicBezTo>
                      <a:cubicBezTo>
                        <a:pt x="48" y="19"/>
                        <a:pt x="44" y="35"/>
                        <a:pt x="35" y="50"/>
                      </a:cubicBezTo>
                      <a:cubicBezTo>
                        <a:pt x="26" y="64"/>
                        <a:pt x="14" y="75"/>
                        <a:pt x="1" y="87"/>
                      </a:cubicBezTo>
                      <a:cubicBezTo>
                        <a:pt x="0" y="88"/>
                        <a:pt x="1" y="89"/>
                        <a:pt x="3" y="89"/>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47"/>
                <p:cNvSpPr>
                  <a:spLocks/>
                </p:cNvSpPr>
                <p:nvPr/>
              </p:nvSpPr>
              <p:spPr bwMode="auto">
                <a:xfrm>
                  <a:off x="3612" y="2263"/>
                  <a:ext cx="156" cy="223"/>
                </a:xfrm>
                <a:custGeom>
                  <a:avLst/>
                  <a:gdLst>
                    <a:gd name="T0" fmla="*/ 3 w 58"/>
                    <a:gd name="T1" fmla="*/ 82 h 83"/>
                    <a:gd name="T2" fmla="*/ 58 w 58"/>
                    <a:gd name="T3" fmla="*/ 4 h 83"/>
                    <a:gd name="T4" fmla="*/ 53 w 58"/>
                    <a:gd name="T5" fmla="*/ 3 h 83"/>
                    <a:gd name="T6" fmla="*/ 2 w 58"/>
                    <a:gd name="T7" fmla="*/ 79 h 83"/>
                    <a:gd name="T8" fmla="*/ 3 w 58"/>
                    <a:gd name="T9" fmla="*/ 82 h 83"/>
                  </a:gdLst>
                  <a:ahLst/>
                  <a:cxnLst>
                    <a:cxn ang="0">
                      <a:pos x="T0" y="T1"/>
                    </a:cxn>
                    <a:cxn ang="0">
                      <a:pos x="T2" y="T3"/>
                    </a:cxn>
                    <a:cxn ang="0">
                      <a:pos x="T4" y="T5"/>
                    </a:cxn>
                    <a:cxn ang="0">
                      <a:pos x="T6" y="T7"/>
                    </a:cxn>
                    <a:cxn ang="0">
                      <a:pos x="T8" y="T9"/>
                    </a:cxn>
                  </a:cxnLst>
                  <a:rect l="0" t="0" r="r" b="b"/>
                  <a:pathLst>
                    <a:path w="58" h="83">
                      <a:moveTo>
                        <a:pt x="3" y="82"/>
                      </a:moveTo>
                      <a:cubicBezTo>
                        <a:pt x="35" y="69"/>
                        <a:pt x="56" y="38"/>
                        <a:pt x="58" y="4"/>
                      </a:cubicBezTo>
                      <a:cubicBezTo>
                        <a:pt x="58" y="1"/>
                        <a:pt x="53" y="0"/>
                        <a:pt x="53" y="3"/>
                      </a:cubicBezTo>
                      <a:cubicBezTo>
                        <a:pt x="47" y="36"/>
                        <a:pt x="29" y="61"/>
                        <a:pt x="2" y="79"/>
                      </a:cubicBezTo>
                      <a:cubicBezTo>
                        <a:pt x="0" y="80"/>
                        <a:pt x="1" y="83"/>
                        <a:pt x="3" y="8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48"/>
                <p:cNvSpPr>
                  <a:spLocks/>
                </p:cNvSpPr>
                <p:nvPr/>
              </p:nvSpPr>
              <p:spPr bwMode="auto">
                <a:xfrm>
                  <a:off x="3636" y="2241"/>
                  <a:ext cx="126" cy="221"/>
                </a:xfrm>
                <a:custGeom>
                  <a:avLst/>
                  <a:gdLst>
                    <a:gd name="T0" fmla="*/ 44 w 47"/>
                    <a:gd name="T1" fmla="*/ 2 h 82"/>
                    <a:gd name="T2" fmla="*/ 2 w 47"/>
                    <a:gd name="T3" fmla="*/ 79 h 82"/>
                    <a:gd name="T4" fmla="*/ 3 w 47"/>
                    <a:gd name="T5" fmla="*/ 82 h 82"/>
                    <a:gd name="T6" fmla="*/ 47 w 47"/>
                    <a:gd name="T7" fmla="*/ 2 h 82"/>
                    <a:gd name="T8" fmla="*/ 44 w 47"/>
                    <a:gd name="T9" fmla="*/ 2 h 82"/>
                  </a:gdLst>
                  <a:ahLst/>
                  <a:cxnLst>
                    <a:cxn ang="0">
                      <a:pos x="T0" y="T1"/>
                    </a:cxn>
                    <a:cxn ang="0">
                      <a:pos x="T2" y="T3"/>
                    </a:cxn>
                    <a:cxn ang="0">
                      <a:pos x="T4" y="T5"/>
                    </a:cxn>
                    <a:cxn ang="0">
                      <a:pos x="T6" y="T7"/>
                    </a:cxn>
                    <a:cxn ang="0">
                      <a:pos x="T8" y="T9"/>
                    </a:cxn>
                  </a:cxnLst>
                  <a:rect l="0" t="0" r="r" b="b"/>
                  <a:pathLst>
                    <a:path w="47" h="82">
                      <a:moveTo>
                        <a:pt x="44" y="2"/>
                      </a:moveTo>
                      <a:cubicBezTo>
                        <a:pt x="37" y="32"/>
                        <a:pt x="33" y="63"/>
                        <a:pt x="2" y="79"/>
                      </a:cubicBezTo>
                      <a:cubicBezTo>
                        <a:pt x="0" y="79"/>
                        <a:pt x="1" y="82"/>
                        <a:pt x="3" y="82"/>
                      </a:cubicBezTo>
                      <a:cubicBezTo>
                        <a:pt x="36" y="72"/>
                        <a:pt x="46" y="32"/>
                        <a:pt x="47" y="2"/>
                      </a:cubicBezTo>
                      <a:cubicBezTo>
                        <a:pt x="47" y="0"/>
                        <a:pt x="44" y="0"/>
                        <a:pt x="44"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49"/>
                <p:cNvSpPr>
                  <a:spLocks/>
                </p:cNvSpPr>
                <p:nvPr/>
              </p:nvSpPr>
              <p:spPr bwMode="auto">
                <a:xfrm>
                  <a:off x="3591" y="2419"/>
                  <a:ext cx="48" cy="59"/>
                </a:xfrm>
                <a:custGeom>
                  <a:avLst/>
                  <a:gdLst>
                    <a:gd name="T0" fmla="*/ 12 w 18"/>
                    <a:gd name="T1" fmla="*/ 15 h 22"/>
                    <a:gd name="T2" fmla="*/ 2 w 18"/>
                    <a:gd name="T3" fmla="*/ 19 h 22"/>
                    <a:gd name="T4" fmla="*/ 3 w 18"/>
                    <a:gd name="T5" fmla="*/ 22 h 22"/>
                    <a:gd name="T6" fmla="*/ 4 w 18"/>
                    <a:gd name="T7" fmla="*/ 10 h 22"/>
                    <a:gd name="T8" fmla="*/ 4 w 18"/>
                    <a:gd name="T9" fmla="*/ 15 h 22"/>
                    <a:gd name="T10" fmla="*/ 17 w 18"/>
                    <a:gd name="T11" fmla="*/ 3 h 22"/>
                    <a:gd name="T12" fmla="*/ 14 w 18"/>
                    <a:gd name="T13" fmla="*/ 2 h 22"/>
                    <a:gd name="T14" fmla="*/ 4 w 18"/>
                    <a:gd name="T15" fmla="*/ 10 h 22"/>
                    <a:gd name="T16" fmla="*/ 3 w 18"/>
                    <a:gd name="T17" fmla="*/ 15 h 22"/>
                    <a:gd name="T18" fmla="*/ 2 w 18"/>
                    <a:gd name="T19" fmla="*/ 18 h 22"/>
                    <a:gd name="T20" fmla="*/ 4 w 18"/>
                    <a:gd name="T21" fmla="*/ 22 h 22"/>
                    <a:gd name="T22" fmla="*/ 12 w 18"/>
                    <a:gd name="T23" fmla="*/ 16 h 22"/>
                    <a:gd name="T24" fmla="*/ 12 w 18"/>
                    <a:gd name="T25"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2">
                      <a:moveTo>
                        <a:pt x="12" y="15"/>
                      </a:moveTo>
                      <a:cubicBezTo>
                        <a:pt x="8" y="17"/>
                        <a:pt x="5" y="17"/>
                        <a:pt x="2" y="19"/>
                      </a:cubicBezTo>
                      <a:cubicBezTo>
                        <a:pt x="0" y="19"/>
                        <a:pt x="1" y="22"/>
                        <a:pt x="3" y="22"/>
                      </a:cubicBezTo>
                      <a:cubicBezTo>
                        <a:pt x="9" y="22"/>
                        <a:pt x="10" y="12"/>
                        <a:pt x="4" y="10"/>
                      </a:cubicBezTo>
                      <a:cubicBezTo>
                        <a:pt x="4" y="12"/>
                        <a:pt x="4" y="14"/>
                        <a:pt x="4" y="15"/>
                      </a:cubicBezTo>
                      <a:cubicBezTo>
                        <a:pt x="11" y="16"/>
                        <a:pt x="17" y="10"/>
                        <a:pt x="17" y="3"/>
                      </a:cubicBezTo>
                      <a:cubicBezTo>
                        <a:pt x="18" y="1"/>
                        <a:pt x="14" y="0"/>
                        <a:pt x="14" y="2"/>
                      </a:cubicBezTo>
                      <a:cubicBezTo>
                        <a:pt x="12" y="7"/>
                        <a:pt x="8" y="10"/>
                        <a:pt x="4" y="10"/>
                      </a:cubicBezTo>
                      <a:cubicBezTo>
                        <a:pt x="1" y="10"/>
                        <a:pt x="0" y="15"/>
                        <a:pt x="3" y="15"/>
                      </a:cubicBezTo>
                      <a:cubicBezTo>
                        <a:pt x="4" y="16"/>
                        <a:pt x="4" y="18"/>
                        <a:pt x="2" y="18"/>
                      </a:cubicBezTo>
                      <a:cubicBezTo>
                        <a:pt x="3" y="20"/>
                        <a:pt x="3" y="21"/>
                        <a:pt x="4" y="22"/>
                      </a:cubicBezTo>
                      <a:cubicBezTo>
                        <a:pt x="7" y="20"/>
                        <a:pt x="9" y="18"/>
                        <a:pt x="12" y="16"/>
                      </a:cubicBezTo>
                      <a:cubicBezTo>
                        <a:pt x="12" y="16"/>
                        <a:pt x="12" y="15"/>
                        <a:pt x="12" y="1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3" name="Group 25"/>
              <p:cNvGrpSpPr>
                <a:grpSpLocks noChangeAspect="1"/>
              </p:cNvGrpSpPr>
              <p:nvPr/>
            </p:nvGrpSpPr>
            <p:grpSpPr bwMode="auto">
              <a:xfrm flipH="1">
                <a:off x="3863741" y="2547886"/>
                <a:ext cx="890720" cy="439737"/>
                <a:chOff x="3041" y="1769"/>
                <a:chExt cx="1584" cy="782"/>
              </a:xfrm>
            </p:grpSpPr>
            <p:sp>
              <p:nvSpPr>
                <p:cNvPr id="104" name="Freeform 26"/>
                <p:cNvSpPr>
                  <a:spLocks/>
                </p:cNvSpPr>
                <p:nvPr/>
              </p:nvSpPr>
              <p:spPr bwMode="auto">
                <a:xfrm>
                  <a:off x="3041" y="1769"/>
                  <a:ext cx="1584" cy="782"/>
                </a:xfrm>
                <a:custGeom>
                  <a:avLst/>
                  <a:gdLst>
                    <a:gd name="T0" fmla="*/ 121 w 591"/>
                    <a:gd name="T1" fmla="*/ 95 h 290"/>
                    <a:gd name="T2" fmla="*/ 109 w 591"/>
                    <a:gd name="T3" fmla="*/ 69 h 290"/>
                    <a:gd name="T4" fmla="*/ 116 w 591"/>
                    <a:gd name="T5" fmla="*/ 118 h 290"/>
                    <a:gd name="T6" fmla="*/ 169 w 591"/>
                    <a:gd name="T7" fmla="*/ 82 h 290"/>
                    <a:gd name="T8" fmla="*/ 125 w 591"/>
                    <a:gd name="T9" fmla="*/ 13 h 290"/>
                    <a:gd name="T10" fmla="*/ 34 w 591"/>
                    <a:gd name="T11" fmla="*/ 39 h 290"/>
                    <a:gd name="T12" fmla="*/ 19 w 591"/>
                    <a:gd name="T13" fmla="*/ 152 h 290"/>
                    <a:gd name="T14" fmla="*/ 226 w 591"/>
                    <a:gd name="T15" fmla="*/ 277 h 290"/>
                    <a:gd name="T16" fmla="*/ 397 w 591"/>
                    <a:gd name="T17" fmla="*/ 240 h 290"/>
                    <a:gd name="T18" fmla="*/ 497 w 591"/>
                    <a:gd name="T19" fmla="*/ 197 h 290"/>
                    <a:gd name="T20" fmla="*/ 558 w 591"/>
                    <a:gd name="T21" fmla="*/ 208 h 290"/>
                    <a:gd name="T22" fmla="*/ 575 w 591"/>
                    <a:gd name="T23" fmla="*/ 250 h 290"/>
                    <a:gd name="T24" fmla="*/ 559 w 591"/>
                    <a:gd name="T25" fmla="*/ 271 h 290"/>
                    <a:gd name="T26" fmla="*/ 539 w 591"/>
                    <a:gd name="T27" fmla="*/ 243 h 290"/>
                    <a:gd name="T28" fmla="*/ 541 w 591"/>
                    <a:gd name="T29" fmla="*/ 252 h 290"/>
                    <a:gd name="T30" fmla="*/ 542 w 591"/>
                    <a:gd name="T31" fmla="*/ 223 h 290"/>
                    <a:gd name="T32" fmla="*/ 512 w 591"/>
                    <a:gd name="T33" fmla="*/ 255 h 290"/>
                    <a:gd name="T34" fmla="*/ 560 w 591"/>
                    <a:gd name="T35" fmla="*/ 281 h 290"/>
                    <a:gd name="T36" fmla="*/ 576 w 591"/>
                    <a:gd name="T37" fmla="*/ 213 h 290"/>
                    <a:gd name="T38" fmla="*/ 490 w 591"/>
                    <a:gd name="T39" fmla="*/ 188 h 290"/>
                    <a:gd name="T40" fmla="*/ 346 w 591"/>
                    <a:gd name="T41" fmla="*/ 249 h 290"/>
                    <a:gd name="T42" fmla="*/ 59 w 591"/>
                    <a:gd name="T43" fmla="*/ 198 h 290"/>
                    <a:gd name="T44" fmla="*/ 52 w 591"/>
                    <a:gd name="T45" fmla="*/ 34 h 290"/>
                    <a:gd name="T46" fmla="*/ 144 w 591"/>
                    <a:gd name="T47" fmla="*/ 35 h 290"/>
                    <a:gd name="T48" fmla="*/ 162 w 591"/>
                    <a:gd name="T49" fmla="*/ 75 h 290"/>
                    <a:gd name="T50" fmla="*/ 150 w 591"/>
                    <a:gd name="T51" fmla="*/ 104 h 290"/>
                    <a:gd name="T52" fmla="*/ 119 w 591"/>
                    <a:gd name="T53" fmla="*/ 93 h 290"/>
                    <a:gd name="T54" fmla="*/ 121 w 591"/>
                    <a:gd name="T55" fmla="*/ 9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1" h="290">
                      <a:moveTo>
                        <a:pt x="121" y="95"/>
                      </a:moveTo>
                      <a:cubicBezTo>
                        <a:pt x="137" y="86"/>
                        <a:pt x="127" y="65"/>
                        <a:pt x="109" y="69"/>
                      </a:cubicBezTo>
                      <a:cubicBezTo>
                        <a:pt x="83" y="77"/>
                        <a:pt x="97" y="111"/>
                        <a:pt x="116" y="118"/>
                      </a:cubicBezTo>
                      <a:cubicBezTo>
                        <a:pt x="142" y="127"/>
                        <a:pt x="164" y="107"/>
                        <a:pt x="169" y="82"/>
                      </a:cubicBezTo>
                      <a:cubicBezTo>
                        <a:pt x="174" y="52"/>
                        <a:pt x="152" y="24"/>
                        <a:pt x="125" y="13"/>
                      </a:cubicBezTo>
                      <a:cubicBezTo>
                        <a:pt x="92" y="0"/>
                        <a:pt x="56" y="12"/>
                        <a:pt x="34" y="39"/>
                      </a:cubicBezTo>
                      <a:cubicBezTo>
                        <a:pt x="8" y="71"/>
                        <a:pt x="4" y="114"/>
                        <a:pt x="19" y="152"/>
                      </a:cubicBezTo>
                      <a:cubicBezTo>
                        <a:pt x="51" y="234"/>
                        <a:pt x="143" y="275"/>
                        <a:pt x="226" y="277"/>
                      </a:cubicBezTo>
                      <a:cubicBezTo>
                        <a:pt x="285" y="279"/>
                        <a:pt x="343" y="263"/>
                        <a:pt x="397" y="240"/>
                      </a:cubicBezTo>
                      <a:cubicBezTo>
                        <a:pt x="430" y="226"/>
                        <a:pt x="462" y="204"/>
                        <a:pt x="497" y="197"/>
                      </a:cubicBezTo>
                      <a:cubicBezTo>
                        <a:pt x="518" y="192"/>
                        <a:pt x="541" y="194"/>
                        <a:pt x="558" y="208"/>
                      </a:cubicBezTo>
                      <a:cubicBezTo>
                        <a:pt x="569" y="217"/>
                        <a:pt x="581" y="234"/>
                        <a:pt x="575" y="250"/>
                      </a:cubicBezTo>
                      <a:cubicBezTo>
                        <a:pt x="569" y="257"/>
                        <a:pt x="564" y="264"/>
                        <a:pt x="559" y="271"/>
                      </a:cubicBezTo>
                      <a:cubicBezTo>
                        <a:pt x="522" y="273"/>
                        <a:pt x="515" y="264"/>
                        <a:pt x="539" y="243"/>
                      </a:cubicBezTo>
                      <a:cubicBezTo>
                        <a:pt x="533" y="244"/>
                        <a:pt x="535" y="253"/>
                        <a:pt x="541" y="252"/>
                      </a:cubicBezTo>
                      <a:cubicBezTo>
                        <a:pt x="556" y="248"/>
                        <a:pt x="557" y="228"/>
                        <a:pt x="542" y="223"/>
                      </a:cubicBezTo>
                      <a:cubicBezTo>
                        <a:pt x="523" y="216"/>
                        <a:pt x="510" y="239"/>
                        <a:pt x="512" y="255"/>
                      </a:cubicBezTo>
                      <a:cubicBezTo>
                        <a:pt x="516" y="278"/>
                        <a:pt x="539" y="290"/>
                        <a:pt x="560" y="281"/>
                      </a:cubicBezTo>
                      <a:cubicBezTo>
                        <a:pt x="587" y="268"/>
                        <a:pt x="591" y="235"/>
                        <a:pt x="576" y="213"/>
                      </a:cubicBezTo>
                      <a:cubicBezTo>
                        <a:pt x="557" y="185"/>
                        <a:pt x="521" y="181"/>
                        <a:pt x="490" y="188"/>
                      </a:cubicBezTo>
                      <a:cubicBezTo>
                        <a:pt x="440" y="201"/>
                        <a:pt x="395" y="233"/>
                        <a:pt x="346" y="249"/>
                      </a:cubicBezTo>
                      <a:cubicBezTo>
                        <a:pt x="250" y="279"/>
                        <a:pt x="132" y="277"/>
                        <a:pt x="59" y="198"/>
                      </a:cubicBezTo>
                      <a:cubicBezTo>
                        <a:pt x="18" y="154"/>
                        <a:pt x="0" y="78"/>
                        <a:pt x="52" y="34"/>
                      </a:cubicBezTo>
                      <a:cubicBezTo>
                        <a:pt x="78" y="11"/>
                        <a:pt x="118" y="11"/>
                        <a:pt x="144" y="35"/>
                      </a:cubicBezTo>
                      <a:cubicBezTo>
                        <a:pt x="155" y="45"/>
                        <a:pt x="162" y="60"/>
                        <a:pt x="162" y="75"/>
                      </a:cubicBezTo>
                      <a:cubicBezTo>
                        <a:pt x="161" y="83"/>
                        <a:pt x="157" y="97"/>
                        <a:pt x="150" y="104"/>
                      </a:cubicBezTo>
                      <a:cubicBezTo>
                        <a:pt x="140" y="113"/>
                        <a:pt x="94" y="115"/>
                        <a:pt x="119" y="93"/>
                      </a:cubicBezTo>
                      <a:cubicBezTo>
                        <a:pt x="118" y="94"/>
                        <a:pt x="119" y="96"/>
                        <a:pt x="121" y="9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7"/>
                <p:cNvSpPr>
                  <a:spLocks/>
                </p:cNvSpPr>
                <p:nvPr/>
              </p:nvSpPr>
              <p:spPr bwMode="auto">
                <a:xfrm>
                  <a:off x="4105" y="2068"/>
                  <a:ext cx="204" cy="294"/>
                </a:xfrm>
                <a:custGeom>
                  <a:avLst/>
                  <a:gdLst>
                    <a:gd name="T0" fmla="*/ 21 w 76"/>
                    <a:gd name="T1" fmla="*/ 108 h 109"/>
                    <a:gd name="T2" fmla="*/ 71 w 76"/>
                    <a:gd name="T3" fmla="*/ 44 h 109"/>
                    <a:gd name="T4" fmla="*/ 16 w 76"/>
                    <a:gd name="T5" fmla="*/ 17 h 109"/>
                    <a:gd name="T6" fmla="*/ 27 w 76"/>
                    <a:gd name="T7" fmla="*/ 66 h 109"/>
                    <a:gd name="T8" fmla="*/ 26 w 76"/>
                    <a:gd name="T9" fmla="*/ 48 h 109"/>
                    <a:gd name="T10" fmla="*/ 29 w 76"/>
                    <a:gd name="T11" fmla="*/ 54 h 109"/>
                    <a:gd name="T12" fmla="*/ 17 w 76"/>
                    <a:gd name="T13" fmla="*/ 33 h 109"/>
                    <a:gd name="T14" fmla="*/ 35 w 76"/>
                    <a:gd name="T15" fmla="*/ 20 h 109"/>
                    <a:gd name="T16" fmla="*/ 64 w 76"/>
                    <a:gd name="T17" fmla="*/ 50 h 109"/>
                    <a:gd name="T18" fmla="*/ 20 w 76"/>
                    <a:gd name="T19" fmla="*/ 106 h 109"/>
                    <a:gd name="T20" fmla="*/ 21 w 76"/>
                    <a:gd name="T21"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9">
                      <a:moveTo>
                        <a:pt x="21" y="108"/>
                      </a:moveTo>
                      <a:cubicBezTo>
                        <a:pt x="48" y="99"/>
                        <a:pt x="76" y="76"/>
                        <a:pt x="71" y="44"/>
                      </a:cubicBezTo>
                      <a:cubicBezTo>
                        <a:pt x="67" y="19"/>
                        <a:pt x="39" y="0"/>
                        <a:pt x="16" y="17"/>
                      </a:cubicBezTo>
                      <a:cubicBezTo>
                        <a:pt x="0" y="30"/>
                        <a:pt x="2" y="65"/>
                        <a:pt x="27" y="66"/>
                      </a:cubicBezTo>
                      <a:cubicBezTo>
                        <a:pt x="49" y="67"/>
                        <a:pt x="39" y="35"/>
                        <a:pt x="26" y="48"/>
                      </a:cubicBezTo>
                      <a:cubicBezTo>
                        <a:pt x="23" y="51"/>
                        <a:pt x="26" y="55"/>
                        <a:pt x="29" y="54"/>
                      </a:cubicBezTo>
                      <a:cubicBezTo>
                        <a:pt x="14" y="57"/>
                        <a:pt x="14" y="41"/>
                        <a:pt x="17" y="33"/>
                      </a:cubicBezTo>
                      <a:cubicBezTo>
                        <a:pt x="20" y="25"/>
                        <a:pt x="26" y="20"/>
                        <a:pt x="35" y="20"/>
                      </a:cubicBezTo>
                      <a:cubicBezTo>
                        <a:pt x="52" y="19"/>
                        <a:pt x="63" y="35"/>
                        <a:pt x="64" y="50"/>
                      </a:cubicBezTo>
                      <a:cubicBezTo>
                        <a:pt x="65" y="77"/>
                        <a:pt x="41" y="95"/>
                        <a:pt x="20" y="106"/>
                      </a:cubicBezTo>
                      <a:cubicBezTo>
                        <a:pt x="18" y="107"/>
                        <a:pt x="19" y="109"/>
                        <a:pt x="21" y="108"/>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28"/>
                <p:cNvSpPr>
                  <a:spLocks/>
                </p:cNvSpPr>
                <p:nvPr/>
              </p:nvSpPr>
              <p:spPr bwMode="auto">
                <a:xfrm>
                  <a:off x="3628" y="1793"/>
                  <a:ext cx="400" cy="704"/>
                </a:xfrm>
                <a:custGeom>
                  <a:avLst/>
                  <a:gdLst>
                    <a:gd name="T0" fmla="*/ 57 w 149"/>
                    <a:gd name="T1" fmla="*/ 261 h 261"/>
                    <a:gd name="T2" fmla="*/ 144 w 149"/>
                    <a:gd name="T3" fmla="*/ 114 h 261"/>
                    <a:gd name="T4" fmla="*/ 43 w 149"/>
                    <a:gd name="T5" fmla="*/ 30 h 261"/>
                    <a:gd name="T6" fmla="*/ 63 w 149"/>
                    <a:gd name="T7" fmla="*/ 130 h 261"/>
                    <a:gd name="T8" fmla="*/ 91 w 149"/>
                    <a:gd name="T9" fmla="*/ 96 h 261"/>
                    <a:gd name="T10" fmla="*/ 62 w 149"/>
                    <a:gd name="T11" fmla="*/ 96 h 261"/>
                    <a:gd name="T12" fmla="*/ 68 w 149"/>
                    <a:gd name="T13" fmla="*/ 101 h 261"/>
                    <a:gd name="T14" fmla="*/ 56 w 149"/>
                    <a:gd name="T15" fmla="*/ 119 h 261"/>
                    <a:gd name="T16" fmla="*/ 39 w 149"/>
                    <a:gd name="T17" fmla="*/ 108 h 261"/>
                    <a:gd name="T18" fmla="*/ 26 w 149"/>
                    <a:gd name="T19" fmla="*/ 71 h 261"/>
                    <a:gd name="T20" fmla="*/ 82 w 149"/>
                    <a:gd name="T21" fmla="*/ 35 h 261"/>
                    <a:gd name="T22" fmla="*/ 136 w 149"/>
                    <a:gd name="T23" fmla="*/ 122 h 261"/>
                    <a:gd name="T24" fmla="*/ 56 w 149"/>
                    <a:gd name="T25" fmla="*/ 258 h 261"/>
                    <a:gd name="T26" fmla="*/ 57 w 149"/>
                    <a:gd name="T27"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261">
                      <a:moveTo>
                        <a:pt x="57" y="261"/>
                      </a:moveTo>
                      <a:cubicBezTo>
                        <a:pt x="113" y="237"/>
                        <a:pt x="149" y="175"/>
                        <a:pt x="144" y="114"/>
                      </a:cubicBezTo>
                      <a:cubicBezTo>
                        <a:pt x="141" y="67"/>
                        <a:pt x="99" y="0"/>
                        <a:pt x="43" y="30"/>
                      </a:cubicBezTo>
                      <a:cubicBezTo>
                        <a:pt x="0" y="53"/>
                        <a:pt x="11" y="128"/>
                        <a:pt x="63" y="130"/>
                      </a:cubicBezTo>
                      <a:cubicBezTo>
                        <a:pt x="80" y="130"/>
                        <a:pt x="101" y="115"/>
                        <a:pt x="91" y="96"/>
                      </a:cubicBezTo>
                      <a:cubicBezTo>
                        <a:pt x="84" y="84"/>
                        <a:pt x="68" y="85"/>
                        <a:pt x="62" y="96"/>
                      </a:cubicBezTo>
                      <a:cubicBezTo>
                        <a:pt x="60" y="100"/>
                        <a:pt x="65" y="104"/>
                        <a:pt x="68" y="101"/>
                      </a:cubicBezTo>
                      <a:cubicBezTo>
                        <a:pt x="64" y="107"/>
                        <a:pt x="60" y="113"/>
                        <a:pt x="56" y="119"/>
                      </a:cubicBezTo>
                      <a:cubicBezTo>
                        <a:pt x="50" y="115"/>
                        <a:pt x="44" y="112"/>
                        <a:pt x="39" y="108"/>
                      </a:cubicBezTo>
                      <a:cubicBezTo>
                        <a:pt x="29" y="99"/>
                        <a:pt x="24" y="84"/>
                        <a:pt x="26" y="71"/>
                      </a:cubicBezTo>
                      <a:cubicBezTo>
                        <a:pt x="30" y="45"/>
                        <a:pt x="56" y="29"/>
                        <a:pt x="82" y="35"/>
                      </a:cubicBezTo>
                      <a:cubicBezTo>
                        <a:pt x="119" y="44"/>
                        <a:pt x="135" y="87"/>
                        <a:pt x="136" y="122"/>
                      </a:cubicBezTo>
                      <a:cubicBezTo>
                        <a:pt x="138" y="179"/>
                        <a:pt x="104" y="230"/>
                        <a:pt x="56" y="258"/>
                      </a:cubicBezTo>
                      <a:cubicBezTo>
                        <a:pt x="55" y="259"/>
                        <a:pt x="56" y="261"/>
                        <a:pt x="57" y="26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9"/>
                <p:cNvSpPr>
                  <a:spLocks/>
                </p:cNvSpPr>
                <p:nvPr/>
              </p:nvSpPr>
              <p:spPr bwMode="auto">
                <a:xfrm>
                  <a:off x="3497" y="2195"/>
                  <a:ext cx="372" cy="297"/>
                </a:xfrm>
                <a:custGeom>
                  <a:avLst/>
                  <a:gdLst>
                    <a:gd name="T0" fmla="*/ 2 w 139"/>
                    <a:gd name="T1" fmla="*/ 107 h 110"/>
                    <a:gd name="T2" fmla="*/ 49 w 139"/>
                    <a:gd name="T3" fmla="*/ 83 h 110"/>
                    <a:gd name="T4" fmla="*/ 79 w 139"/>
                    <a:gd name="T5" fmla="*/ 35 h 110"/>
                    <a:gd name="T6" fmla="*/ 135 w 139"/>
                    <a:gd name="T7" fmla="*/ 8 h 110"/>
                    <a:gd name="T8" fmla="*/ 134 w 139"/>
                    <a:gd name="T9" fmla="*/ 0 h 110"/>
                    <a:gd name="T10" fmla="*/ 73 w 139"/>
                    <a:gd name="T11" fmla="*/ 29 h 110"/>
                    <a:gd name="T12" fmla="*/ 2 w 139"/>
                    <a:gd name="T13" fmla="*/ 104 h 110"/>
                    <a:gd name="T14" fmla="*/ 2 w 139"/>
                    <a:gd name="T15" fmla="*/ 107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110">
                      <a:moveTo>
                        <a:pt x="2" y="107"/>
                      </a:moveTo>
                      <a:cubicBezTo>
                        <a:pt x="23" y="110"/>
                        <a:pt x="38" y="99"/>
                        <a:pt x="49" y="83"/>
                      </a:cubicBezTo>
                      <a:cubicBezTo>
                        <a:pt x="60" y="67"/>
                        <a:pt x="66" y="49"/>
                        <a:pt x="79" y="35"/>
                      </a:cubicBezTo>
                      <a:cubicBezTo>
                        <a:pt x="95" y="18"/>
                        <a:pt x="113" y="13"/>
                        <a:pt x="135" y="8"/>
                      </a:cubicBezTo>
                      <a:cubicBezTo>
                        <a:pt x="139" y="7"/>
                        <a:pt x="138" y="0"/>
                        <a:pt x="134" y="0"/>
                      </a:cubicBezTo>
                      <a:cubicBezTo>
                        <a:pt x="111" y="0"/>
                        <a:pt x="88" y="12"/>
                        <a:pt x="73" y="29"/>
                      </a:cubicBezTo>
                      <a:cubicBezTo>
                        <a:pt x="50" y="54"/>
                        <a:pt x="45" y="106"/>
                        <a:pt x="2" y="104"/>
                      </a:cubicBezTo>
                      <a:cubicBezTo>
                        <a:pt x="1" y="104"/>
                        <a:pt x="0" y="107"/>
                        <a:pt x="2" y="10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30"/>
                <p:cNvSpPr>
                  <a:spLocks/>
                </p:cNvSpPr>
                <p:nvPr/>
              </p:nvSpPr>
              <p:spPr bwMode="auto">
                <a:xfrm>
                  <a:off x="3550" y="2201"/>
                  <a:ext cx="319" cy="307"/>
                </a:xfrm>
                <a:custGeom>
                  <a:avLst/>
                  <a:gdLst>
                    <a:gd name="T0" fmla="*/ 116 w 119"/>
                    <a:gd name="T1" fmla="*/ 2 h 114"/>
                    <a:gd name="T2" fmla="*/ 78 w 119"/>
                    <a:gd name="T3" fmla="*/ 30 h 114"/>
                    <a:gd name="T4" fmla="*/ 57 w 119"/>
                    <a:gd name="T5" fmla="*/ 82 h 114"/>
                    <a:gd name="T6" fmla="*/ 5 w 119"/>
                    <a:gd name="T7" fmla="*/ 100 h 114"/>
                    <a:gd name="T8" fmla="*/ 4 w 119"/>
                    <a:gd name="T9" fmla="*/ 107 h 114"/>
                    <a:gd name="T10" fmla="*/ 63 w 119"/>
                    <a:gd name="T11" fmla="*/ 88 h 114"/>
                    <a:gd name="T12" fmla="*/ 116 w 119"/>
                    <a:gd name="T13" fmla="*/ 6 h 114"/>
                    <a:gd name="T14" fmla="*/ 116 w 119"/>
                    <a:gd name="T15" fmla="*/ 2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14">
                      <a:moveTo>
                        <a:pt x="116" y="2"/>
                      </a:moveTo>
                      <a:cubicBezTo>
                        <a:pt x="98" y="0"/>
                        <a:pt x="85" y="15"/>
                        <a:pt x="78" y="30"/>
                      </a:cubicBezTo>
                      <a:cubicBezTo>
                        <a:pt x="71" y="47"/>
                        <a:pt x="70" y="67"/>
                        <a:pt x="57" y="82"/>
                      </a:cubicBezTo>
                      <a:cubicBezTo>
                        <a:pt x="43" y="98"/>
                        <a:pt x="25" y="100"/>
                        <a:pt x="5" y="100"/>
                      </a:cubicBezTo>
                      <a:cubicBezTo>
                        <a:pt x="1" y="100"/>
                        <a:pt x="0" y="106"/>
                        <a:pt x="4" y="107"/>
                      </a:cubicBezTo>
                      <a:cubicBezTo>
                        <a:pt x="24" y="114"/>
                        <a:pt x="49" y="104"/>
                        <a:pt x="63" y="88"/>
                      </a:cubicBezTo>
                      <a:cubicBezTo>
                        <a:pt x="86" y="63"/>
                        <a:pt x="76" y="14"/>
                        <a:pt x="116" y="6"/>
                      </a:cubicBezTo>
                      <a:cubicBezTo>
                        <a:pt x="119" y="6"/>
                        <a:pt x="118" y="3"/>
                        <a:pt x="116"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31"/>
                <p:cNvSpPr>
                  <a:spLocks/>
                </p:cNvSpPr>
                <p:nvPr/>
              </p:nvSpPr>
              <p:spPr bwMode="auto">
                <a:xfrm>
                  <a:off x="3331" y="2163"/>
                  <a:ext cx="345" cy="215"/>
                </a:xfrm>
                <a:custGeom>
                  <a:avLst/>
                  <a:gdLst>
                    <a:gd name="T0" fmla="*/ 22 w 129"/>
                    <a:gd name="T1" fmla="*/ 1 h 80"/>
                    <a:gd name="T2" fmla="*/ 62 w 129"/>
                    <a:gd name="T3" fmla="*/ 78 h 80"/>
                    <a:gd name="T4" fmla="*/ 108 w 129"/>
                    <a:gd name="T5" fmla="*/ 3 h 80"/>
                    <a:gd name="T6" fmla="*/ 102 w 129"/>
                    <a:gd name="T7" fmla="*/ 6 h 80"/>
                    <a:gd name="T8" fmla="*/ 64 w 129"/>
                    <a:gd name="T9" fmla="*/ 70 h 80"/>
                    <a:gd name="T10" fmla="*/ 25 w 129"/>
                    <a:gd name="T11" fmla="*/ 3 h 80"/>
                    <a:gd name="T12" fmla="*/ 22 w 129"/>
                    <a:gd name="T13" fmla="*/ 1 h 80"/>
                  </a:gdLst>
                  <a:ahLst/>
                  <a:cxnLst>
                    <a:cxn ang="0">
                      <a:pos x="T0" y="T1"/>
                    </a:cxn>
                    <a:cxn ang="0">
                      <a:pos x="T2" y="T3"/>
                    </a:cxn>
                    <a:cxn ang="0">
                      <a:pos x="T4" y="T5"/>
                    </a:cxn>
                    <a:cxn ang="0">
                      <a:pos x="T6" y="T7"/>
                    </a:cxn>
                    <a:cxn ang="0">
                      <a:pos x="T8" y="T9"/>
                    </a:cxn>
                    <a:cxn ang="0">
                      <a:pos x="T10" y="T11"/>
                    </a:cxn>
                    <a:cxn ang="0">
                      <a:pos x="T12" y="T13"/>
                    </a:cxn>
                  </a:cxnLst>
                  <a:rect l="0" t="0" r="r" b="b"/>
                  <a:pathLst>
                    <a:path w="129" h="80">
                      <a:moveTo>
                        <a:pt x="22" y="1"/>
                      </a:moveTo>
                      <a:cubicBezTo>
                        <a:pt x="0" y="33"/>
                        <a:pt x="25" y="76"/>
                        <a:pt x="62" y="78"/>
                      </a:cubicBezTo>
                      <a:cubicBezTo>
                        <a:pt x="100" y="80"/>
                        <a:pt x="129" y="37"/>
                        <a:pt x="108" y="3"/>
                      </a:cubicBezTo>
                      <a:cubicBezTo>
                        <a:pt x="106" y="0"/>
                        <a:pt x="100" y="2"/>
                        <a:pt x="102" y="6"/>
                      </a:cubicBezTo>
                      <a:cubicBezTo>
                        <a:pt x="112" y="35"/>
                        <a:pt x="98" y="69"/>
                        <a:pt x="64" y="70"/>
                      </a:cubicBezTo>
                      <a:cubicBezTo>
                        <a:pt x="27" y="71"/>
                        <a:pt x="12" y="34"/>
                        <a:pt x="25" y="3"/>
                      </a:cubicBezTo>
                      <a:cubicBezTo>
                        <a:pt x="25" y="1"/>
                        <a:pt x="23" y="0"/>
                        <a:pt x="22"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32"/>
                <p:cNvSpPr>
                  <a:spLocks/>
                </p:cNvSpPr>
                <p:nvPr/>
              </p:nvSpPr>
              <p:spPr bwMode="auto">
                <a:xfrm>
                  <a:off x="3382" y="2176"/>
                  <a:ext cx="249" cy="108"/>
                </a:xfrm>
                <a:custGeom>
                  <a:avLst/>
                  <a:gdLst>
                    <a:gd name="T0" fmla="*/ 0 w 93"/>
                    <a:gd name="T1" fmla="*/ 4 h 40"/>
                    <a:gd name="T2" fmla="*/ 45 w 93"/>
                    <a:gd name="T3" fmla="*/ 39 h 40"/>
                    <a:gd name="T4" fmla="*/ 92 w 93"/>
                    <a:gd name="T5" fmla="*/ 6 h 40"/>
                    <a:gd name="T6" fmla="*/ 87 w 93"/>
                    <a:gd name="T7" fmla="*/ 3 h 40"/>
                    <a:gd name="T8" fmla="*/ 45 w 93"/>
                    <a:gd name="T9" fmla="*/ 32 h 40"/>
                    <a:gd name="T10" fmla="*/ 3 w 93"/>
                    <a:gd name="T11" fmla="*/ 3 h 40"/>
                    <a:gd name="T12" fmla="*/ 0 w 93"/>
                    <a:gd name="T13" fmla="*/ 4 h 40"/>
                  </a:gdLst>
                  <a:ahLst/>
                  <a:cxnLst>
                    <a:cxn ang="0">
                      <a:pos x="T0" y="T1"/>
                    </a:cxn>
                    <a:cxn ang="0">
                      <a:pos x="T2" y="T3"/>
                    </a:cxn>
                    <a:cxn ang="0">
                      <a:pos x="T4" y="T5"/>
                    </a:cxn>
                    <a:cxn ang="0">
                      <a:pos x="T6" y="T7"/>
                    </a:cxn>
                    <a:cxn ang="0">
                      <a:pos x="T8" y="T9"/>
                    </a:cxn>
                    <a:cxn ang="0">
                      <a:pos x="T10" y="T11"/>
                    </a:cxn>
                    <a:cxn ang="0">
                      <a:pos x="T12" y="T13"/>
                    </a:cxn>
                  </a:cxnLst>
                  <a:rect l="0" t="0" r="r" b="b"/>
                  <a:pathLst>
                    <a:path w="93" h="40">
                      <a:moveTo>
                        <a:pt x="0" y="4"/>
                      </a:moveTo>
                      <a:cubicBezTo>
                        <a:pt x="6" y="24"/>
                        <a:pt x="24" y="39"/>
                        <a:pt x="45" y="39"/>
                      </a:cubicBezTo>
                      <a:cubicBezTo>
                        <a:pt x="65" y="40"/>
                        <a:pt x="89" y="26"/>
                        <a:pt x="92" y="6"/>
                      </a:cubicBezTo>
                      <a:cubicBezTo>
                        <a:pt x="93" y="2"/>
                        <a:pt x="89" y="0"/>
                        <a:pt x="87" y="3"/>
                      </a:cubicBezTo>
                      <a:cubicBezTo>
                        <a:pt x="76" y="18"/>
                        <a:pt x="66" y="32"/>
                        <a:pt x="45" y="32"/>
                      </a:cubicBezTo>
                      <a:cubicBezTo>
                        <a:pt x="26" y="32"/>
                        <a:pt x="11" y="19"/>
                        <a:pt x="3" y="3"/>
                      </a:cubicBezTo>
                      <a:cubicBezTo>
                        <a:pt x="2" y="1"/>
                        <a:pt x="0" y="2"/>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33"/>
                <p:cNvSpPr>
                  <a:spLocks/>
                </p:cNvSpPr>
                <p:nvPr/>
              </p:nvSpPr>
              <p:spPr bwMode="auto">
                <a:xfrm>
                  <a:off x="3154" y="1974"/>
                  <a:ext cx="182" cy="434"/>
                </a:xfrm>
                <a:custGeom>
                  <a:avLst/>
                  <a:gdLst>
                    <a:gd name="T0" fmla="*/ 55 w 68"/>
                    <a:gd name="T1" fmla="*/ 146 h 161"/>
                    <a:gd name="T2" fmla="*/ 56 w 68"/>
                    <a:gd name="T3" fmla="*/ 29 h 161"/>
                    <a:gd name="T4" fmla="*/ 21 w 68"/>
                    <a:gd name="T5" fmla="*/ 7 h 161"/>
                    <a:gd name="T6" fmla="*/ 11 w 68"/>
                    <a:gd name="T7" fmla="*/ 60 h 161"/>
                    <a:gd name="T8" fmla="*/ 58 w 68"/>
                    <a:gd name="T9" fmla="*/ 159 h 161"/>
                    <a:gd name="T10" fmla="*/ 61 w 68"/>
                    <a:gd name="T11" fmla="*/ 156 h 161"/>
                    <a:gd name="T12" fmla="*/ 28 w 68"/>
                    <a:gd name="T13" fmla="*/ 86 h 161"/>
                    <a:gd name="T14" fmla="*/ 20 w 68"/>
                    <a:gd name="T15" fmla="*/ 57 h 161"/>
                    <a:gd name="T16" fmla="*/ 15 w 68"/>
                    <a:gd name="T17" fmla="*/ 35 h 161"/>
                    <a:gd name="T18" fmla="*/ 49 w 68"/>
                    <a:gd name="T19" fmla="*/ 43 h 161"/>
                    <a:gd name="T20" fmla="*/ 41 w 68"/>
                    <a:gd name="T21" fmla="*/ 107 h 161"/>
                    <a:gd name="T22" fmla="*/ 51 w 68"/>
                    <a:gd name="T23" fmla="*/ 148 h 161"/>
                    <a:gd name="T24" fmla="*/ 55 w 68"/>
                    <a:gd name="T25" fmla="*/ 14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61">
                      <a:moveTo>
                        <a:pt x="55" y="146"/>
                      </a:moveTo>
                      <a:cubicBezTo>
                        <a:pt x="36" y="106"/>
                        <a:pt x="68" y="69"/>
                        <a:pt x="56" y="29"/>
                      </a:cubicBezTo>
                      <a:cubicBezTo>
                        <a:pt x="51" y="15"/>
                        <a:pt x="38" y="0"/>
                        <a:pt x="21" y="7"/>
                      </a:cubicBezTo>
                      <a:cubicBezTo>
                        <a:pt x="0" y="15"/>
                        <a:pt x="7" y="43"/>
                        <a:pt x="11" y="60"/>
                      </a:cubicBezTo>
                      <a:cubicBezTo>
                        <a:pt x="20" y="95"/>
                        <a:pt x="35" y="130"/>
                        <a:pt x="58" y="159"/>
                      </a:cubicBezTo>
                      <a:cubicBezTo>
                        <a:pt x="59" y="161"/>
                        <a:pt x="63" y="158"/>
                        <a:pt x="61" y="156"/>
                      </a:cubicBezTo>
                      <a:cubicBezTo>
                        <a:pt x="50" y="132"/>
                        <a:pt x="37" y="110"/>
                        <a:pt x="28" y="86"/>
                      </a:cubicBezTo>
                      <a:cubicBezTo>
                        <a:pt x="25" y="76"/>
                        <a:pt x="22" y="67"/>
                        <a:pt x="20" y="57"/>
                      </a:cubicBezTo>
                      <a:cubicBezTo>
                        <a:pt x="18" y="50"/>
                        <a:pt x="16" y="42"/>
                        <a:pt x="15" y="35"/>
                      </a:cubicBezTo>
                      <a:cubicBezTo>
                        <a:pt x="40" y="23"/>
                        <a:pt x="51" y="26"/>
                        <a:pt x="49" y="43"/>
                      </a:cubicBezTo>
                      <a:cubicBezTo>
                        <a:pt x="56" y="61"/>
                        <a:pt x="42" y="88"/>
                        <a:pt x="41" y="107"/>
                      </a:cubicBezTo>
                      <a:cubicBezTo>
                        <a:pt x="40" y="123"/>
                        <a:pt x="42" y="136"/>
                        <a:pt x="51" y="148"/>
                      </a:cubicBezTo>
                      <a:cubicBezTo>
                        <a:pt x="53" y="150"/>
                        <a:pt x="56" y="148"/>
                        <a:pt x="55" y="14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34"/>
                <p:cNvSpPr>
                  <a:spLocks/>
                </p:cNvSpPr>
                <p:nvPr/>
              </p:nvSpPr>
              <p:spPr bwMode="auto">
                <a:xfrm>
                  <a:off x="4352" y="2157"/>
                  <a:ext cx="118" cy="122"/>
                </a:xfrm>
                <a:custGeom>
                  <a:avLst/>
                  <a:gdLst>
                    <a:gd name="T0" fmla="*/ 13 w 44"/>
                    <a:gd name="T1" fmla="*/ 7 h 45"/>
                    <a:gd name="T2" fmla="*/ 5 w 44"/>
                    <a:gd name="T3" fmla="*/ 33 h 45"/>
                    <a:gd name="T4" fmla="*/ 33 w 44"/>
                    <a:gd name="T5" fmla="*/ 39 h 45"/>
                    <a:gd name="T6" fmla="*/ 37 w 44"/>
                    <a:gd name="T7" fmla="*/ 10 h 45"/>
                    <a:gd name="T8" fmla="*/ 7 w 44"/>
                    <a:gd name="T9" fmla="*/ 9 h 45"/>
                    <a:gd name="T10" fmla="*/ 16 w 44"/>
                    <a:gd name="T11" fmla="*/ 35 h 45"/>
                    <a:gd name="T12" fmla="*/ 31 w 44"/>
                    <a:gd name="T13" fmla="*/ 14 h 45"/>
                    <a:gd name="T14" fmla="*/ 8 w 44"/>
                    <a:gd name="T15" fmla="*/ 18 h 45"/>
                    <a:gd name="T16" fmla="*/ 28 w 44"/>
                    <a:gd name="T17" fmla="*/ 28 h 45"/>
                    <a:gd name="T18" fmla="*/ 25 w 44"/>
                    <a:gd name="T19" fmla="*/ 12 h 45"/>
                    <a:gd name="T20" fmla="*/ 13 w 44"/>
                    <a:gd name="T21" fmla="*/ 21 h 45"/>
                    <a:gd name="T22" fmla="*/ 25 w 44"/>
                    <a:gd name="T23" fmla="*/ 27 h 45"/>
                    <a:gd name="T24" fmla="*/ 24 w 44"/>
                    <a:gd name="T25" fmla="*/ 14 h 45"/>
                    <a:gd name="T26" fmla="*/ 18 w 44"/>
                    <a:gd name="T27" fmla="*/ 20 h 45"/>
                    <a:gd name="T28" fmla="*/ 21 w 44"/>
                    <a:gd name="T29" fmla="*/ 24 h 45"/>
                    <a:gd name="T30" fmla="*/ 27 w 44"/>
                    <a:gd name="T31" fmla="*/ 23 h 45"/>
                    <a:gd name="T32" fmla="*/ 26 w 44"/>
                    <a:gd name="T33" fmla="*/ 16 h 45"/>
                    <a:gd name="T34" fmla="*/ 20 w 44"/>
                    <a:gd name="T35" fmla="*/ 21 h 45"/>
                    <a:gd name="T36" fmla="*/ 22 w 44"/>
                    <a:gd name="T37" fmla="*/ 22 h 45"/>
                    <a:gd name="T38" fmla="*/ 19 w 44"/>
                    <a:gd name="T39" fmla="*/ 23 h 45"/>
                    <a:gd name="T40" fmla="*/ 17 w 44"/>
                    <a:gd name="T41" fmla="*/ 18 h 45"/>
                    <a:gd name="T42" fmla="*/ 24 w 44"/>
                    <a:gd name="T43" fmla="*/ 24 h 45"/>
                    <a:gd name="T44" fmla="*/ 12 w 44"/>
                    <a:gd name="T45" fmla="*/ 19 h 45"/>
                    <a:gd name="T46" fmla="*/ 25 w 44"/>
                    <a:gd name="T47" fmla="*/ 11 h 45"/>
                    <a:gd name="T48" fmla="*/ 34 w 44"/>
                    <a:gd name="T49" fmla="*/ 24 h 45"/>
                    <a:gd name="T50" fmla="*/ 22 w 44"/>
                    <a:gd name="T51" fmla="*/ 35 h 45"/>
                    <a:gd name="T52" fmla="*/ 15 w 44"/>
                    <a:gd name="T53" fmla="*/ 9 h 45"/>
                    <a:gd name="T54" fmla="*/ 13 w 44"/>
                    <a:gd name="T55"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5">
                      <a:moveTo>
                        <a:pt x="13" y="7"/>
                      </a:moveTo>
                      <a:cubicBezTo>
                        <a:pt x="3" y="11"/>
                        <a:pt x="0" y="24"/>
                        <a:pt x="5" y="33"/>
                      </a:cubicBezTo>
                      <a:cubicBezTo>
                        <a:pt x="10" y="43"/>
                        <a:pt x="24" y="45"/>
                        <a:pt x="33" y="39"/>
                      </a:cubicBezTo>
                      <a:cubicBezTo>
                        <a:pt x="43" y="33"/>
                        <a:pt x="44" y="19"/>
                        <a:pt x="37" y="10"/>
                      </a:cubicBezTo>
                      <a:cubicBezTo>
                        <a:pt x="30" y="0"/>
                        <a:pt x="14" y="0"/>
                        <a:pt x="7" y="9"/>
                      </a:cubicBezTo>
                      <a:cubicBezTo>
                        <a:pt x="1" y="18"/>
                        <a:pt x="5" y="33"/>
                        <a:pt x="16" y="35"/>
                      </a:cubicBezTo>
                      <a:cubicBezTo>
                        <a:pt x="27" y="36"/>
                        <a:pt x="38" y="23"/>
                        <a:pt x="31" y="14"/>
                      </a:cubicBezTo>
                      <a:cubicBezTo>
                        <a:pt x="25" y="6"/>
                        <a:pt x="10" y="7"/>
                        <a:pt x="8" y="18"/>
                      </a:cubicBezTo>
                      <a:cubicBezTo>
                        <a:pt x="7" y="28"/>
                        <a:pt x="22" y="37"/>
                        <a:pt x="28" y="28"/>
                      </a:cubicBezTo>
                      <a:cubicBezTo>
                        <a:pt x="32" y="23"/>
                        <a:pt x="31" y="15"/>
                        <a:pt x="25" y="12"/>
                      </a:cubicBezTo>
                      <a:cubicBezTo>
                        <a:pt x="19" y="10"/>
                        <a:pt x="12" y="14"/>
                        <a:pt x="13" y="21"/>
                      </a:cubicBezTo>
                      <a:cubicBezTo>
                        <a:pt x="13" y="26"/>
                        <a:pt x="20" y="31"/>
                        <a:pt x="25" y="27"/>
                      </a:cubicBezTo>
                      <a:cubicBezTo>
                        <a:pt x="30" y="24"/>
                        <a:pt x="29" y="16"/>
                        <a:pt x="24" y="14"/>
                      </a:cubicBezTo>
                      <a:cubicBezTo>
                        <a:pt x="20" y="11"/>
                        <a:pt x="16" y="16"/>
                        <a:pt x="18" y="20"/>
                      </a:cubicBezTo>
                      <a:cubicBezTo>
                        <a:pt x="19" y="21"/>
                        <a:pt x="20" y="23"/>
                        <a:pt x="21" y="24"/>
                      </a:cubicBezTo>
                      <a:cubicBezTo>
                        <a:pt x="22" y="27"/>
                        <a:pt x="27" y="26"/>
                        <a:pt x="27" y="23"/>
                      </a:cubicBezTo>
                      <a:cubicBezTo>
                        <a:pt x="27" y="20"/>
                        <a:pt x="27" y="18"/>
                        <a:pt x="26" y="16"/>
                      </a:cubicBezTo>
                      <a:cubicBezTo>
                        <a:pt x="24" y="18"/>
                        <a:pt x="22" y="20"/>
                        <a:pt x="20" y="21"/>
                      </a:cubicBezTo>
                      <a:cubicBezTo>
                        <a:pt x="19" y="21"/>
                        <a:pt x="24" y="19"/>
                        <a:pt x="22" y="22"/>
                      </a:cubicBezTo>
                      <a:cubicBezTo>
                        <a:pt x="21" y="24"/>
                        <a:pt x="20" y="24"/>
                        <a:pt x="19" y="23"/>
                      </a:cubicBezTo>
                      <a:cubicBezTo>
                        <a:pt x="17" y="22"/>
                        <a:pt x="15" y="20"/>
                        <a:pt x="17" y="18"/>
                      </a:cubicBezTo>
                      <a:cubicBezTo>
                        <a:pt x="21" y="14"/>
                        <a:pt x="28" y="20"/>
                        <a:pt x="24" y="24"/>
                      </a:cubicBezTo>
                      <a:cubicBezTo>
                        <a:pt x="19" y="30"/>
                        <a:pt x="12" y="25"/>
                        <a:pt x="12" y="19"/>
                      </a:cubicBezTo>
                      <a:cubicBezTo>
                        <a:pt x="12" y="13"/>
                        <a:pt x="19" y="10"/>
                        <a:pt x="25" y="11"/>
                      </a:cubicBezTo>
                      <a:cubicBezTo>
                        <a:pt x="31" y="12"/>
                        <a:pt x="34" y="18"/>
                        <a:pt x="34" y="24"/>
                      </a:cubicBezTo>
                      <a:cubicBezTo>
                        <a:pt x="33" y="30"/>
                        <a:pt x="29" y="35"/>
                        <a:pt x="22" y="35"/>
                      </a:cubicBezTo>
                      <a:cubicBezTo>
                        <a:pt x="7" y="36"/>
                        <a:pt x="5" y="18"/>
                        <a:pt x="15" y="9"/>
                      </a:cubicBezTo>
                      <a:cubicBezTo>
                        <a:pt x="16" y="8"/>
                        <a:pt x="15" y="6"/>
                        <a:pt x="13"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36"/>
                <p:cNvSpPr>
                  <a:spLocks/>
                </p:cNvSpPr>
                <p:nvPr/>
              </p:nvSpPr>
              <p:spPr bwMode="auto">
                <a:xfrm>
                  <a:off x="3376" y="2201"/>
                  <a:ext cx="241" cy="202"/>
                </a:xfrm>
                <a:custGeom>
                  <a:avLst/>
                  <a:gdLst>
                    <a:gd name="T0" fmla="*/ 5 w 90"/>
                    <a:gd name="T1" fmla="*/ 3 h 75"/>
                    <a:gd name="T2" fmla="*/ 88 w 90"/>
                    <a:gd name="T3" fmla="*/ 31 h 75"/>
                    <a:gd name="T4" fmla="*/ 82 w 90"/>
                    <a:gd name="T5" fmla="*/ 26 h 75"/>
                    <a:gd name="T6" fmla="*/ 40 w 90"/>
                    <a:gd name="T7" fmla="*/ 43 h 75"/>
                    <a:gd name="T8" fmla="*/ 9 w 90"/>
                    <a:gd name="T9" fmla="*/ 3 h 75"/>
                    <a:gd name="T10" fmla="*/ 5 w 90"/>
                    <a:gd name="T11" fmla="*/ 3 h 75"/>
                  </a:gdLst>
                  <a:ahLst/>
                  <a:cxnLst>
                    <a:cxn ang="0">
                      <a:pos x="T0" y="T1"/>
                    </a:cxn>
                    <a:cxn ang="0">
                      <a:pos x="T2" y="T3"/>
                    </a:cxn>
                    <a:cxn ang="0">
                      <a:pos x="T4" y="T5"/>
                    </a:cxn>
                    <a:cxn ang="0">
                      <a:pos x="T6" y="T7"/>
                    </a:cxn>
                    <a:cxn ang="0">
                      <a:pos x="T8" y="T9"/>
                    </a:cxn>
                    <a:cxn ang="0">
                      <a:pos x="T10" y="T11"/>
                    </a:cxn>
                  </a:cxnLst>
                  <a:rect l="0" t="0" r="r" b="b"/>
                  <a:pathLst>
                    <a:path w="90" h="75">
                      <a:moveTo>
                        <a:pt x="5" y="3"/>
                      </a:moveTo>
                      <a:cubicBezTo>
                        <a:pt x="0" y="48"/>
                        <a:pt x="68" y="75"/>
                        <a:pt x="88" y="31"/>
                      </a:cubicBezTo>
                      <a:cubicBezTo>
                        <a:pt x="90" y="27"/>
                        <a:pt x="86" y="23"/>
                        <a:pt x="82" y="26"/>
                      </a:cubicBezTo>
                      <a:cubicBezTo>
                        <a:pt x="71" y="37"/>
                        <a:pt x="58" y="47"/>
                        <a:pt x="40" y="43"/>
                      </a:cubicBezTo>
                      <a:cubicBezTo>
                        <a:pt x="21" y="39"/>
                        <a:pt x="10" y="22"/>
                        <a:pt x="9" y="3"/>
                      </a:cubicBezTo>
                      <a:cubicBezTo>
                        <a:pt x="9" y="0"/>
                        <a:pt x="5" y="0"/>
                        <a:pt x="5" y="3"/>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37"/>
                <p:cNvSpPr>
                  <a:spLocks/>
                </p:cNvSpPr>
                <p:nvPr/>
              </p:nvSpPr>
              <p:spPr bwMode="auto">
                <a:xfrm>
                  <a:off x="3384" y="2236"/>
                  <a:ext cx="233" cy="91"/>
                </a:xfrm>
                <a:custGeom>
                  <a:avLst/>
                  <a:gdLst>
                    <a:gd name="T0" fmla="*/ 85 w 87"/>
                    <a:gd name="T1" fmla="*/ 2 h 34"/>
                    <a:gd name="T2" fmla="*/ 41 w 87"/>
                    <a:gd name="T3" fmla="*/ 25 h 34"/>
                    <a:gd name="T4" fmla="*/ 6 w 87"/>
                    <a:gd name="T5" fmla="*/ 2 h 34"/>
                    <a:gd name="T6" fmla="*/ 1 w 87"/>
                    <a:gd name="T7" fmla="*/ 5 h 34"/>
                    <a:gd name="T8" fmla="*/ 45 w 87"/>
                    <a:gd name="T9" fmla="*/ 34 h 34"/>
                    <a:gd name="T10" fmla="*/ 87 w 87"/>
                    <a:gd name="T11" fmla="*/ 3 h 34"/>
                    <a:gd name="T12" fmla="*/ 85 w 87"/>
                    <a:gd name="T13" fmla="*/ 2 h 34"/>
                  </a:gdLst>
                  <a:ahLst/>
                  <a:cxnLst>
                    <a:cxn ang="0">
                      <a:pos x="T0" y="T1"/>
                    </a:cxn>
                    <a:cxn ang="0">
                      <a:pos x="T2" y="T3"/>
                    </a:cxn>
                    <a:cxn ang="0">
                      <a:pos x="T4" y="T5"/>
                    </a:cxn>
                    <a:cxn ang="0">
                      <a:pos x="T6" y="T7"/>
                    </a:cxn>
                    <a:cxn ang="0">
                      <a:pos x="T8" y="T9"/>
                    </a:cxn>
                    <a:cxn ang="0">
                      <a:pos x="T10" y="T11"/>
                    </a:cxn>
                    <a:cxn ang="0">
                      <a:pos x="T12" y="T13"/>
                    </a:cxn>
                  </a:cxnLst>
                  <a:rect l="0" t="0" r="r" b="b"/>
                  <a:pathLst>
                    <a:path w="87" h="34">
                      <a:moveTo>
                        <a:pt x="85" y="2"/>
                      </a:moveTo>
                      <a:cubicBezTo>
                        <a:pt x="75" y="17"/>
                        <a:pt x="59" y="27"/>
                        <a:pt x="41" y="25"/>
                      </a:cubicBezTo>
                      <a:cubicBezTo>
                        <a:pt x="25" y="24"/>
                        <a:pt x="16" y="13"/>
                        <a:pt x="6" y="2"/>
                      </a:cubicBezTo>
                      <a:cubicBezTo>
                        <a:pt x="4" y="0"/>
                        <a:pt x="0" y="2"/>
                        <a:pt x="1" y="5"/>
                      </a:cubicBezTo>
                      <a:cubicBezTo>
                        <a:pt x="6" y="23"/>
                        <a:pt x="27" y="34"/>
                        <a:pt x="45" y="34"/>
                      </a:cubicBezTo>
                      <a:cubicBezTo>
                        <a:pt x="65" y="33"/>
                        <a:pt x="80" y="21"/>
                        <a:pt x="87" y="3"/>
                      </a:cubicBezTo>
                      <a:cubicBezTo>
                        <a:pt x="87" y="2"/>
                        <a:pt x="86" y="1"/>
                        <a:pt x="85"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38"/>
                <p:cNvSpPr>
                  <a:spLocks/>
                </p:cNvSpPr>
                <p:nvPr/>
              </p:nvSpPr>
              <p:spPr bwMode="auto">
                <a:xfrm>
                  <a:off x="3371" y="2230"/>
                  <a:ext cx="244" cy="140"/>
                </a:xfrm>
                <a:custGeom>
                  <a:avLst/>
                  <a:gdLst>
                    <a:gd name="T0" fmla="*/ 6 w 91"/>
                    <a:gd name="T1" fmla="*/ 1 h 52"/>
                    <a:gd name="T2" fmla="*/ 40 w 91"/>
                    <a:gd name="T3" fmla="*/ 48 h 52"/>
                    <a:gd name="T4" fmla="*/ 90 w 91"/>
                    <a:gd name="T5" fmla="*/ 14 h 52"/>
                    <a:gd name="T6" fmla="*/ 84 w 91"/>
                    <a:gd name="T7" fmla="*/ 12 h 52"/>
                    <a:gd name="T8" fmla="*/ 41 w 91"/>
                    <a:gd name="T9" fmla="*/ 39 h 52"/>
                    <a:gd name="T10" fmla="*/ 8 w 91"/>
                    <a:gd name="T11" fmla="*/ 1 h 52"/>
                    <a:gd name="T12" fmla="*/ 6 w 91"/>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91" h="52">
                      <a:moveTo>
                        <a:pt x="6" y="1"/>
                      </a:moveTo>
                      <a:cubicBezTo>
                        <a:pt x="0" y="22"/>
                        <a:pt x="20" y="44"/>
                        <a:pt x="40" y="48"/>
                      </a:cubicBezTo>
                      <a:cubicBezTo>
                        <a:pt x="62" y="52"/>
                        <a:pt x="88" y="37"/>
                        <a:pt x="90" y="14"/>
                      </a:cubicBezTo>
                      <a:cubicBezTo>
                        <a:pt x="91" y="10"/>
                        <a:pt x="85" y="10"/>
                        <a:pt x="84" y="12"/>
                      </a:cubicBezTo>
                      <a:cubicBezTo>
                        <a:pt x="74" y="28"/>
                        <a:pt x="62" y="42"/>
                        <a:pt x="41" y="39"/>
                      </a:cubicBezTo>
                      <a:cubicBezTo>
                        <a:pt x="21" y="36"/>
                        <a:pt x="13" y="19"/>
                        <a:pt x="8" y="1"/>
                      </a:cubicBezTo>
                      <a:cubicBezTo>
                        <a:pt x="7" y="0"/>
                        <a:pt x="6" y="0"/>
                        <a:pt x="6"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39"/>
                <p:cNvSpPr>
                  <a:spLocks/>
                </p:cNvSpPr>
                <p:nvPr/>
              </p:nvSpPr>
              <p:spPr bwMode="auto">
                <a:xfrm>
                  <a:off x="3604" y="2236"/>
                  <a:ext cx="5"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1" y="0"/>
                      </a:cubicBezTo>
                      <a:cubicBezTo>
                        <a:pt x="0" y="0"/>
                        <a:pt x="0" y="1"/>
                        <a:pt x="1"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40"/>
                <p:cNvSpPr>
                  <a:spLocks/>
                </p:cNvSpPr>
                <p:nvPr/>
              </p:nvSpPr>
              <p:spPr bwMode="auto">
                <a:xfrm>
                  <a:off x="3384" y="2219"/>
                  <a:ext cx="231" cy="119"/>
                </a:xfrm>
                <a:custGeom>
                  <a:avLst/>
                  <a:gdLst>
                    <a:gd name="T0" fmla="*/ 83 w 86"/>
                    <a:gd name="T1" fmla="*/ 6 h 44"/>
                    <a:gd name="T2" fmla="*/ 44 w 86"/>
                    <a:gd name="T3" fmla="*/ 26 h 44"/>
                    <a:gd name="T4" fmla="*/ 8 w 86"/>
                    <a:gd name="T5" fmla="*/ 3 h 44"/>
                    <a:gd name="T6" fmla="*/ 1 w 86"/>
                    <a:gd name="T7" fmla="*/ 6 h 44"/>
                    <a:gd name="T8" fmla="*/ 86 w 86"/>
                    <a:gd name="T9" fmla="*/ 8 h 44"/>
                    <a:gd name="T10" fmla="*/ 83 w 86"/>
                    <a:gd name="T11" fmla="*/ 6 h 44"/>
                  </a:gdLst>
                  <a:ahLst/>
                  <a:cxnLst>
                    <a:cxn ang="0">
                      <a:pos x="T0" y="T1"/>
                    </a:cxn>
                    <a:cxn ang="0">
                      <a:pos x="T2" y="T3"/>
                    </a:cxn>
                    <a:cxn ang="0">
                      <a:pos x="T4" y="T5"/>
                    </a:cxn>
                    <a:cxn ang="0">
                      <a:pos x="T6" y="T7"/>
                    </a:cxn>
                    <a:cxn ang="0">
                      <a:pos x="T8" y="T9"/>
                    </a:cxn>
                    <a:cxn ang="0">
                      <a:pos x="T10" y="T11"/>
                    </a:cxn>
                  </a:cxnLst>
                  <a:rect l="0" t="0" r="r" b="b"/>
                  <a:pathLst>
                    <a:path w="86" h="44">
                      <a:moveTo>
                        <a:pt x="83" y="6"/>
                      </a:moveTo>
                      <a:cubicBezTo>
                        <a:pt x="73" y="18"/>
                        <a:pt x="60" y="27"/>
                        <a:pt x="44" y="26"/>
                      </a:cubicBezTo>
                      <a:cubicBezTo>
                        <a:pt x="27" y="25"/>
                        <a:pt x="17" y="15"/>
                        <a:pt x="8" y="3"/>
                      </a:cubicBezTo>
                      <a:cubicBezTo>
                        <a:pt x="5" y="0"/>
                        <a:pt x="0" y="3"/>
                        <a:pt x="1" y="6"/>
                      </a:cubicBezTo>
                      <a:cubicBezTo>
                        <a:pt x="14" y="44"/>
                        <a:pt x="71" y="43"/>
                        <a:pt x="86" y="8"/>
                      </a:cubicBezTo>
                      <a:cubicBezTo>
                        <a:pt x="86" y="6"/>
                        <a:pt x="84" y="5"/>
                        <a:pt x="83" y="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41"/>
                <p:cNvSpPr>
                  <a:spLocks/>
                </p:cNvSpPr>
                <p:nvPr/>
              </p:nvSpPr>
              <p:spPr bwMode="auto">
                <a:xfrm>
                  <a:off x="3518" y="22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42"/>
                <p:cNvSpPr>
                  <a:spLocks/>
                </p:cNvSpPr>
                <p:nvPr/>
              </p:nvSpPr>
              <p:spPr bwMode="auto">
                <a:xfrm>
                  <a:off x="3379" y="2201"/>
                  <a:ext cx="236" cy="105"/>
                </a:xfrm>
                <a:custGeom>
                  <a:avLst/>
                  <a:gdLst>
                    <a:gd name="T0" fmla="*/ 0 w 88"/>
                    <a:gd name="T1" fmla="*/ 4 h 39"/>
                    <a:gd name="T2" fmla="*/ 40 w 88"/>
                    <a:gd name="T3" fmla="*/ 37 h 39"/>
                    <a:gd name="T4" fmla="*/ 87 w 88"/>
                    <a:gd name="T5" fmla="*/ 10 h 39"/>
                    <a:gd name="T6" fmla="*/ 81 w 88"/>
                    <a:gd name="T7" fmla="*/ 7 h 39"/>
                    <a:gd name="T8" fmla="*/ 41 w 88"/>
                    <a:gd name="T9" fmla="*/ 29 h 39"/>
                    <a:gd name="T10" fmla="*/ 4 w 88"/>
                    <a:gd name="T11" fmla="*/ 2 h 39"/>
                    <a:gd name="T12" fmla="*/ 0 w 88"/>
                    <a:gd name="T13" fmla="*/ 4 h 39"/>
                  </a:gdLst>
                  <a:ahLst/>
                  <a:cxnLst>
                    <a:cxn ang="0">
                      <a:pos x="T0" y="T1"/>
                    </a:cxn>
                    <a:cxn ang="0">
                      <a:pos x="T2" y="T3"/>
                    </a:cxn>
                    <a:cxn ang="0">
                      <a:pos x="T4" y="T5"/>
                    </a:cxn>
                    <a:cxn ang="0">
                      <a:pos x="T6" y="T7"/>
                    </a:cxn>
                    <a:cxn ang="0">
                      <a:pos x="T8" y="T9"/>
                    </a:cxn>
                    <a:cxn ang="0">
                      <a:pos x="T10" y="T11"/>
                    </a:cxn>
                    <a:cxn ang="0">
                      <a:pos x="T12" y="T13"/>
                    </a:cxn>
                  </a:cxnLst>
                  <a:rect l="0" t="0" r="r" b="b"/>
                  <a:pathLst>
                    <a:path w="88" h="39">
                      <a:moveTo>
                        <a:pt x="0" y="4"/>
                      </a:moveTo>
                      <a:cubicBezTo>
                        <a:pt x="6" y="21"/>
                        <a:pt x="21" y="36"/>
                        <a:pt x="40" y="37"/>
                      </a:cubicBezTo>
                      <a:cubicBezTo>
                        <a:pt x="59" y="39"/>
                        <a:pt x="81" y="29"/>
                        <a:pt x="87" y="10"/>
                      </a:cubicBezTo>
                      <a:cubicBezTo>
                        <a:pt x="88" y="7"/>
                        <a:pt x="83" y="4"/>
                        <a:pt x="81" y="7"/>
                      </a:cubicBezTo>
                      <a:cubicBezTo>
                        <a:pt x="70" y="19"/>
                        <a:pt x="59" y="30"/>
                        <a:pt x="41" y="29"/>
                      </a:cubicBezTo>
                      <a:cubicBezTo>
                        <a:pt x="24" y="28"/>
                        <a:pt x="11" y="17"/>
                        <a:pt x="4" y="2"/>
                      </a:cubicBezTo>
                      <a:cubicBezTo>
                        <a:pt x="3" y="0"/>
                        <a:pt x="0" y="1"/>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43"/>
                <p:cNvSpPr>
                  <a:spLocks/>
                </p:cNvSpPr>
                <p:nvPr/>
              </p:nvSpPr>
              <p:spPr bwMode="auto">
                <a:xfrm>
                  <a:off x="3403" y="2217"/>
                  <a:ext cx="214" cy="121"/>
                </a:xfrm>
                <a:custGeom>
                  <a:avLst/>
                  <a:gdLst>
                    <a:gd name="T0" fmla="*/ 76 w 80"/>
                    <a:gd name="T1" fmla="*/ 7 h 45"/>
                    <a:gd name="T2" fmla="*/ 9 w 80"/>
                    <a:gd name="T3" fmla="*/ 12 h 45"/>
                    <a:gd name="T4" fmla="*/ 3 w 80"/>
                    <a:gd name="T5" fmla="*/ 15 h 45"/>
                    <a:gd name="T6" fmla="*/ 29 w 80"/>
                    <a:gd name="T7" fmla="*/ 44 h 45"/>
                    <a:gd name="T8" fmla="*/ 31 w 80"/>
                    <a:gd name="T9" fmla="*/ 36 h 45"/>
                    <a:gd name="T10" fmla="*/ 9 w 80"/>
                    <a:gd name="T11" fmla="*/ 6 h 45"/>
                    <a:gd name="T12" fmla="*/ 0 w 80"/>
                    <a:gd name="T13" fmla="*/ 7 h 45"/>
                    <a:gd name="T14" fmla="*/ 17 w 80"/>
                    <a:gd name="T15" fmla="*/ 33 h 45"/>
                    <a:gd name="T16" fmla="*/ 21 w 80"/>
                    <a:gd name="T17" fmla="*/ 27 h 45"/>
                    <a:gd name="T18" fmla="*/ 8 w 80"/>
                    <a:gd name="T19" fmla="*/ 5 h 45"/>
                    <a:gd name="T20" fmla="*/ 0 w 80"/>
                    <a:gd name="T21" fmla="*/ 6 h 45"/>
                    <a:gd name="T22" fmla="*/ 29 w 80"/>
                    <a:gd name="T23" fmla="*/ 44 h 45"/>
                    <a:gd name="T24" fmla="*/ 31 w 80"/>
                    <a:gd name="T25" fmla="*/ 36 h 45"/>
                    <a:gd name="T26" fmla="*/ 11 w 80"/>
                    <a:gd name="T27" fmla="*/ 15 h 45"/>
                    <a:gd name="T28" fmla="*/ 5 w 80"/>
                    <a:gd name="T29" fmla="*/ 19 h 45"/>
                    <a:gd name="T30" fmla="*/ 78 w 80"/>
                    <a:gd name="T31" fmla="*/ 10 h 45"/>
                    <a:gd name="T32" fmla="*/ 76 w 80"/>
                    <a:gd name="T33"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5">
                      <a:moveTo>
                        <a:pt x="76" y="7"/>
                      </a:moveTo>
                      <a:cubicBezTo>
                        <a:pt x="56" y="23"/>
                        <a:pt x="30" y="25"/>
                        <a:pt x="9" y="12"/>
                      </a:cubicBezTo>
                      <a:cubicBezTo>
                        <a:pt x="6" y="10"/>
                        <a:pt x="2" y="12"/>
                        <a:pt x="3" y="15"/>
                      </a:cubicBezTo>
                      <a:cubicBezTo>
                        <a:pt x="5" y="30"/>
                        <a:pt x="14" y="41"/>
                        <a:pt x="29" y="44"/>
                      </a:cubicBezTo>
                      <a:cubicBezTo>
                        <a:pt x="34" y="45"/>
                        <a:pt x="36" y="38"/>
                        <a:pt x="31" y="36"/>
                      </a:cubicBezTo>
                      <a:cubicBezTo>
                        <a:pt x="17" y="32"/>
                        <a:pt x="9" y="21"/>
                        <a:pt x="9" y="6"/>
                      </a:cubicBezTo>
                      <a:cubicBezTo>
                        <a:pt x="6" y="7"/>
                        <a:pt x="3" y="7"/>
                        <a:pt x="0" y="7"/>
                      </a:cubicBezTo>
                      <a:cubicBezTo>
                        <a:pt x="3" y="18"/>
                        <a:pt x="8" y="27"/>
                        <a:pt x="17" y="33"/>
                      </a:cubicBezTo>
                      <a:cubicBezTo>
                        <a:pt x="21" y="35"/>
                        <a:pt x="24" y="30"/>
                        <a:pt x="21" y="27"/>
                      </a:cubicBezTo>
                      <a:cubicBezTo>
                        <a:pt x="15" y="21"/>
                        <a:pt x="10" y="14"/>
                        <a:pt x="8" y="5"/>
                      </a:cubicBezTo>
                      <a:cubicBezTo>
                        <a:pt x="7" y="0"/>
                        <a:pt x="0" y="1"/>
                        <a:pt x="0" y="6"/>
                      </a:cubicBezTo>
                      <a:cubicBezTo>
                        <a:pt x="0" y="24"/>
                        <a:pt x="11" y="39"/>
                        <a:pt x="29" y="44"/>
                      </a:cubicBezTo>
                      <a:cubicBezTo>
                        <a:pt x="30" y="42"/>
                        <a:pt x="31" y="39"/>
                        <a:pt x="31" y="36"/>
                      </a:cubicBezTo>
                      <a:cubicBezTo>
                        <a:pt x="20" y="34"/>
                        <a:pt x="12" y="27"/>
                        <a:pt x="11" y="15"/>
                      </a:cubicBezTo>
                      <a:cubicBezTo>
                        <a:pt x="9" y="16"/>
                        <a:pt x="7" y="17"/>
                        <a:pt x="5" y="19"/>
                      </a:cubicBezTo>
                      <a:cubicBezTo>
                        <a:pt x="28" y="34"/>
                        <a:pt x="59" y="30"/>
                        <a:pt x="78" y="10"/>
                      </a:cubicBezTo>
                      <a:cubicBezTo>
                        <a:pt x="80" y="8"/>
                        <a:pt x="78" y="6"/>
                        <a:pt x="76"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44"/>
                <p:cNvSpPr>
                  <a:spLocks/>
                </p:cNvSpPr>
                <p:nvPr/>
              </p:nvSpPr>
              <p:spPr bwMode="auto">
                <a:xfrm>
                  <a:off x="3583" y="2222"/>
                  <a:ext cx="219" cy="262"/>
                </a:xfrm>
                <a:custGeom>
                  <a:avLst/>
                  <a:gdLst>
                    <a:gd name="T0" fmla="*/ 3 w 82"/>
                    <a:gd name="T1" fmla="*/ 97 h 97"/>
                    <a:gd name="T2" fmla="*/ 39 w 82"/>
                    <a:gd name="T3" fmla="*/ 65 h 97"/>
                    <a:gd name="T4" fmla="*/ 78 w 82"/>
                    <a:gd name="T5" fmla="*/ 9 h 97"/>
                    <a:gd name="T6" fmla="*/ 75 w 82"/>
                    <a:gd name="T7" fmla="*/ 1 h 97"/>
                    <a:gd name="T8" fmla="*/ 2 w 82"/>
                    <a:gd name="T9" fmla="*/ 94 h 97"/>
                    <a:gd name="T10" fmla="*/ 3 w 82"/>
                    <a:gd name="T11" fmla="*/ 97 h 97"/>
                  </a:gdLst>
                  <a:ahLst/>
                  <a:cxnLst>
                    <a:cxn ang="0">
                      <a:pos x="T0" y="T1"/>
                    </a:cxn>
                    <a:cxn ang="0">
                      <a:pos x="T2" y="T3"/>
                    </a:cxn>
                    <a:cxn ang="0">
                      <a:pos x="T4" y="T5"/>
                    </a:cxn>
                    <a:cxn ang="0">
                      <a:pos x="T6" y="T7"/>
                    </a:cxn>
                    <a:cxn ang="0">
                      <a:pos x="T8" y="T9"/>
                    </a:cxn>
                    <a:cxn ang="0">
                      <a:pos x="T10" y="T11"/>
                    </a:cxn>
                  </a:cxnLst>
                  <a:rect l="0" t="0" r="r" b="b"/>
                  <a:pathLst>
                    <a:path w="82" h="97">
                      <a:moveTo>
                        <a:pt x="3" y="97"/>
                      </a:moveTo>
                      <a:cubicBezTo>
                        <a:pt x="21" y="93"/>
                        <a:pt x="31" y="80"/>
                        <a:pt x="39" y="65"/>
                      </a:cubicBezTo>
                      <a:cubicBezTo>
                        <a:pt x="51" y="43"/>
                        <a:pt x="56" y="24"/>
                        <a:pt x="78" y="9"/>
                      </a:cubicBezTo>
                      <a:cubicBezTo>
                        <a:pt x="82" y="6"/>
                        <a:pt x="80" y="0"/>
                        <a:pt x="75" y="1"/>
                      </a:cubicBezTo>
                      <a:cubicBezTo>
                        <a:pt x="33" y="11"/>
                        <a:pt x="40" y="76"/>
                        <a:pt x="2" y="94"/>
                      </a:cubicBezTo>
                      <a:cubicBezTo>
                        <a:pt x="0" y="94"/>
                        <a:pt x="2" y="97"/>
                        <a:pt x="3" y="9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45"/>
                <p:cNvSpPr>
                  <a:spLocks/>
                </p:cNvSpPr>
                <p:nvPr/>
              </p:nvSpPr>
              <p:spPr bwMode="auto">
                <a:xfrm>
                  <a:off x="3583" y="2217"/>
                  <a:ext cx="230" cy="267"/>
                </a:xfrm>
                <a:custGeom>
                  <a:avLst/>
                  <a:gdLst>
                    <a:gd name="T0" fmla="*/ 83 w 86"/>
                    <a:gd name="T1" fmla="*/ 0 h 99"/>
                    <a:gd name="T2" fmla="*/ 46 w 86"/>
                    <a:gd name="T3" fmla="*/ 29 h 99"/>
                    <a:gd name="T4" fmla="*/ 3 w 86"/>
                    <a:gd name="T5" fmla="*/ 89 h 99"/>
                    <a:gd name="T6" fmla="*/ 5 w 86"/>
                    <a:gd name="T7" fmla="*/ 93 h 99"/>
                    <a:gd name="T8" fmla="*/ 50 w 86"/>
                    <a:gd name="T9" fmla="*/ 24 h 99"/>
                    <a:gd name="T10" fmla="*/ 42 w 86"/>
                    <a:gd name="T11" fmla="*/ 21 h 99"/>
                    <a:gd name="T12" fmla="*/ 7 w 86"/>
                    <a:gd name="T13" fmla="*/ 94 h 99"/>
                    <a:gd name="T14" fmla="*/ 11 w 86"/>
                    <a:gd name="T15" fmla="*/ 97 h 99"/>
                    <a:gd name="T16" fmla="*/ 49 w 86"/>
                    <a:gd name="T17" fmla="*/ 25 h 99"/>
                    <a:gd name="T18" fmla="*/ 42 w 86"/>
                    <a:gd name="T19" fmla="*/ 22 h 99"/>
                    <a:gd name="T20" fmla="*/ 2 w 86"/>
                    <a:gd name="T21" fmla="*/ 89 h 99"/>
                    <a:gd name="T22" fmla="*/ 5 w 86"/>
                    <a:gd name="T23" fmla="*/ 93 h 99"/>
                    <a:gd name="T24" fmla="*/ 84 w 86"/>
                    <a:gd name="T25" fmla="*/ 5 h 99"/>
                    <a:gd name="T26" fmla="*/ 83 w 86"/>
                    <a:gd name="T2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99">
                      <a:moveTo>
                        <a:pt x="83" y="0"/>
                      </a:moveTo>
                      <a:cubicBezTo>
                        <a:pt x="66" y="2"/>
                        <a:pt x="55" y="15"/>
                        <a:pt x="46" y="29"/>
                      </a:cubicBezTo>
                      <a:cubicBezTo>
                        <a:pt x="32" y="52"/>
                        <a:pt x="26" y="73"/>
                        <a:pt x="3" y="89"/>
                      </a:cubicBezTo>
                      <a:cubicBezTo>
                        <a:pt x="4" y="90"/>
                        <a:pt x="5" y="92"/>
                        <a:pt x="5" y="93"/>
                      </a:cubicBezTo>
                      <a:cubicBezTo>
                        <a:pt x="28" y="76"/>
                        <a:pt x="43" y="52"/>
                        <a:pt x="50" y="24"/>
                      </a:cubicBezTo>
                      <a:cubicBezTo>
                        <a:pt x="51" y="20"/>
                        <a:pt x="44" y="17"/>
                        <a:pt x="42" y="21"/>
                      </a:cubicBezTo>
                      <a:cubicBezTo>
                        <a:pt x="31" y="46"/>
                        <a:pt x="18" y="70"/>
                        <a:pt x="7" y="94"/>
                      </a:cubicBezTo>
                      <a:cubicBezTo>
                        <a:pt x="6" y="97"/>
                        <a:pt x="9" y="99"/>
                        <a:pt x="11" y="97"/>
                      </a:cubicBezTo>
                      <a:cubicBezTo>
                        <a:pt x="26" y="75"/>
                        <a:pt x="38" y="50"/>
                        <a:pt x="49" y="25"/>
                      </a:cubicBezTo>
                      <a:cubicBezTo>
                        <a:pt x="47" y="24"/>
                        <a:pt x="44" y="23"/>
                        <a:pt x="42" y="22"/>
                      </a:cubicBezTo>
                      <a:cubicBezTo>
                        <a:pt x="36" y="49"/>
                        <a:pt x="23" y="71"/>
                        <a:pt x="2" y="89"/>
                      </a:cubicBezTo>
                      <a:cubicBezTo>
                        <a:pt x="0" y="91"/>
                        <a:pt x="3" y="94"/>
                        <a:pt x="5" y="93"/>
                      </a:cubicBezTo>
                      <a:cubicBezTo>
                        <a:pt x="47" y="85"/>
                        <a:pt x="43" y="19"/>
                        <a:pt x="84" y="5"/>
                      </a:cubicBezTo>
                      <a:cubicBezTo>
                        <a:pt x="86" y="4"/>
                        <a:pt x="86" y="0"/>
                        <a:pt x="83"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46"/>
                <p:cNvSpPr>
                  <a:spLocks/>
                </p:cNvSpPr>
                <p:nvPr/>
              </p:nvSpPr>
              <p:spPr bwMode="auto">
                <a:xfrm>
                  <a:off x="3599" y="2238"/>
                  <a:ext cx="161" cy="240"/>
                </a:xfrm>
                <a:custGeom>
                  <a:avLst/>
                  <a:gdLst>
                    <a:gd name="T0" fmla="*/ 3 w 60"/>
                    <a:gd name="T1" fmla="*/ 89 h 89"/>
                    <a:gd name="T2" fmla="*/ 59 w 60"/>
                    <a:gd name="T3" fmla="*/ 4 h 89"/>
                    <a:gd name="T4" fmla="*/ 54 w 60"/>
                    <a:gd name="T5" fmla="*/ 4 h 89"/>
                    <a:gd name="T6" fmla="*/ 18 w 60"/>
                    <a:gd name="T7" fmla="*/ 80 h 89"/>
                    <a:gd name="T8" fmla="*/ 22 w 60"/>
                    <a:gd name="T9" fmla="*/ 83 h 89"/>
                    <a:gd name="T10" fmla="*/ 59 w 60"/>
                    <a:gd name="T11" fmla="*/ 4 h 89"/>
                    <a:gd name="T12" fmla="*/ 54 w 60"/>
                    <a:gd name="T13" fmla="*/ 3 h 89"/>
                    <a:gd name="T14" fmla="*/ 35 w 60"/>
                    <a:gd name="T15" fmla="*/ 50 h 89"/>
                    <a:gd name="T16" fmla="*/ 1 w 60"/>
                    <a:gd name="T17" fmla="*/ 87 h 89"/>
                    <a:gd name="T18" fmla="*/ 3 w 60"/>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89">
                      <a:moveTo>
                        <a:pt x="3" y="89"/>
                      </a:moveTo>
                      <a:cubicBezTo>
                        <a:pt x="32" y="74"/>
                        <a:pt x="60" y="37"/>
                        <a:pt x="59" y="4"/>
                      </a:cubicBezTo>
                      <a:cubicBezTo>
                        <a:pt x="57" y="4"/>
                        <a:pt x="56" y="4"/>
                        <a:pt x="54" y="4"/>
                      </a:cubicBezTo>
                      <a:cubicBezTo>
                        <a:pt x="50" y="35"/>
                        <a:pt x="36" y="56"/>
                        <a:pt x="18" y="80"/>
                      </a:cubicBezTo>
                      <a:cubicBezTo>
                        <a:pt x="16" y="83"/>
                        <a:pt x="20" y="85"/>
                        <a:pt x="22" y="83"/>
                      </a:cubicBezTo>
                      <a:cubicBezTo>
                        <a:pt x="45" y="65"/>
                        <a:pt x="57" y="32"/>
                        <a:pt x="59" y="4"/>
                      </a:cubicBezTo>
                      <a:cubicBezTo>
                        <a:pt x="60" y="0"/>
                        <a:pt x="55" y="0"/>
                        <a:pt x="54" y="3"/>
                      </a:cubicBezTo>
                      <a:cubicBezTo>
                        <a:pt x="48" y="19"/>
                        <a:pt x="44" y="35"/>
                        <a:pt x="35" y="50"/>
                      </a:cubicBezTo>
                      <a:cubicBezTo>
                        <a:pt x="26" y="64"/>
                        <a:pt x="14" y="75"/>
                        <a:pt x="1" y="87"/>
                      </a:cubicBezTo>
                      <a:cubicBezTo>
                        <a:pt x="0" y="88"/>
                        <a:pt x="1" y="89"/>
                        <a:pt x="3" y="89"/>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47"/>
                <p:cNvSpPr>
                  <a:spLocks/>
                </p:cNvSpPr>
                <p:nvPr/>
              </p:nvSpPr>
              <p:spPr bwMode="auto">
                <a:xfrm>
                  <a:off x="3612" y="2263"/>
                  <a:ext cx="156" cy="223"/>
                </a:xfrm>
                <a:custGeom>
                  <a:avLst/>
                  <a:gdLst>
                    <a:gd name="T0" fmla="*/ 3 w 58"/>
                    <a:gd name="T1" fmla="*/ 82 h 83"/>
                    <a:gd name="T2" fmla="*/ 58 w 58"/>
                    <a:gd name="T3" fmla="*/ 4 h 83"/>
                    <a:gd name="T4" fmla="*/ 53 w 58"/>
                    <a:gd name="T5" fmla="*/ 3 h 83"/>
                    <a:gd name="T6" fmla="*/ 2 w 58"/>
                    <a:gd name="T7" fmla="*/ 79 h 83"/>
                    <a:gd name="T8" fmla="*/ 3 w 58"/>
                    <a:gd name="T9" fmla="*/ 82 h 83"/>
                  </a:gdLst>
                  <a:ahLst/>
                  <a:cxnLst>
                    <a:cxn ang="0">
                      <a:pos x="T0" y="T1"/>
                    </a:cxn>
                    <a:cxn ang="0">
                      <a:pos x="T2" y="T3"/>
                    </a:cxn>
                    <a:cxn ang="0">
                      <a:pos x="T4" y="T5"/>
                    </a:cxn>
                    <a:cxn ang="0">
                      <a:pos x="T6" y="T7"/>
                    </a:cxn>
                    <a:cxn ang="0">
                      <a:pos x="T8" y="T9"/>
                    </a:cxn>
                  </a:cxnLst>
                  <a:rect l="0" t="0" r="r" b="b"/>
                  <a:pathLst>
                    <a:path w="58" h="83">
                      <a:moveTo>
                        <a:pt x="3" y="82"/>
                      </a:moveTo>
                      <a:cubicBezTo>
                        <a:pt x="35" y="69"/>
                        <a:pt x="56" y="38"/>
                        <a:pt x="58" y="4"/>
                      </a:cubicBezTo>
                      <a:cubicBezTo>
                        <a:pt x="58" y="1"/>
                        <a:pt x="53" y="0"/>
                        <a:pt x="53" y="3"/>
                      </a:cubicBezTo>
                      <a:cubicBezTo>
                        <a:pt x="47" y="36"/>
                        <a:pt x="29" y="61"/>
                        <a:pt x="2" y="79"/>
                      </a:cubicBezTo>
                      <a:cubicBezTo>
                        <a:pt x="0" y="80"/>
                        <a:pt x="1" y="83"/>
                        <a:pt x="3" y="8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48"/>
                <p:cNvSpPr>
                  <a:spLocks/>
                </p:cNvSpPr>
                <p:nvPr/>
              </p:nvSpPr>
              <p:spPr bwMode="auto">
                <a:xfrm>
                  <a:off x="3636" y="2241"/>
                  <a:ext cx="126" cy="221"/>
                </a:xfrm>
                <a:custGeom>
                  <a:avLst/>
                  <a:gdLst>
                    <a:gd name="T0" fmla="*/ 44 w 47"/>
                    <a:gd name="T1" fmla="*/ 2 h 82"/>
                    <a:gd name="T2" fmla="*/ 2 w 47"/>
                    <a:gd name="T3" fmla="*/ 79 h 82"/>
                    <a:gd name="T4" fmla="*/ 3 w 47"/>
                    <a:gd name="T5" fmla="*/ 82 h 82"/>
                    <a:gd name="T6" fmla="*/ 47 w 47"/>
                    <a:gd name="T7" fmla="*/ 2 h 82"/>
                    <a:gd name="T8" fmla="*/ 44 w 47"/>
                    <a:gd name="T9" fmla="*/ 2 h 82"/>
                  </a:gdLst>
                  <a:ahLst/>
                  <a:cxnLst>
                    <a:cxn ang="0">
                      <a:pos x="T0" y="T1"/>
                    </a:cxn>
                    <a:cxn ang="0">
                      <a:pos x="T2" y="T3"/>
                    </a:cxn>
                    <a:cxn ang="0">
                      <a:pos x="T4" y="T5"/>
                    </a:cxn>
                    <a:cxn ang="0">
                      <a:pos x="T6" y="T7"/>
                    </a:cxn>
                    <a:cxn ang="0">
                      <a:pos x="T8" y="T9"/>
                    </a:cxn>
                  </a:cxnLst>
                  <a:rect l="0" t="0" r="r" b="b"/>
                  <a:pathLst>
                    <a:path w="47" h="82">
                      <a:moveTo>
                        <a:pt x="44" y="2"/>
                      </a:moveTo>
                      <a:cubicBezTo>
                        <a:pt x="37" y="32"/>
                        <a:pt x="33" y="63"/>
                        <a:pt x="2" y="79"/>
                      </a:cubicBezTo>
                      <a:cubicBezTo>
                        <a:pt x="0" y="79"/>
                        <a:pt x="1" y="82"/>
                        <a:pt x="3" y="82"/>
                      </a:cubicBezTo>
                      <a:cubicBezTo>
                        <a:pt x="36" y="72"/>
                        <a:pt x="46" y="32"/>
                        <a:pt x="47" y="2"/>
                      </a:cubicBezTo>
                      <a:cubicBezTo>
                        <a:pt x="47" y="0"/>
                        <a:pt x="44" y="0"/>
                        <a:pt x="44"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49"/>
                <p:cNvSpPr>
                  <a:spLocks/>
                </p:cNvSpPr>
                <p:nvPr/>
              </p:nvSpPr>
              <p:spPr bwMode="auto">
                <a:xfrm>
                  <a:off x="3591" y="2419"/>
                  <a:ext cx="48" cy="59"/>
                </a:xfrm>
                <a:custGeom>
                  <a:avLst/>
                  <a:gdLst>
                    <a:gd name="T0" fmla="*/ 12 w 18"/>
                    <a:gd name="T1" fmla="*/ 15 h 22"/>
                    <a:gd name="T2" fmla="*/ 2 w 18"/>
                    <a:gd name="T3" fmla="*/ 19 h 22"/>
                    <a:gd name="T4" fmla="*/ 3 w 18"/>
                    <a:gd name="T5" fmla="*/ 22 h 22"/>
                    <a:gd name="T6" fmla="*/ 4 w 18"/>
                    <a:gd name="T7" fmla="*/ 10 h 22"/>
                    <a:gd name="T8" fmla="*/ 4 w 18"/>
                    <a:gd name="T9" fmla="*/ 15 h 22"/>
                    <a:gd name="T10" fmla="*/ 17 w 18"/>
                    <a:gd name="T11" fmla="*/ 3 h 22"/>
                    <a:gd name="T12" fmla="*/ 14 w 18"/>
                    <a:gd name="T13" fmla="*/ 2 h 22"/>
                    <a:gd name="T14" fmla="*/ 4 w 18"/>
                    <a:gd name="T15" fmla="*/ 10 h 22"/>
                    <a:gd name="T16" fmla="*/ 3 w 18"/>
                    <a:gd name="T17" fmla="*/ 15 h 22"/>
                    <a:gd name="T18" fmla="*/ 2 w 18"/>
                    <a:gd name="T19" fmla="*/ 18 h 22"/>
                    <a:gd name="T20" fmla="*/ 4 w 18"/>
                    <a:gd name="T21" fmla="*/ 22 h 22"/>
                    <a:gd name="T22" fmla="*/ 12 w 18"/>
                    <a:gd name="T23" fmla="*/ 16 h 22"/>
                    <a:gd name="T24" fmla="*/ 12 w 18"/>
                    <a:gd name="T25"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2">
                      <a:moveTo>
                        <a:pt x="12" y="15"/>
                      </a:moveTo>
                      <a:cubicBezTo>
                        <a:pt x="8" y="17"/>
                        <a:pt x="5" y="17"/>
                        <a:pt x="2" y="19"/>
                      </a:cubicBezTo>
                      <a:cubicBezTo>
                        <a:pt x="0" y="19"/>
                        <a:pt x="1" y="22"/>
                        <a:pt x="3" y="22"/>
                      </a:cubicBezTo>
                      <a:cubicBezTo>
                        <a:pt x="9" y="22"/>
                        <a:pt x="10" y="12"/>
                        <a:pt x="4" y="10"/>
                      </a:cubicBezTo>
                      <a:cubicBezTo>
                        <a:pt x="4" y="12"/>
                        <a:pt x="4" y="14"/>
                        <a:pt x="4" y="15"/>
                      </a:cubicBezTo>
                      <a:cubicBezTo>
                        <a:pt x="11" y="16"/>
                        <a:pt x="17" y="10"/>
                        <a:pt x="17" y="3"/>
                      </a:cubicBezTo>
                      <a:cubicBezTo>
                        <a:pt x="18" y="1"/>
                        <a:pt x="14" y="0"/>
                        <a:pt x="14" y="2"/>
                      </a:cubicBezTo>
                      <a:cubicBezTo>
                        <a:pt x="12" y="7"/>
                        <a:pt x="8" y="10"/>
                        <a:pt x="4" y="10"/>
                      </a:cubicBezTo>
                      <a:cubicBezTo>
                        <a:pt x="1" y="10"/>
                        <a:pt x="0" y="15"/>
                        <a:pt x="3" y="15"/>
                      </a:cubicBezTo>
                      <a:cubicBezTo>
                        <a:pt x="4" y="16"/>
                        <a:pt x="4" y="18"/>
                        <a:pt x="2" y="18"/>
                      </a:cubicBezTo>
                      <a:cubicBezTo>
                        <a:pt x="3" y="20"/>
                        <a:pt x="3" y="21"/>
                        <a:pt x="4" y="22"/>
                      </a:cubicBezTo>
                      <a:cubicBezTo>
                        <a:pt x="7" y="20"/>
                        <a:pt x="9" y="18"/>
                        <a:pt x="12" y="16"/>
                      </a:cubicBezTo>
                      <a:cubicBezTo>
                        <a:pt x="12" y="16"/>
                        <a:pt x="12" y="15"/>
                        <a:pt x="12" y="1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01" name="文本框 100"/>
            <p:cNvSpPr txBox="1"/>
            <p:nvPr/>
          </p:nvSpPr>
          <p:spPr>
            <a:xfrm>
              <a:off x="3301991" y="2424677"/>
              <a:ext cx="5588010" cy="64633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3600" dirty="0" smtClean="0">
                  <a:gradFill flip="none" rotWithShape="1">
                    <a:gsLst>
                      <a:gs pos="0">
                        <a:srgbClr val="FFFF00"/>
                      </a:gs>
                      <a:gs pos="96985">
                        <a:schemeClr val="accent4"/>
                      </a:gs>
                      <a:gs pos="51000">
                        <a:schemeClr val="accent4">
                          <a:lumMod val="60000"/>
                          <a:lumOff val="40000"/>
                        </a:schemeClr>
                      </a:gs>
                    </a:gsLst>
                    <a:lin ang="2700000" scaled="1"/>
                    <a:tileRect/>
                  </a:gradFill>
                </a:rPr>
                <a:t>项目发展规划</a:t>
              </a:r>
              <a:endParaRPr lang="zh-CN" altLang="en-US" sz="3600" dirty="0">
                <a:gradFill flip="none" rotWithShape="1">
                  <a:gsLst>
                    <a:gs pos="0">
                      <a:srgbClr val="FFFF00"/>
                    </a:gs>
                    <a:gs pos="96985">
                      <a:schemeClr val="accent4"/>
                    </a:gs>
                    <a:gs pos="51000">
                      <a:schemeClr val="accent4">
                        <a:lumMod val="60000"/>
                        <a:lumOff val="40000"/>
                      </a:schemeClr>
                    </a:gs>
                  </a:gsLst>
                  <a:lin ang="2700000" scaled="1"/>
                  <a:tileRect/>
                </a:gradFill>
              </a:endParaRPr>
            </a:p>
          </p:txBody>
        </p:sp>
      </p:grpSp>
      <p:grpSp>
        <p:nvGrpSpPr>
          <p:cNvPr id="150" name="组合 149"/>
          <p:cNvGrpSpPr/>
          <p:nvPr/>
        </p:nvGrpSpPr>
        <p:grpSpPr>
          <a:xfrm>
            <a:off x="3301991" y="3985681"/>
            <a:ext cx="5588010" cy="646331"/>
            <a:chOff x="3301991" y="2424677"/>
            <a:chExt cx="5588010" cy="646331"/>
          </a:xfrm>
        </p:grpSpPr>
        <p:grpSp>
          <p:nvGrpSpPr>
            <p:cNvPr id="151" name="组合 150"/>
            <p:cNvGrpSpPr/>
            <p:nvPr/>
          </p:nvGrpSpPr>
          <p:grpSpPr>
            <a:xfrm>
              <a:off x="3545025" y="2547886"/>
              <a:ext cx="5102040" cy="439737"/>
              <a:chOff x="3863741" y="2547886"/>
              <a:chExt cx="5102040" cy="439737"/>
            </a:xfrm>
          </p:grpSpPr>
          <p:grpSp>
            <p:nvGrpSpPr>
              <p:cNvPr id="153" name="Group 25"/>
              <p:cNvGrpSpPr>
                <a:grpSpLocks noChangeAspect="1"/>
              </p:cNvGrpSpPr>
              <p:nvPr/>
            </p:nvGrpSpPr>
            <p:grpSpPr bwMode="auto">
              <a:xfrm>
                <a:off x="8075061" y="2547886"/>
                <a:ext cx="890720" cy="439737"/>
                <a:chOff x="3041" y="1769"/>
                <a:chExt cx="1584" cy="782"/>
              </a:xfrm>
            </p:grpSpPr>
            <p:sp>
              <p:nvSpPr>
                <p:cNvPr id="178" name="Freeform 26"/>
                <p:cNvSpPr>
                  <a:spLocks/>
                </p:cNvSpPr>
                <p:nvPr/>
              </p:nvSpPr>
              <p:spPr bwMode="auto">
                <a:xfrm>
                  <a:off x="3041" y="1769"/>
                  <a:ext cx="1584" cy="782"/>
                </a:xfrm>
                <a:custGeom>
                  <a:avLst/>
                  <a:gdLst>
                    <a:gd name="T0" fmla="*/ 121 w 591"/>
                    <a:gd name="T1" fmla="*/ 95 h 290"/>
                    <a:gd name="T2" fmla="*/ 109 w 591"/>
                    <a:gd name="T3" fmla="*/ 69 h 290"/>
                    <a:gd name="T4" fmla="*/ 116 w 591"/>
                    <a:gd name="T5" fmla="*/ 118 h 290"/>
                    <a:gd name="T6" fmla="*/ 169 w 591"/>
                    <a:gd name="T7" fmla="*/ 82 h 290"/>
                    <a:gd name="T8" fmla="*/ 125 w 591"/>
                    <a:gd name="T9" fmla="*/ 13 h 290"/>
                    <a:gd name="T10" fmla="*/ 34 w 591"/>
                    <a:gd name="T11" fmla="*/ 39 h 290"/>
                    <a:gd name="T12" fmla="*/ 19 w 591"/>
                    <a:gd name="T13" fmla="*/ 152 h 290"/>
                    <a:gd name="T14" fmla="*/ 226 w 591"/>
                    <a:gd name="T15" fmla="*/ 277 h 290"/>
                    <a:gd name="T16" fmla="*/ 397 w 591"/>
                    <a:gd name="T17" fmla="*/ 240 h 290"/>
                    <a:gd name="T18" fmla="*/ 497 w 591"/>
                    <a:gd name="T19" fmla="*/ 197 h 290"/>
                    <a:gd name="T20" fmla="*/ 558 w 591"/>
                    <a:gd name="T21" fmla="*/ 208 h 290"/>
                    <a:gd name="T22" fmla="*/ 575 w 591"/>
                    <a:gd name="T23" fmla="*/ 250 h 290"/>
                    <a:gd name="T24" fmla="*/ 559 w 591"/>
                    <a:gd name="T25" fmla="*/ 271 h 290"/>
                    <a:gd name="T26" fmla="*/ 539 w 591"/>
                    <a:gd name="T27" fmla="*/ 243 h 290"/>
                    <a:gd name="T28" fmla="*/ 541 w 591"/>
                    <a:gd name="T29" fmla="*/ 252 h 290"/>
                    <a:gd name="T30" fmla="*/ 542 w 591"/>
                    <a:gd name="T31" fmla="*/ 223 h 290"/>
                    <a:gd name="T32" fmla="*/ 512 w 591"/>
                    <a:gd name="T33" fmla="*/ 255 h 290"/>
                    <a:gd name="T34" fmla="*/ 560 w 591"/>
                    <a:gd name="T35" fmla="*/ 281 h 290"/>
                    <a:gd name="T36" fmla="*/ 576 w 591"/>
                    <a:gd name="T37" fmla="*/ 213 h 290"/>
                    <a:gd name="T38" fmla="*/ 490 w 591"/>
                    <a:gd name="T39" fmla="*/ 188 h 290"/>
                    <a:gd name="T40" fmla="*/ 346 w 591"/>
                    <a:gd name="T41" fmla="*/ 249 h 290"/>
                    <a:gd name="T42" fmla="*/ 59 w 591"/>
                    <a:gd name="T43" fmla="*/ 198 h 290"/>
                    <a:gd name="T44" fmla="*/ 52 w 591"/>
                    <a:gd name="T45" fmla="*/ 34 h 290"/>
                    <a:gd name="T46" fmla="*/ 144 w 591"/>
                    <a:gd name="T47" fmla="*/ 35 h 290"/>
                    <a:gd name="T48" fmla="*/ 162 w 591"/>
                    <a:gd name="T49" fmla="*/ 75 h 290"/>
                    <a:gd name="T50" fmla="*/ 150 w 591"/>
                    <a:gd name="T51" fmla="*/ 104 h 290"/>
                    <a:gd name="T52" fmla="*/ 119 w 591"/>
                    <a:gd name="T53" fmla="*/ 93 h 290"/>
                    <a:gd name="T54" fmla="*/ 121 w 591"/>
                    <a:gd name="T55" fmla="*/ 9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1" h="290">
                      <a:moveTo>
                        <a:pt x="121" y="95"/>
                      </a:moveTo>
                      <a:cubicBezTo>
                        <a:pt x="137" y="86"/>
                        <a:pt x="127" y="65"/>
                        <a:pt x="109" y="69"/>
                      </a:cubicBezTo>
                      <a:cubicBezTo>
                        <a:pt x="83" y="77"/>
                        <a:pt x="97" y="111"/>
                        <a:pt x="116" y="118"/>
                      </a:cubicBezTo>
                      <a:cubicBezTo>
                        <a:pt x="142" y="127"/>
                        <a:pt x="164" y="107"/>
                        <a:pt x="169" y="82"/>
                      </a:cubicBezTo>
                      <a:cubicBezTo>
                        <a:pt x="174" y="52"/>
                        <a:pt x="152" y="24"/>
                        <a:pt x="125" y="13"/>
                      </a:cubicBezTo>
                      <a:cubicBezTo>
                        <a:pt x="92" y="0"/>
                        <a:pt x="56" y="12"/>
                        <a:pt x="34" y="39"/>
                      </a:cubicBezTo>
                      <a:cubicBezTo>
                        <a:pt x="8" y="71"/>
                        <a:pt x="4" y="114"/>
                        <a:pt x="19" y="152"/>
                      </a:cubicBezTo>
                      <a:cubicBezTo>
                        <a:pt x="51" y="234"/>
                        <a:pt x="143" y="275"/>
                        <a:pt x="226" y="277"/>
                      </a:cubicBezTo>
                      <a:cubicBezTo>
                        <a:pt x="285" y="279"/>
                        <a:pt x="343" y="263"/>
                        <a:pt x="397" y="240"/>
                      </a:cubicBezTo>
                      <a:cubicBezTo>
                        <a:pt x="430" y="226"/>
                        <a:pt x="462" y="204"/>
                        <a:pt x="497" y="197"/>
                      </a:cubicBezTo>
                      <a:cubicBezTo>
                        <a:pt x="518" y="192"/>
                        <a:pt x="541" y="194"/>
                        <a:pt x="558" y="208"/>
                      </a:cubicBezTo>
                      <a:cubicBezTo>
                        <a:pt x="569" y="217"/>
                        <a:pt x="581" y="234"/>
                        <a:pt x="575" y="250"/>
                      </a:cubicBezTo>
                      <a:cubicBezTo>
                        <a:pt x="569" y="257"/>
                        <a:pt x="564" y="264"/>
                        <a:pt x="559" y="271"/>
                      </a:cubicBezTo>
                      <a:cubicBezTo>
                        <a:pt x="522" y="273"/>
                        <a:pt x="515" y="264"/>
                        <a:pt x="539" y="243"/>
                      </a:cubicBezTo>
                      <a:cubicBezTo>
                        <a:pt x="533" y="244"/>
                        <a:pt x="535" y="253"/>
                        <a:pt x="541" y="252"/>
                      </a:cubicBezTo>
                      <a:cubicBezTo>
                        <a:pt x="556" y="248"/>
                        <a:pt x="557" y="228"/>
                        <a:pt x="542" y="223"/>
                      </a:cubicBezTo>
                      <a:cubicBezTo>
                        <a:pt x="523" y="216"/>
                        <a:pt x="510" y="239"/>
                        <a:pt x="512" y="255"/>
                      </a:cubicBezTo>
                      <a:cubicBezTo>
                        <a:pt x="516" y="278"/>
                        <a:pt x="539" y="290"/>
                        <a:pt x="560" y="281"/>
                      </a:cubicBezTo>
                      <a:cubicBezTo>
                        <a:pt x="587" y="268"/>
                        <a:pt x="591" y="235"/>
                        <a:pt x="576" y="213"/>
                      </a:cubicBezTo>
                      <a:cubicBezTo>
                        <a:pt x="557" y="185"/>
                        <a:pt x="521" y="181"/>
                        <a:pt x="490" y="188"/>
                      </a:cubicBezTo>
                      <a:cubicBezTo>
                        <a:pt x="440" y="201"/>
                        <a:pt x="395" y="233"/>
                        <a:pt x="346" y="249"/>
                      </a:cubicBezTo>
                      <a:cubicBezTo>
                        <a:pt x="250" y="279"/>
                        <a:pt x="132" y="277"/>
                        <a:pt x="59" y="198"/>
                      </a:cubicBezTo>
                      <a:cubicBezTo>
                        <a:pt x="18" y="154"/>
                        <a:pt x="0" y="78"/>
                        <a:pt x="52" y="34"/>
                      </a:cubicBezTo>
                      <a:cubicBezTo>
                        <a:pt x="78" y="11"/>
                        <a:pt x="118" y="11"/>
                        <a:pt x="144" y="35"/>
                      </a:cubicBezTo>
                      <a:cubicBezTo>
                        <a:pt x="155" y="45"/>
                        <a:pt x="162" y="60"/>
                        <a:pt x="162" y="75"/>
                      </a:cubicBezTo>
                      <a:cubicBezTo>
                        <a:pt x="161" y="83"/>
                        <a:pt x="157" y="97"/>
                        <a:pt x="150" y="104"/>
                      </a:cubicBezTo>
                      <a:cubicBezTo>
                        <a:pt x="140" y="113"/>
                        <a:pt x="94" y="115"/>
                        <a:pt x="119" y="93"/>
                      </a:cubicBezTo>
                      <a:cubicBezTo>
                        <a:pt x="118" y="94"/>
                        <a:pt x="119" y="96"/>
                        <a:pt x="121" y="9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27"/>
                <p:cNvSpPr>
                  <a:spLocks/>
                </p:cNvSpPr>
                <p:nvPr/>
              </p:nvSpPr>
              <p:spPr bwMode="auto">
                <a:xfrm>
                  <a:off x="4105" y="2068"/>
                  <a:ext cx="204" cy="294"/>
                </a:xfrm>
                <a:custGeom>
                  <a:avLst/>
                  <a:gdLst>
                    <a:gd name="T0" fmla="*/ 21 w 76"/>
                    <a:gd name="T1" fmla="*/ 108 h 109"/>
                    <a:gd name="T2" fmla="*/ 71 w 76"/>
                    <a:gd name="T3" fmla="*/ 44 h 109"/>
                    <a:gd name="T4" fmla="*/ 16 w 76"/>
                    <a:gd name="T5" fmla="*/ 17 h 109"/>
                    <a:gd name="T6" fmla="*/ 27 w 76"/>
                    <a:gd name="T7" fmla="*/ 66 h 109"/>
                    <a:gd name="T8" fmla="*/ 26 w 76"/>
                    <a:gd name="T9" fmla="*/ 48 h 109"/>
                    <a:gd name="T10" fmla="*/ 29 w 76"/>
                    <a:gd name="T11" fmla="*/ 54 h 109"/>
                    <a:gd name="T12" fmla="*/ 17 w 76"/>
                    <a:gd name="T13" fmla="*/ 33 h 109"/>
                    <a:gd name="T14" fmla="*/ 35 w 76"/>
                    <a:gd name="T15" fmla="*/ 20 h 109"/>
                    <a:gd name="T16" fmla="*/ 64 w 76"/>
                    <a:gd name="T17" fmla="*/ 50 h 109"/>
                    <a:gd name="T18" fmla="*/ 20 w 76"/>
                    <a:gd name="T19" fmla="*/ 106 h 109"/>
                    <a:gd name="T20" fmla="*/ 21 w 76"/>
                    <a:gd name="T21"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9">
                      <a:moveTo>
                        <a:pt x="21" y="108"/>
                      </a:moveTo>
                      <a:cubicBezTo>
                        <a:pt x="48" y="99"/>
                        <a:pt x="76" y="76"/>
                        <a:pt x="71" y="44"/>
                      </a:cubicBezTo>
                      <a:cubicBezTo>
                        <a:pt x="67" y="19"/>
                        <a:pt x="39" y="0"/>
                        <a:pt x="16" y="17"/>
                      </a:cubicBezTo>
                      <a:cubicBezTo>
                        <a:pt x="0" y="30"/>
                        <a:pt x="2" y="65"/>
                        <a:pt x="27" y="66"/>
                      </a:cubicBezTo>
                      <a:cubicBezTo>
                        <a:pt x="49" y="67"/>
                        <a:pt x="39" y="35"/>
                        <a:pt x="26" y="48"/>
                      </a:cubicBezTo>
                      <a:cubicBezTo>
                        <a:pt x="23" y="51"/>
                        <a:pt x="26" y="55"/>
                        <a:pt x="29" y="54"/>
                      </a:cubicBezTo>
                      <a:cubicBezTo>
                        <a:pt x="14" y="57"/>
                        <a:pt x="14" y="41"/>
                        <a:pt x="17" y="33"/>
                      </a:cubicBezTo>
                      <a:cubicBezTo>
                        <a:pt x="20" y="25"/>
                        <a:pt x="26" y="20"/>
                        <a:pt x="35" y="20"/>
                      </a:cubicBezTo>
                      <a:cubicBezTo>
                        <a:pt x="52" y="19"/>
                        <a:pt x="63" y="35"/>
                        <a:pt x="64" y="50"/>
                      </a:cubicBezTo>
                      <a:cubicBezTo>
                        <a:pt x="65" y="77"/>
                        <a:pt x="41" y="95"/>
                        <a:pt x="20" y="106"/>
                      </a:cubicBezTo>
                      <a:cubicBezTo>
                        <a:pt x="18" y="107"/>
                        <a:pt x="19" y="109"/>
                        <a:pt x="21" y="108"/>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28"/>
                <p:cNvSpPr>
                  <a:spLocks/>
                </p:cNvSpPr>
                <p:nvPr/>
              </p:nvSpPr>
              <p:spPr bwMode="auto">
                <a:xfrm>
                  <a:off x="3628" y="1793"/>
                  <a:ext cx="400" cy="704"/>
                </a:xfrm>
                <a:custGeom>
                  <a:avLst/>
                  <a:gdLst>
                    <a:gd name="T0" fmla="*/ 57 w 149"/>
                    <a:gd name="T1" fmla="*/ 261 h 261"/>
                    <a:gd name="T2" fmla="*/ 144 w 149"/>
                    <a:gd name="T3" fmla="*/ 114 h 261"/>
                    <a:gd name="T4" fmla="*/ 43 w 149"/>
                    <a:gd name="T5" fmla="*/ 30 h 261"/>
                    <a:gd name="T6" fmla="*/ 63 w 149"/>
                    <a:gd name="T7" fmla="*/ 130 h 261"/>
                    <a:gd name="T8" fmla="*/ 91 w 149"/>
                    <a:gd name="T9" fmla="*/ 96 h 261"/>
                    <a:gd name="T10" fmla="*/ 62 w 149"/>
                    <a:gd name="T11" fmla="*/ 96 h 261"/>
                    <a:gd name="T12" fmla="*/ 68 w 149"/>
                    <a:gd name="T13" fmla="*/ 101 h 261"/>
                    <a:gd name="T14" fmla="*/ 56 w 149"/>
                    <a:gd name="T15" fmla="*/ 119 h 261"/>
                    <a:gd name="T16" fmla="*/ 39 w 149"/>
                    <a:gd name="T17" fmla="*/ 108 h 261"/>
                    <a:gd name="T18" fmla="*/ 26 w 149"/>
                    <a:gd name="T19" fmla="*/ 71 h 261"/>
                    <a:gd name="T20" fmla="*/ 82 w 149"/>
                    <a:gd name="T21" fmla="*/ 35 h 261"/>
                    <a:gd name="T22" fmla="*/ 136 w 149"/>
                    <a:gd name="T23" fmla="*/ 122 h 261"/>
                    <a:gd name="T24" fmla="*/ 56 w 149"/>
                    <a:gd name="T25" fmla="*/ 258 h 261"/>
                    <a:gd name="T26" fmla="*/ 57 w 149"/>
                    <a:gd name="T27"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261">
                      <a:moveTo>
                        <a:pt x="57" y="261"/>
                      </a:moveTo>
                      <a:cubicBezTo>
                        <a:pt x="113" y="237"/>
                        <a:pt x="149" y="175"/>
                        <a:pt x="144" y="114"/>
                      </a:cubicBezTo>
                      <a:cubicBezTo>
                        <a:pt x="141" y="67"/>
                        <a:pt x="99" y="0"/>
                        <a:pt x="43" y="30"/>
                      </a:cubicBezTo>
                      <a:cubicBezTo>
                        <a:pt x="0" y="53"/>
                        <a:pt x="11" y="128"/>
                        <a:pt x="63" y="130"/>
                      </a:cubicBezTo>
                      <a:cubicBezTo>
                        <a:pt x="80" y="130"/>
                        <a:pt x="101" y="115"/>
                        <a:pt x="91" y="96"/>
                      </a:cubicBezTo>
                      <a:cubicBezTo>
                        <a:pt x="84" y="84"/>
                        <a:pt x="68" y="85"/>
                        <a:pt x="62" y="96"/>
                      </a:cubicBezTo>
                      <a:cubicBezTo>
                        <a:pt x="60" y="100"/>
                        <a:pt x="65" y="104"/>
                        <a:pt x="68" y="101"/>
                      </a:cubicBezTo>
                      <a:cubicBezTo>
                        <a:pt x="64" y="107"/>
                        <a:pt x="60" y="113"/>
                        <a:pt x="56" y="119"/>
                      </a:cubicBezTo>
                      <a:cubicBezTo>
                        <a:pt x="50" y="115"/>
                        <a:pt x="44" y="112"/>
                        <a:pt x="39" y="108"/>
                      </a:cubicBezTo>
                      <a:cubicBezTo>
                        <a:pt x="29" y="99"/>
                        <a:pt x="24" y="84"/>
                        <a:pt x="26" y="71"/>
                      </a:cubicBezTo>
                      <a:cubicBezTo>
                        <a:pt x="30" y="45"/>
                        <a:pt x="56" y="29"/>
                        <a:pt x="82" y="35"/>
                      </a:cubicBezTo>
                      <a:cubicBezTo>
                        <a:pt x="119" y="44"/>
                        <a:pt x="135" y="87"/>
                        <a:pt x="136" y="122"/>
                      </a:cubicBezTo>
                      <a:cubicBezTo>
                        <a:pt x="138" y="179"/>
                        <a:pt x="104" y="230"/>
                        <a:pt x="56" y="258"/>
                      </a:cubicBezTo>
                      <a:cubicBezTo>
                        <a:pt x="55" y="259"/>
                        <a:pt x="56" y="261"/>
                        <a:pt x="57" y="26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29"/>
                <p:cNvSpPr>
                  <a:spLocks/>
                </p:cNvSpPr>
                <p:nvPr/>
              </p:nvSpPr>
              <p:spPr bwMode="auto">
                <a:xfrm>
                  <a:off x="3497" y="2195"/>
                  <a:ext cx="372" cy="297"/>
                </a:xfrm>
                <a:custGeom>
                  <a:avLst/>
                  <a:gdLst>
                    <a:gd name="T0" fmla="*/ 2 w 139"/>
                    <a:gd name="T1" fmla="*/ 107 h 110"/>
                    <a:gd name="T2" fmla="*/ 49 w 139"/>
                    <a:gd name="T3" fmla="*/ 83 h 110"/>
                    <a:gd name="T4" fmla="*/ 79 w 139"/>
                    <a:gd name="T5" fmla="*/ 35 h 110"/>
                    <a:gd name="T6" fmla="*/ 135 w 139"/>
                    <a:gd name="T7" fmla="*/ 8 h 110"/>
                    <a:gd name="T8" fmla="*/ 134 w 139"/>
                    <a:gd name="T9" fmla="*/ 0 h 110"/>
                    <a:gd name="T10" fmla="*/ 73 w 139"/>
                    <a:gd name="T11" fmla="*/ 29 h 110"/>
                    <a:gd name="T12" fmla="*/ 2 w 139"/>
                    <a:gd name="T13" fmla="*/ 104 h 110"/>
                    <a:gd name="T14" fmla="*/ 2 w 139"/>
                    <a:gd name="T15" fmla="*/ 107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110">
                      <a:moveTo>
                        <a:pt x="2" y="107"/>
                      </a:moveTo>
                      <a:cubicBezTo>
                        <a:pt x="23" y="110"/>
                        <a:pt x="38" y="99"/>
                        <a:pt x="49" y="83"/>
                      </a:cubicBezTo>
                      <a:cubicBezTo>
                        <a:pt x="60" y="67"/>
                        <a:pt x="66" y="49"/>
                        <a:pt x="79" y="35"/>
                      </a:cubicBezTo>
                      <a:cubicBezTo>
                        <a:pt x="95" y="18"/>
                        <a:pt x="113" y="13"/>
                        <a:pt x="135" y="8"/>
                      </a:cubicBezTo>
                      <a:cubicBezTo>
                        <a:pt x="139" y="7"/>
                        <a:pt x="138" y="0"/>
                        <a:pt x="134" y="0"/>
                      </a:cubicBezTo>
                      <a:cubicBezTo>
                        <a:pt x="111" y="0"/>
                        <a:pt x="88" y="12"/>
                        <a:pt x="73" y="29"/>
                      </a:cubicBezTo>
                      <a:cubicBezTo>
                        <a:pt x="50" y="54"/>
                        <a:pt x="45" y="106"/>
                        <a:pt x="2" y="104"/>
                      </a:cubicBezTo>
                      <a:cubicBezTo>
                        <a:pt x="1" y="104"/>
                        <a:pt x="0" y="107"/>
                        <a:pt x="2" y="10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30"/>
                <p:cNvSpPr>
                  <a:spLocks/>
                </p:cNvSpPr>
                <p:nvPr/>
              </p:nvSpPr>
              <p:spPr bwMode="auto">
                <a:xfrm>
                  <a:off x="3550" y="2201"/>
                  <a:ext cx="319" cy="307"/>
                </a:xfrm>
                <a:custGeom>
                  <a:avLst/>
                  <a:gdLst>
                    <a:gd name="T0" fmla="*/ 116 w 119"/>
                    <a:gd name="T1" fmla="*/ 2 h 114"/>
                    <a:gd name="T2" fmla="*/ 78 w 119"/>
                    <a:gd name="T3" fmla="*/ 30 h 114"/>
                    <a:gd name="T4" fmla="*/ 57 w 119"/>
                    <a:gd name="T5" fmla="*/ 82 h 114"/>
                    <a:gd name="T6" fmla="*/ 5 w 119"/>
                    <a:gd name="T7" fmla="*/ 100 h 114"/>
                    <a:gd name="T8" fmla="*/ 4 w 119"/>
                    <a:gd name="T9" fmla="*/ 107 h 114"/>
                    <a:gd name="T10" fmla="*/ 63 w 119"/>
                    <a:gd name="T11" fmla="*/ 88 h 114"/>
                    <a:gd name="T12" fmla="*/ 116 w 119"/>
                    <a:gd name="T13" fmla="*/ 6 h 114"/>
                    <a:gd name="T14" fmla="*/ 116 w 119"/>
                    <a:gd name="T15" fmla="*/ 2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14">
                      <a:moveTo>
                        <a:pt x="116" y="2"/>
                      </a:moveTo>
                      <a:cubicBezTo>
                        <a:pt x="98" y="0"/>
                        <a:pt x="85" y="15"/>
                        <a:pt x="78" y="30"/>
                      </a:cubicBezTo>
                      <a:cubicBezTo>
                        <a:pt x="71" y="47"/>
                        <a:pt x="70" y="67"/>
                        <a:pt x="57" y="82"/>
                      </a:cubicBezTo>
                      <a:cubicBezTo>
                        <a:pt x="43" y="98"/>
                        <a:pt x="25" y="100"/>
                        <a:pt x="5" y="100"/>
                      </a:cubicBezTo>
                      <a:cubicBezTo>
                        <a:pt x="1" y="100"/>
                        <a:pt x="0" y="106"/>
                        <a:pt x="4" y="107"/>
                      </a:cubicBezTo>
                      <a:cubicBezTo>
                        <a:pt x="24" y="114"/>
                        <a:pt x="49" y="104"/>
                        <a:pt x="63" y="88"/>
                      </a:cubicBezTo>
                      <a:cubicBezTo>
                        <a:pt x="86" y="63"/>
                        <a:pt x="76" y="14"/>
                        <a:pt x="116" y="6"/>
                      </a:cubicBezTo>
                      <a:cubicBezTo>
                        <a:pt x="119" y="6"/>
                        <a:pt x="118" y="3"/>
                        <a:pt x="116"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31"/>
                <p:cNvSpPr>
                  <a:spLocks/>
                </p:cNvSpPr>
                <p:nvPr/>
              </p:nvSpPr>
              <p:spPr bwMode="auto">
                <a:xfrm>
                  <a:off x="3331" y="2163"/>
                  <a:ext cx="345" cy="215"/>
                </a:xfrm>
                <a:custGeom>
                  <a:avLst/>
                  <a:gdLst>
                    <a:gd name="T0" fmla="*/ 22 w 129"/>
                    <a:gd name="T1" fmla="*/ 1 h 80"/>
                    <a:gd name="T2" fmla="*/ 62 w 129"/>
                    <a:gd name="T3" fmla="*/ 78 h 80"/>
                    <a:gd name="T4" fmla="*/ 108 w 129"/>
                    <a:gd name="T5" fmla="*/ 3 h 80"/>
                    <a:gd name="T6" fmla="*/ 102 w 129"/>
                    <a:gd name="T7" fmla="*/ 6 h 80"/>
                    <a:gd name="T8" fmla="*/ 64 w 129"/>
                    <a:gd name="T9" fmla="*/ 70 h 80"/>
                    <a:gd name="T10" fmla="*/ 25 w 129"/>
                    <a:gd name="T11" fmla="*/ 3 h 80"/>
                    <a:gd name="T12" fmla="*/ 22 w 129"/>
                    <a:gd name="T13" fmla="*/ 1 h 80"/>
                  </a:gdLst>
                  <a:ahLst/>
                  <a:cxnLst>
                    <a:cxn ang="0">
                      <a:pos x="T0" y="T1"/>
                    </a:cxn>
                    <a:cxn ang="0">
                      <a:pos x="T2" y="T3"/>
                    </a:cxn>
                    <a:cxn ang="0">
                      <a:pos x="T4" y="T5"/>
                    </a:cxn>
                    <a:cxn ang="0">
                      <a:pos x="T6" y="T7"/>
                    </a:cxn>
                    <a:cxn ang="0">
                      <a:pos x="T8" y="T9"/>
                    </a:cxn>
                    <a:cxn ang="0">
                      <a:pos x="T10" y="T11"/>
                    </a:cxn>
                    <a:cxn ang="0">
                      <a:pos x="T12" y="T13"/>
                    </a:cxn>
                  </a:cxnLst>
                  <a:rect l="0" t="0" r="r" b="b"/>
                  <a:pathLst>
                    <a:path w="129" h="80">
                      <a:moveTo>
                        <a:pt x="22" y="1"/>
                      </a:moveTo>
                      <a:cubicBezTo>
                        <a:pt x="0" y="33"/>
                        <a:pt x="25" y="76"/>
                        <a:pt x="62" y="78"/>
                      </a:cubicBezTo>
                      <a:cubicBezTo>
                        <a:pt x="100" y="80"/>
                        <a:pt x="129" y="37"/>
                        <a:pt x="108" y="3"/>
                      </a:cubicBezTo>
                      <a:cubicBezTo>
                        <a:pt x="106" y="0"/>
                        <a:pt x="100" y="2"/>
                        <a:pt x="102" y="6"/>
                      </a:cubicBezTo>
                      <a:cubicBezTo>
                        <a:pt x="112" y="35"/>
                        <a:pt x="98" y="69"/>
                        <a:pt x="64" y="70"/>
                      </a:cubicBezTo>
                      <a:cubicBezTo>
                        <a:pt x="27" y="71"/>
                        <a:pt x="12" y="34"/>
                        <a:pt x="25" y="3"/>
                      </a:cubicBezTo>
                      <a:cubicBezTo>
                        <a:pt x="25" y="1"/>
                        <a:pt x="23" y="0"/>
                        <a:pt x="22"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32"/>
                <p:cNvSpPr>
                  <a:spLocks/>
                </p:cNvSpPr>
                <p:nvPr/>
              </p:nvSpPr>
              <p:spPr bwMode="auto">
                <a:xfrm>
                  <a:off x="3382" y="2176"/>
                  <a:ext cx="249" cy="108"/>
                </a:xfrm>
                <a:custGeom>
                  <a:avLst/>
                  <a:gdLst>
                    <a:gd name="T0" fmla="*/ 0 w 93"/>
                    <a:gd name="T1" fmla="*/ 4 h 40"/>
                    <a:gd name="T2" fmla="*/ 45 w 93"/>
                    <a:gd name="T3" fmla="*/ 39 h 40"/>
                    <a:gd name="T4" fmla="*/ 92 w 93"/>
                    <a:gd name="T5" fmla="*/ 6 h 40"/>
                    <a:gd name="T6" fmla="*/ 87 w 93"/>
                    <a:gd name="T7" fmla="*/ 3 h 40"/>
                    <a:gd name="T8" fmla="*/ 45 w 93"/>
                    <a:gd name="T9" fmla="*/ 32 h 40"/>
                    <a:gd name="T10" fmla="*/ 3 w 93"/>
                    <a:gd name="T11" fmla="*/ 3 h 40"/>
                    <a:gd name="T12" fmla="*/ 0 w 93"/>
                    <a:gd name="T13" fmla="*/ 4 h 40"/>
                  </a:gdLst>
                  <a:ahLst/>
                  <a:cxnLst>
                    <a:cxn ang="0">
                      <a:pos x="T0" y="T1"/>
                    </a:cxn>
                    <a:cxn ang="0">
                      <a:pos x="T2" y="T3"/>
                    </a:cxn>
                    <a:cxn ang="0">
                      <a:pos x="T4" y="T5"/>
                    </a:cxn>
                    <a:cxn ang="0">
                      <a:pos x="T6" y="T7"/>
                    </a:cxn>
                    <a:cxn ang="0">
                      <a:pos x="T8" y="T9"/>
                    </a:cxn>
                    <a:cxn ang="0">
                      <a:pos x="T10" y="T11"/>
                    </a:cxn>
                    <a:cxn ang="0">
                      <a:pos x="T12" y="T13"/>
                    </a:cxn>
                  </a:cxnLst>
                  <a:rect l="0" t="0" r="r" b="b"/>
                  <a:pathLst>
                    <a:path w="93" h="40">
                      <a:moveTo>
                        <a:pt x="0" y="4"/>
                      </a:moveTo>
                      <a:cubicBezTo>
                        <a:pt x="6" y="24"/>
                        <a:pt x="24" y="39"/>
                        <a:pt x="45" y="39"/>
                      </a:cubicBezTo>
                      <a:cubicBezTo>
                        <a:pt x="65" y="40"/>
                        <a:pt x="89" y="26"/>
                        <a:pt x="92" y="6"/>
                      </a:cubicBezTo>
                      <a:cubicBezTo>
                        <a:pt x="93" y="2"/>
                        <a:pt x="89" y="0"/>
                        <a:pt x="87" y="3"/>
                      </a:cubicBezTo>
                      <a:cubicBezTo>
                        <a:pt x="76" y="18"/>
                        <a:pt x="66" y="32"/>
                        <a:pt x="45" y="32"/>
                      </a:cubicBezTo>
                      <a:cubicBezTo>
                        <a:pt x="26" y="32"/>
                        <a:pt x="11" y="19"/>
                        <a:pt x="3" y="3"/>
                      </a:cubicBezTo>
                      <a:cubicBezTo>
                        <a:pt x="2" y="1"/>
                        <a:pt x="0" y="2"/>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33"/>
                <p:cNvSpPr>
                  <a:spLocks/>
                </p:cNvSpPr>
                <p:nvPr/>
              </p:nvSpPr>
              <p:spPr bwMode="auto">
                <a:xfrm>
                  <a:off x="3154" y="1974"/>
                  <a:ext cx="182" cy="434"/>
                </a:xfrm>
                <a:custGeom>
                  <a:avLst/>
                  <a:gdLst>
                    <a:gd name="T0" fmla="*/ 55 w 68"/>
                    <a:gd name="T1" fmla="*/ 146 h 161"/>
                    <a:gd name="T2" fmla="*/ 56 w 68"/>
                    <a:gd name="T3" fmla="*/ 29 h 161"/>
                    <a:gd name="T4" fmla="*/ 21 w 68"/>
                    <a:gd name="T5" fmla="*/ 7 h 161"/>
                    <a:gd name="T6" fmla="*/ 11 w 68"/>
                    <a:gd name="T7" fmla="*/ 60 h 161"/>
                    <a:gd name="T8" fmla="*/ 58 w 68"/>
                    <a:gd name="T9" fmla="*/ 159 h 161"/>
                    <a:gd name="T10" fmla="*/ 61 w 68"/>
                    <a:gd name="T11" fmla="*/ 156 h 161"/>
                    <a:gd name="T12" fmla="*/ 28 w 68"/>
                    <a:gd name="T13" fmla="*/ 86 h 161"/>
                    <a:gd name="T14" fmla="*/ 20 w 68"/>
                    <a:gd name="T15" fmla="*/ 57 h 161"/>
                    <a:gd name="T16" fmla="*/ 15 w 68"/>
                    <a:gd name="T17" fmla="*/ 35 h 161"/>
                    <a:gd name="T18" fmla="*/ 49 w 68"/>
                    <a:gd name="T19" fmla="*/ 43 h 161"/>
                    <a:gd name="T20" fmla="*/ 41 w 68"/>
                    <a:gd name="T21" fmla="*/ 107 h 161"/>
                    <a:gd name="T22" fmla="*/ 51 w 68"/>
                    <a:gd name="T23" fmla="*/ 148 h 161"/>
                    <a:gd name="T24" fmla="*/ 55 w 68"/>
                    <a:gd name="T25" fmla="*/ 14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61">
                      <a:moveTo>
                        <a:pt x="55" y="146"/>
                      </a:moveTo>
                      <a:cubicBezTo>
                        <a:pt x="36" y="106"/>
                        <a:pt x="68" y="69"/>
                        <a:pt x="56" y="29"/>
                      </a:cubicBezTo>
                      <a:cubicBezTo>
                        <a:pt x="51" y="15"/>
                        <a:pt x="38" y="0"/>
                        <a:pt x="21" y="7"/>
                      </a:cubicBezTo>
                      <a:cubicBezTo>
                        <a:pt x="0" y="15"/>
                        <a:pt x="7" y="43"/>
                        <a:pt x="11" y="60"/>
                      </a:cubicBezTo>
                      <a:cubicBezTo>
                        <a:pt x="20" y="95"/>
                        <a:pt x="35" y="130"/>
                        <a:pt x="58" y="159"/>
                      </a:cubicBezTo>
                      <a:cubicBezTo>
                        <a:pt x="59" y="161"/>
                        <a:pt x="63" y="158"/>
                        <a:pt x="61" y="156"/>
                      </a:cubicBezTo>
                      <a:cubicBezTo>
                        <a:pt x="50" y="132"/>
                        <a:pt x="37" y="110"/>
                        <a:pt x="28" y="86"/>
                      </a:cubicBezTo>
                      <a:cubicBezTo>
                        <a:pt x="25" y="76"/>
                        <a:pt x="22" y="67"/>
                        <a:pt x="20" y="57"/>
                      </a:cubicBezTo>
                      <a:cubicBezTo>
                        <a:pt x="18" y="50"/>
                        <a:pt x="16" y="42"/>
                        <a:pt x="15" y="35"/>
                      </a:cubicBezTo>
                      <a:cubicBezTo>
                        <a:pt x="40" y="23"/>
                        <a:pt x="51" y="26"/>
                        <a:pt x="49" y="43"/>
                      </a:cubicBezTo>
                      <a:cubicBezTo>
                        <a:pt x="56" y="61"/>
                        <a:pt x="42" y="88"/>
                        <a:pt x="41" y="107"/>
                      </a:cubicBezTo>
                      <a:cubicBezTo>
                        <a:pt x="40" y="123"/>
                        <a:pt x="42" y="136"/>
                        <a:pt x="51" y="148"/>
                      </a:cubicBezTo>
                      <a:cubicBezTo>
                        <a:pt x="53" y="150"/>
                        <a:pt x="56" y="148"/>
                        <a:pt x="55" y="14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34"/>
                <p:cNvSpPr>
                  <a:spLocks/>
                </p:cNvSpPr>
                <p:nvPr/>
              </p:nvSpPr>
              <p:spPr bwMode="auto">
                <a:xfrm>
                  <a:off x="4352" y="2157"/>
                  <a:ext cx="118" cy="122"/>
                </a:xfrm>
                <a:custGeom>
                  <a:avLst/>
                  <a:gdLst>
                    <a:gd name="T0" fmla="*/ 13 w 44"/>
                    <a:gd name="T1" fmla="*/ 7 h 45"/>
                    <a:gd name="T2" fmla="*/ 5 w 44"/>
                    <a:gd name="T3" fmla="*/ 33 h 45"/>
                    <a:gd name="T4" fmla="*/ 33 w 44"/>
                    <a:gd name="T5" fmla="*/ 39 h 45"/>
                    <a:gd name="T6" fmla="*/ 37 w 44"/>
                    <a:gd name="T7" fmla="*/ 10 h 45"/>
                    <a:gd name="T8" fmla="*/ 7 w 44"/>
                    <a:gd name="T9" fmla="*/ 9 h 45"/>
                    <a:gd name="T10" fmla="*/ 16 w 44"/>
                    <a:gd name="T11" fmla="*/ 35 h 45"/>
                    <a:gd name="T12" fmla="*/ 31 w 44"/>
                    <a:gd name="T13" fmla="*/ 14 h 45"/>
                    <a:gd name="T14" fmla="*/ 8 w 44"/>
                    <a:gd name="T15" fmla="*/ 18 h 45"/>
                    <a:gd name="T16" fmla="*/ 28 w 44"/>
                    <a:gd name="T17" fmla="*/ 28 h 45"/>
                    <a:gd name="T18" fmla="*/ 25 w 44"/>
                    <a:gd name="T19" fmla="*/ 12 h 45"/>
                    <a:gd name="T20" fmla="*/ 13 w 44"/>
                    <a:gd name="T21" fmla="*/ 21 h 45"/>
                    <a:gd name="T22" fmla="*/ 25 w 44"/>
                    <a:gd name="T23" fmla="*/ 27 h 45"/>
                    <a:gd name="T24" fmla="*/ 24 w 44"/>
                    <a:gd name="T25" fmla="*/ 14 h 45"/>
                    <a:gd name="T26" fmla="*/ 18 w 44"/>
                    <a:gd name="T27" fmla="*/ 20 h 45"/>
                    <a:gd name="T28" fmla="*/ 21 w 44"/>
                    <a:gd name="T29" fmla="*/ 24 h 45"/>
                    <a:gd name="T30" fmla="*/ 27 w 44"/>
                    <a:gd name="T31" fmla="*/ 23 h 45"/>
                    <a:gd name="T32" fmla="*/ 26 w 44"/>
                    <a:gd name="T33" fmla="*/ 16 h 45"/>
                    <a:gd name="T34" fmla="*/ 20 w 44"/>
                    <a:gd name="T35" fmla="*/ 21 h 45"/>
                    <a:gd name="T36" fmla="*/ 22 w 44"/>
                    <a:gd name="T37" fmla="*/ 22 h 45"/>
                    <a:gd name="T38" fmla="*/ 19 w 44"/>
                    <a:gd name="T39" fmla="*/ 23 h 45"/>
                    <a:gd name="T40" fmla="*/ 17 w 44"/>
                    <a:gd name="T41" fmla="*/ 18 h 45"/>
                    <a:gd name="T42" fmla="*/ 24 w 44"/>
                    <a:gd name="T43" fmla="*/ 24 h 45"/>
                    <a:gd name="T44" fmla="*/ 12 w 44"/>
                    <a:gd name="T45" fmla="*/ 19 h 45"/>
                    <a:gd name="T46" fmla="*/ 25 w 44"/>
                    <a:gd name="T47" fmla="*/ 11 h 45"/>
                    <a:gd name="T48" fmla="*/ 34 w 44"/>
                    <a:gd name="T49" fmla="*/ 24 h 45"/>
                    <a:gd name="T50" fmla="*/ 22 w 44"/>
                    <a:gd name="T51" fmla="*/ 35 h 45"/>
                    <a:gd name="T52" fmla="*/ 15 w 44"/>
                    <a:gd name="T53" fmla="*/ 9 h 45"/>
                    <a:gd name="T54" fmla="*/ 13 w 44"/>
                    <a:gd name="T55"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5">
                      <a:moveTo>
                        <a:pt x="13" y="7"/>
                      </a:moveTo>
                      <a:cubicBezTo>
                        <a:pt x="3" y="11"/>
                        <a:pt x="0" y="24"/>
                        <a:pt x="5" y="33"/>
                      </a:cubicBezTo>
                      <a:cubicBezTo>
                        <a:pt x="10" y="43"/>
                        <a:pt x="24" y="45"/>
                        <a:pt x="33" y="39"/>
                      </a:cubicBezTo>
                      <a:cubicBezTo>
                        <a:pt x="43" y="33"/>
                        <a:pt x="44" y="19"/>
                        <a:pt x="37" y="10"/>
                      </a:cubicBezTo>
                      <a:cubicBezTo>
                        <a:pt x="30" y="0"/>
                        <a:pt x="14" y="0"/>
                        <a:pt x="7" y="9"/>
                      </a:cubicBezTo>
                      <a:cubicBezTo>
                        <a:pt x="1" y="18"/>
                        <a:pt x="5" y="33"/>
                        <a:pt x="16" y="35"/>
                      </a:cubicBezTo>
                      <a:cubicBezTo>
                        <a:pt x="27" y="36"/>
                        <a:pt x="38" y="23"/>
                        <a:pt x="31" y="14"/>
                      </a:cubicBezTo>
                      <a:cubicBezTo>
                        <a:pt x="25" y="6"/>
                        <a:pt x="10" y="7"/>
                        <a:pt x="8" y="18"/>
                      </a:cubicBezTo>
                      <a:cubicBezTo>
                        <a:pt x="7" y="28"/>
                        <a:pt x="22" y="37"/>
                        <a:pt x="28" y="28"/>
                      </a:cubicBezTo>
                      <a:cubicBezTo>
                        <a:pt x="32" y="23"/>
                        <a:pt x="31" y="15"/>
                        <a:pt x="25" y="12"/>
                      </a:cubicBezTo>
                      <a:cubicBezTo>
                        <a:pt x="19" y="10"/>
                        <a:pt x="12" y="14"/>
                        <a:pt x="13" y="21"/>
                      </a:cubicBezTo>
                      <a:cubicBezTo>
                        <a:pt x="13" y="26"/>
                        <a:pt x="20" y="31"/>
                        <a:pt x="25" y="27"/>
                      </a:cubicBezTo>
                      <a:cubicBezTo>
                        <a:pt x="30" y="24"/>
                        <a:pt x="29" y="16"/>
                        <a:pt x="24" y="14"/>
                      </a:cubicBezTo>
                      <a:cubicBezTo>
                        <a:pt x="20" y="11"/>
                        <a:pt x="16" y="16"/>
                        <a:pt x="18" y="20"/>
                      </a:cubicBezTo>
                      <a:cubicBezTo>
                        <a:pt x="19" y="21"/>
                        <a:pt x="20" y="23"/>
                        <a:pt x="21" y="24"/>
                      </a:cubicBezTo>
                      <a:cubicBezTo>
                        <a:pt x="22" y="27"/>
                        <a:pt x="27" y="26"/>
                        <a:pt x="27" y="23"/>
                      </a:cubicBezTo>
                      <a:cubicBezTo>
                        <a:pt x="27" y="20"/>
                        <a:pt x="27" y="18"/>
                        <a:pt x="26" y="16"/>
                      </a:cubicBezTo>
                      <a:cubicBezTo>
                        <a:pt x="24" y="18"/>
                        <a:pt x="22" y="20"/>
                        <a:pt x="20" y="21"/>
                      </a:cubicBezTo>
                      <a:cubicBezTo>
                        <a:pt x="19" y="21"/>
                        <a:pt x="24" y="19"/>
                        <a:pt x="22" y="22"/>
                      </a:cubicBezTo>
                      <a:cubicBezTo>
                        <a:pt x="21" y="24"/>
                        <a:pt x="20" y="24"/>
                        <a:pt x="19" y="23"/>
                      </a:cubicBezTo>
                      <a:cubicBezTo>
                        <a:pt x="17" y="22"/>
                        <a:pt x="15" y="20"/>
                        <a:pt x="17" y="18"/>
                      </a:cubicBezTo>
                      <a:cubicBezTo>
                        <a:pt x="21" y="14"/>
                        <a:pt x="28" y="20"/>
                        <a:pt x="24" y="24"/>
                      </a:cubicBezTo>
                      <a:cubicBezTo>
                        <a:pt x="19" y="30"/>
                        <a:pt x="12" y="25"/>
                        <a:pt x="12" y="19"/>
                      </a:cubicBezTo>
                      <a:cubicBezTo>
                        <a:pt x="12" y="13"/>
                        <a:pt x="19" y="10"/>
                        <a:pt x="25" y="11"/>
                      </a:cubicBezTo>
                      <a:cubicBezTo>
                        <a:pt x="31" y="12"/>
                        <a:pt x="34" y="18"/>
                        <a:pt x="34" y="24"/>
                      </a:cubicBezTo>
                      <a:cubicBezTo>
                        <a:pt x="33" y="30"/>
                        <a:pt x="29" y="35"/>
                        <a:pt x="22" y="35"/>
                      </a:cubicBezTo>
                      <a:cubicBezTo>
                        <a:pt x="7" y="36"/>
                        <a:pt x="5" y="18"/>
                        <a:pt x="15" y="9"/>
                      </a:cubicBezTo>
                      <a:cubicBezTo>
                        <a:pt x="16" y="8"/>
                        <a:pt x="15" y="6"/>
                        <a:pt x="13"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36"/>
                <p:cNvSpPr>
                  <a:spLocks/>
                </p:cNvSpPr>
                <p:nvPr/>
              </p:nvSpPr>
              <p:spPr bwMode="auto">
                <a:xfrm>
                  <a:off x="3376" y="2201"/>
                  <a:ext cx="241" cy="202"/>
                </a:xfrm>
                <a:custGeom>
                  <a:avLst/>
                  <a:gdLst>
                    <a:gd name="T0" fmla="*/ 5 w 90"/>
                    <a:gd name="T1" fmla="*/ 3 h 75"/>
                    <a:gd name="T2" fmla="*/ 88 w 90"/>
                    <a:gd name="T3" fmla="*/ 31 h 75"/>
                    <a:gd name="T4" fmla="*/ 82 w 90"/>
                    <a:gd name="T5" fmla="*/ 26 h 75"/>
                    <a:gd name="T6" fmla="*/ 40 w 90"/>
                    <a:gd name="T7" fmla="*/ 43 h 75"/>
                    <a:gd name="T8" fmla="*/ 9 w 90"/>
                    <a:gd name="T9" fmla="*/ 3 h 75"/>
                    <a:gd name="T10" fmla="*/ 5 w 90"/>
                    <a:gd name="T11" fmla="*/ 3 h 75"/>
                  </a:gdLst>
                  <a:ahLst/>
                  <a:cxnLst>
                    <a:cxn ang="0">
                      <a:pos x="T0" y="T1"/>
                    </a:cxn>
                    <a:cxn ang="0">
                      <a:pos x="T2" y="T3"/>
                    </a:cxn>
                    <a:cxn ang="0">
                      <a:pos x="T4" y="T5"/>
                    </a:cxn>
                    <a:cxn ang="0">
                      <a:pos x="T6" y="T7"/>
                    </a:cxn>
                    <a:cxn ang="0">
                      <a:pos x="T8" y="T9"/>
                    </a:cxn>
                    <a:cxn ang="0">
                      <a:pos x="T10" y="T11"/>
                    </a:cxn>
                  </a:cxnLst>
                  <a:rect l="0" t="0" r="r" b="b"/>
                  <a:pathLst>
                    <a:path w="90" h="75">
                      <a:moveTo>
                        <a:pt x="5" y="3"/>
                      </a:moveTo>
                      <a:cubicBezTo>
                        <a:pt x="0" y="48"/>
                        <a:pt x="68" y="75"/>
                        <a:pt x="88" y="31"/>
                      </a:cubicBezTo>
                      <a:cubicBezTo>
                        <a:pt x="90" y="27"/>
                        <a:pt x="86" y="23"/>
                        <a:pt x="82" y="26"/>
                      </a:cubicBezTo>
                      <a:cubicBezTo>
                        <a:pt x="71" y="37"/>
                        <a:pt x="58" y="47"/>
                        <a:pt x="40" y="43"/>
                      </a:cubicBezTo>
                      <a:cubicBezTo>
                        <a:pt x="21" y="39"/>
                        <a:pt x="10" y="22"/>
                        <a:pt x="9" y="3"/>
                      </a:cubicBezTo>
                      <a:cubicBezTo>
                        <a:pt x="9" y="0"/>
                        <a:pt x="5" y="0"/>
                        <a:pt x="5" y="3"/>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37"/>
                <p:cNvSpPr>
                  <a:spLocks/>
                </p:cNvSpPr>
                <p:nvPr/>
              </p:nvSpPr>
              <p:spPr bwMode="auto">
                <a:xfrm>
                  <a:off x="3384" y="2236"/>
                  <a:ext cx="233" cy="91"/>
                </a:xfrm>
                <a:custGeom>
                  <a:avLst/>
                  <a:gdLst>
                    <a:gd name="T0" fmla="*/ 85 w 87"/>
                    <a:gd name="T1" fmla="*/ 2 h 34"/>
                    <a:gd name="T2" fmla="*/ 41 w 87"/>
                    <a:gd name="T3" fmla="*/ 25 h 34"/>
                    <a:gd name="T4" fmla="*/ 6 w 87"/>
                    <a:gd name="T5" fmla="*/ 2 h 34"/>
                    <a:gd name="T6" fmla="*/ 1 w 87"/>
                    <a:gd name="T7" fmla="*/ 5 h 34"/>
                    <a:gd name="T8" fmla="*/ 45 w 87"/>
                    <a:gd name="T9" fmla="*/ 34 h 34"/>
                    <a:gd name="T10" fmla="*/ 87 w 87"/>
                    <a:gd name="T11" fmla="*/ 3 h 34"/>
                    <a:gd name="T12" fmla="*/ 85 w 87"/>
                    <a:gd name="T13" fmla="*/ 2 h 34"/>
                  </a:gdLst>
                  <a:ahLst/>
                  <a:cxnLst>
                    <a:cxn ang="0">
                      <a:pos x="T0" y="T1"/>
                    </a:cxn>
                    <a:cxn ang="0">
                      <a:pos x="T2" y="T3"/>
                    </a:cxn>
                    <a:cxn ang="0">
                      <a:pos x="T4" y="T5"/>
                    </a:cxn>
                    <a:cxn ang="0">
                      <a:pos x="T6" y="T7"/>
                    </a:cxn>
                    <a:cxn ang="0">
                      <a:pos x="T8" y="T9"/>
                    </a:cxn>
                    <a:cxn ang="0">
                      <a:pos x="T10" y="T11"/>
                    </a:cxn>
                    <a:cxn ang="0">
                      <a:pos x="T12" y="T13"/>
                    </a:cxn>
                  </a:cxnLst>
                  <a:rect l="0" t="0" r="r" b="b"/>
                  <a:pathLst>
                    <a:path w="87" h="34">
                      <a:moveTo>
                        <a:pt x="85" y="2"/>
                      </a:moveTo>
                      <a:cubicBezTo>
                        <a:pt x="75" y="17"/>
                        <a:pt x="59" y="27"/>
                        <a:pt x="41" y="25"/>
                      </a:cubicBezTo>
                      <a:cubicBezTo>
                        <a:pt x="25" y="24"/>
                        <a:pt x="16" y="13"/>
                        <a:pt x="6" y="2"/>
                      </a:cubicBezTo>
                      <a:cubicBezTo>
                        <a:pt x="4" y="0"/>
                        <a:pt x="0" y="2"/>
                        <a:pt x="1" y="5"/>
                      </a:cubicBezTo>
                      <a:cubicBezTo>
                        <a:pt x="6" y="23"/>
                        <a:pt x="27" y="34"/>
                        <a:pt x="45" y="34"/>
                      </a:cubicBezTo>
                      <a:cubicBezTo>
                        <a:pt x="65" y="33"/>
                        <a:pt x="80" y="21"/>
                        <a:pt x="87" y="3"/>
                      </a:cubicBezTo>
                      <a:cubicBezTo>
                        <a:pt x="87" y="2"/>
                        <a:pt x="86" y="1"/>
                        <a:pt x="85"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38"/>
                <p:cNvSpPr>
                  <a:spLocks/>
                </p:cNvSpPr>
                <p:nvPr/>
              </p:nvSpPr>
              <p:spPr bwMode="auto">
                <a:xfrm>
                  <a:off x="3371" y="2230"/>
                  <a:ext cx="244" cy="140"/>
                </a:xfrm>
                <a:custGeom>
                  <a:avLst/>
                  <a:gdLst>
                    <a:gd name="T0" fmla="*/ 6 w 91"/>
                    <a:gd name="T1" fmla="*/ 1 h 52"/>
                    <a:gd name="T2" fmla="*/ 40 w 91"/>
                    <a:gd name="T3" fmla="*/ 48 h 52"/>
                    <a:gd name="T4" fmla="*/ 90 w 91"/>
                    <a:gd name="T5" fmla="*/ 14 h 52"/>
                    <a:gd name="T6" fmla="*/ 84 w 91"/>
                    <a:gd name="T7" fmla="*/ 12 h 52"/>
                    <a:gd name="T8" fmla="*/ 41 w 91"/>
                    <a:gd name="T9" fmla="*/ 39 h 52"/>
                    <a:gd name="T10" fmla="*/ 8 w 91"/>
                    <a:gd name="T11" fmla="*/ 1 h 52"/>
                    <a:gd name="T12" fmla="*/ 6 w 91"/>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91" h="52">
                      <a:moveTo>
                        <a:pt x="6" y="1"/>
                      </a:moveTo>
                      <a:cubicBezTo>
                        <a:pt x="0" y="22"/>
                        <a:pt x="20" y="44"/>
                        <a:pt x="40" y="48"/>
                      </a:cubicBezTo>
                      <a:cubicBezTo>
                        <a:pt x="62" y="52"/>
                        <a:pt x="88" y="37"/>
                        <a:pt x="90" y="14"/>
                      </a:cubicBezTo>
                      <a:cubicBezTo>
                        <a:pt x="91" y="10"/>
                        <a:pt x="85" y="10"/>
                        <a:pt x="84" y="12"/>
                      </a:cubicBezTo>
                      <a:cubicBezTo>
                        <a:pt x="74" y="28"/>
                        <a:pt x="62" y="42"/>
                        <a:pt x="41" y="39"/>
                      </a:cubicBezTo>
                      <a:cubicBezTo>
                        <a:pt x="21" y="36"/>
                        <a:pt x="13" y="19"/>
                        <a:pt x="8" y="1"/>
                      </a:cubicBezTo>
                      <a:cubicBezTo>
                        <a:pt x="7" y="0"/>
                        <a:pt x="6" y="0"/>
                        <a:pt x="6"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39"/>
                <p:cNvSpPr>
                  <a:spLocks/>
                </p:cNvSpPr>
                <p:nvPr/>
              </p:nvSpPr>
              <p:spPr bwMode="auto">
                <a:xfrm>
                  <a:off x="3604" y="2236"/>
                  <a:ext cx="5"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1" y="0"/>
                      </a:cubicBezTo>
                      <a:cubicBezTo>
                        <a:pt x="0" y="0"/>
                        <a:pt x="0" y="1"/>
                        <a:pt x="1"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40"/>
                <p:cNvSpPr>
                  <a:spLocks/>
                </p:cNvSpPr>
                <p:nvPr/>
              </p:nvSpPr>
              <p:spPr bwMode="auto">
                <a:xfrm>
                  <a:off x="3384" y="2219"/>
                  <a:ext cx="231" cy="119"/>
                </a:xfrm>
                <a:custGeom>
                  <a:avLst/>
                  <a:gdLst>
                    <a:gd name="T0" fmla="*/ 83 w 86"/>
                    <a:gd name="T1" fmla="*/ 6 h 44"/>
                    <a:gd name="T2" fmla="*/ 44 w 86"/>
                    <a:gd name="T3" fmla="*/ 26 h 44"/>
                    <a:gd name="T4" fmla="*/ 8 w 86"/>
                    <a:gd name="T5" fmla="*/ 3 h 44"/>
                    <a:gd name="T6" fmla="*/ 1 w 86"/>
                    <a:gd name="T7" fmla="*/ 6 h 44"/>
                    <a:gd name="T8" fmla="*/ 86 w 86"/>
                    <a:gd name="T9" fmla="*/ 8 h 44"/>
                    <a:gd name="T10" fmla="*/ 83 w 86"/>
                    <a:gd name="T11" fmla="*/ 6 h 44"/>
                  </a:gdLst>
                  <a:ahLst/>
                  <a:cxnLst>
                    <a:cxn ang="0">
                      <a:pos x="T0" y="T1"/>
                    </a:cxn>
                    <a:cxn ang="0">
                      <a:pos x="T2" y="T3"/>
                    </a:cxn>
                    <a:cxn ang="0">
                      <a:pos x="T4" y="T5"/>
                    </a:cxn>
                    <a:cxn ang="0">
                      <a:pos x="T6" y="T7"/>
                    </a:cxn>
                    <a:cxn ang="0">
                      <a:pos x="T8" y="T9"/>
                    </a:cxn>
                    <a:cxn ang="0">
                      <a:pos x="T10" y="T11"/>
                    </a:cxn>
                  </a:cxnLst>
                  <a:rect l="0" t="0" r="r" b="b"/>
                  <a:pathLst>
                    <a:path w="86" h="44">
                      <a:moveTo>
                        <a:pt x="83" y="6"/>
                      </a:moveTo>
                      <a:cubicBezTo>
                        <a:pt x="73" y="18"/>
                        <a:pt x="60" y="27"/>
                        <a:pt x="44" y="26"/>
                      </a:cubicBezTo>
                      <a:cubicBezTo>
                        <a:pt x="27" y="25"/>
                        <a:pt x="17" y="15"/>
                        <a:pt x="8" y="3"/>
                      </a:cubicBezTo>
                      <a:cubicBezTo>
                        <a:pt x="5" y="0"/>
                        <a:pt x="0" y="3"/>
                        <a:pt x="1" y="6"/>
                      </a:cubicBezTo>
                      <a:cubicBezTo>
                        <a:pt x="14" y="44"/>
                        <a:pt x="71" y="43"/>
                        <a:pt x="86" y="8"/>
                      </a:cubicBezTo>
                      <a:cubicBezTo>
                        <a:pt x="86" y="6"/>
                        <a:pt x="84" y="5"/>
                        <a:pt x="83" y="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41"/>
                <p:cNvSpPr>
                  <a:spLocks/>
                </p:cNvSpPr>
                <p:nvPr/>
              </p:nvSpPr>
              <p:spPr bwMode="auto">
                <a:xfrm>
                  <a:off x="3518" y="22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42"/>
                <p:cNvSpPr>
                  <a:spLocks/>
                </p:cNvSpPr>
                <p:nvPr/>
              </p:nvSpPr>
              <p:spPr bwMode="auto">
                <a:xfrm>
                  <a:off x="3379" y="2201"/>
                  <a:ext cx="236" cy="105"/>
                </a:xfrm>
                <a:custGeom>
                  <a:avLst/>
                  <a:gdLst>
                    <a:gd name="T0" fmla="*/ 0 w 88"/>
                    <a:gd name="T1" fmla="*/ 4 h 39"/>
                    <a:gd name="T2" fmla="*/ 40 w 88"/>
                    <a:gd name="T3" fmla="*/ 37 h 39"/>
                    <a:gd name="T4" fmla="*/ 87 w 88"/>
                    <a:gd name="T5" fmla="*/ 10 h 39"/>
                    <a:gd name="T6" fmla="*/ 81 w 88"/>
                    <a:gd name="T7" fmla="*/ 7 h 39"/>
                    <a:gd name="T8" fmla="*/ 41 w 88"/>
                    <a:gd name="T9" fmla="*/ 29 h 39"/>
                    <a:gd name="T10" fmla="*/ 4 w 88"/>
                    <a:gd name="T11" fmla="*/ 2 h 39"/>
                    <a:gd name="T12" fmla="*/ 0 w 88"/>
                    <a:gd name="T13" fmla="*/ 4 h 39"/>
                  </a:gdLst>
                  <a:ahLst/>
                  <a:cxnLst>
                    <a:cxn ang="0">
                      <a:pos x="T0" y="T1"/>
                    </a:cxn>
                    <a:cxn ang="0">
                      <a:pos x="T2" y="T3"/>
                    </a:cxn>
                    <a:cxn ang="0">
                      <a:pos x="T4" y="T5"/>
                    </a:cxn>
                    <a:cxn ang="0">
                      <a:pos x="T6" y="T7"/>
                    </a:cxn>
                    <a:cxn ang="0">
                      <a:pos x="T8" y="T9"/>
                    </a:cxn>
                    <a:cxn ang="0">
                      <a:pos x="T10" y="T11"/>
                    </a:cxn>
                    <a:cxn ang="0">
                      <a:pos x="T12" y="T13"/>
                    </a:cxn>
                  </a:cxnLst>
                  <a:rect l="0" t="0" r="r" b="b"/>
                  <a:pathLst>
                    <a:path w="88" h="39">
                      <a:moveTo>
                        <a:pt x="0" y="4"/>
                      </a:moveTo>
                      <a:cubicBezTo>
                        <a:pt x="6" y="21"/>
                        <a:pt x="21" y="36"/>
                        <a:pt x="40" y="37"/>
                      </a:cubicBezTo>
                      <a:cubicBezTo>
                        <a:pt x="59" y="39"/>
                        <a:pt x="81" y="29"/>
                        <a:pt x="87" y="10"/>
                      </a:cubicBezTo>
                      <a:cubicBezTo>
                        <a:pt x="88" y="7"/>
                        <a:pt x="83" y="4"/>
                        <a:pt x="81" y="7"/>
                      </a:cubicBezTo>
                      <a:cubicBezTo>
                        <a:pt x="70" y="19"/>
                        <a:pt x="59" y="30"/>
                        <a:pt x="41" y="29"/>
                      </a:cubicBezTo>
                      <a:cubicBezTo>
                        <a:pt x="24" y="28"/>
                        <a:pt x="11" y="17"/>
                        <a:pt x="4" y="2"/>
                      </a:cubicBezTo>
                      <a:cubicBezTo>
                        <a:pt x="3" y="0"/>
                        <a:pt x="0" y="1"/>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43"/>
                <p:cNvSpPr>
                  <a:spLocks/>
                </p:cNvSpPr>
                <p:nvPr/>
              </p:nvSpPr>
              <p:spPr bwMode="auto">
                <a:xfrm>
                  <a:off x="3403" y="2217"/>
                  <a:ext cx="214" cy="121"/>
                </a:xfrm>
                <a:custGeom>
                  <a:avLst/>
                  <a:gdLst>
                    <a:gd name="T0" fmla="*/ 76 w 80"/>
                    <a:gd name="T1" fmla="*/ 7 h 45"/>
                    <a:gd name="T2" fmla="*/ 9 w 80"/>
                    <a:gd name="T3" fmla="*/ 12 h 45"/>
                    <a:gd name="T4" fmla="*/ 3 w 80"/>
                    <a:gd name="T5" fmla="*/ 15 h 45"/>
                    <a:gd name="T6" fmla="*/ 29 w 80"/>
                    <a:gd name="T7" fmla="*/ 44 h 45"/>
                    <a:gd name="T8" fmla="*/ 31 w 80"/>
                    <a:gd name="T9" fmla="*/ 36 h 45"/>
                    <a:gd name="T10" fmla="*/ 9 w 80"/>
                    <a:gd name="T11" fmla="*/ 6 h 45"/>
                    <a:gd name="T12" fmla="*/ 0 w 80"/>
                    <a:gd name="T13" fmla="*/ 7 h 45"/>
                    <a:gd name="T14" fmla="*/ 17 w 80"/>
                    <a:gd name="T15" fmla="*/ 33 h 45"/>
                    <a:gd name="T16" fmla="*/ 21 w 80"/>
                    <a:gd name="T17" fmla="*/ 27 h 45"/>
                    <a:gd name="T18" fmla="*/ 8 w 80"/>
                    <a:gd name="T19" fmla="*/ 5 h 45"/>
                    <a:gd name="T20" fmla="*/ 0 w 80"/>
                    <a:gd name="T21" fmla="*/ 6 h 45"/>
                    <a:gd name="T22" fmla="*/ 29 w 80"/>
                    <a:gd name="T23" fmla="*/ 44 h 45"/>
                    <a:gd name="T24" fmla="*/ 31 w 80"/>
                    <a:gd name="T25" fmla="*/ 36 h 45"/>
                    <a:gd name="T26" fmla="*/ 11 w 80"/>
                    <a:gd name="T27" fmla="*/ 15 h 45"/>
                    <a:gd name="T28" fmla="*/ 5 w 80"/>
                    <a:gd name="T29" fmla="*/ 19 h 45"/>
                    <a:gd name="T30" fmla="*/ 78 w 80"/>
                    <a:gd name="T31" fmla="*/ 10 h 45"/>
                    <a:gd name="T32" fmla="*/ 76 w 80"/>
                    <a:gd name="T33"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5">
                      <a:moveTo>
                        <a:pt x="76" y="7"/>
                      </a:moveTo>
                      <a:cubicBezTo>
                        <a:pt x="56" y="23"/>
                        <a:pt x="30" y="25"/>
                        <a:pt x="9" y="12"/>
                      </a:cubicBezTo>
                      <a:cubicBezTo>
                        <a:pt x="6" y="10"/>
                        <a:pt x="2" y="12"/>
                        <a:pt x="3" y="15"/>
                      </a:cubicBezTo>
                      <a:cubicBezTo>
                        <a:pt x="5" y="30"/>
                        <a:pt x="14" y="41"/>
                        <a:pt x="29" y="44"/>
                      </a:cubicBezTo>
                      <a:cubicBezTo>
                        <a:pt x="34" y="45"/>
                        <a:pt x="36" y="38"/>
                        <a:pt x="31" y="36"/>
                      </a:cubicBezTo>
                      <a:cubicBezTo>
                        <a:pt x="17" y="32"/>
                        <a:pt x="9" y="21"/>
                        <a:pt x="9" y="6"/>
                      </a:cubicBezTo>
                      <a:cubicBezTo>
                        <a:pt x="6" y="7"/>
                        <a:pt x="3" y="7"/>
                        <a:pt x="0" y="7"/>
                      </a:cubicBezTo>
                      <a:cubicBezTo>
                        <a:pt x="3" y="18"/>
                        <a:pt x="8" y="27"/>
                        <a:pt x="17" y="33"/>
                      </a:cubicBezTo>
                      <a:cubicBezTo>
                        <a:pt x="21" y="35"/>
                        <a:pt x="24" y="30"/>
                        <a:pt x="21" y="27"/>
                      </a:cubicBezTo>
                      <a:cubicBezTo>
                        <a:pt x="15" y="21"/>
                        <a:pt x="10" y="14"/>
                        <a:pt x="8" y="5"/>
                      </a:cubicBezTo>
                      <a:cubicBezTo>
                        <a:pt x="7" y="0"/>
                        <a:pt x="0" y="1"/>
                        <a:pt x="0" y="6"/>
                      </a:cubicBezTo>
                      <a:cubicBezTo>
                        <a:pt x="0" y="24"/>
                        <a:pt x="11" y="39"/>
                        <a:pt x="29" y="44"/>
                      </a:cubicBezTo>
                      <a:cubicBezTo>
                        <a:pt x="30" y="42"/>
                        <a:pt x="31" y="39"/>
                        <a:pt x="31" y="36"/>
                      </a:cubicBezTo>
                      <a:cubicBezTo>
                        <a:pt x="20" y="34"/>
                        <a:pt x="12" y="27"/>
                        <a:pt x="11" y="15"/>
                      </a:cubicBezTo>
                      <a:cubicBezTo>
                        <a:pt x="9" y="16"/>
                        <a:pt x="7" y="17"/>
                        <a:pt x="5" y="19"/>
                      </a:cubicBezTo>
                      <a:cubicBezTo>
                        <a:pt x="28" y="34"/>
                        <a:pt x="59" y="30"/>
                        <a:pt x="78" y="10"/>
                      </a:cubicBezTo>
                      <a:cubicBezTo>
                        <a:pt x="80" y="8"/>
                        <a:pt x="78" y="6"/>
                        <a:pt x="76"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44"/>
                <p:cNvSpPr>
                  <a:spLocks/>
                </p:cNvSpPr>
                <p:nvPr/>
              </p:nvSpPr>
              <p:spPr bwMode="auto">
                <a:xfrm>
                  <a:off x="3583" y="2222"/>
                  <a:ext cx="219" cy="262"/>
                </a:xfrm>
                <a:custGeom>
                  <a:avLst/>
                  <a:gdLst>
                    <a:gd name="T0" fmla="*/ 3 w 82"/>
                    <a:gd name="T1" fmla="*/ 97 h 97"/>
                    <a:gd name="T2" fmla="*/ 39 w 82"/>
                    <a:gd name="T3" fmla="*/ 65 h 97"/>
                    <a:gd name="T4" fmla="*/ 78 w 82"/>
                    <a:gd name="T5" fmla="*/ 9 h 97"/>
                    <a:gd name="T6" fmla="*/ 75 w 82"/>
                    <a:gd name="T7" fmla="*/ 1 h 97"/>
                    <a:gd name="T8" fmla="*/ 2 w 82"/>
                    <a:gd name="T9" fmla="*/ 94 h 97"/>
                    <a:gd name="T10" fmla="*/ 3 w 82"/>
                    <a:gd name="T11" fmla="*/ 97 h 97"/>
                  </a:gdLst>
                  <a:ahLst/>
                  <a:cxnLst>
                    <a:cxn ang="0">
                      <a:pos x="T0" y="T1"/>
                    </a:cxn>
                    <a:cxn ang="0">
                      <a:pos x="T2" y="T3"/>
                    </a:cxn>
                    <a:cxn ang="0">
                      <a:pos x="T4" y="T5"/>
                    </a:cxn>
                    <a:cxn ang="0">
                      <a:pos x="T6" y="T7"/>
                    </a:cxn>
                    <a:cxn ang="0">
                      <a:pos x="T8" y="T9"/>
                    </a:cxn>
                    <a:cxn ang="0">
                      <a:pos x="T10" y="T11"/>
                    </a:cxn>
                  </a:cxnLst>
                  <a:rect l="0" t="0" r="r" b="b"/>
                  <a:pathLst>
                    <a:path w="82" h="97">
                      <a:moveTo>
                        <a:pt x="3" y="97"/>
                      </a:moveTo>
                      <a:cubicBezTo>
                        <a:pt x="21" y="93"/>
                        <a:pt x="31" y="80"/>
                        <a:pt x="39" y="65"/>
                      </a:cubicBezTo>
                      <a:cubicBezTo>
                        <a:pt x="51" y="43"/>
                        <a:pt x="56" y="24"/>
                        <a:pt x="78" y="9"/>
                      </a:cubicBezTo>
                      <a:cubicBezTo>
                        <a:pt x="82" y="6"/>
                        <a:pt x="80" y="0"/>
                        <a:pt x="75" y="1"/>
                      </a:cubicBezTo>
                      <a:cubicBezTo>
                        <a:pt x="33" y="11"/>
                        <a:pt x="40" y="76"/>
                        <a:pt x="2" y="94"/>
                      </a:cubicBezTo>
                      <a:cubicBezTo>
                        <a:pt x="0" y="94"/>
                        <a:pt x="2" y="97"/>
                        <a:pt x="3" y="9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45"/>
                <p:cNvSpPr>
                  <a:spLocks/>
                </p:cNvSpPr>
                <p:nvPr/>
              </p:nvSpPr>
              <p:spPr bwMode="auto">
                <a:xfrm>
                  <a:off x="3583" y="2217"/>
                  <a:ext cx="230" cy="267"/>
                </a:xfrm>
                <a:custGeom>
                  <a:avLst/>
                  <a:gdLst>
                    <a:gd name="T0" fmla="*/ 83 w 86"/>
                    <a:gd name="T1" fmla="*/ 0 h 99"/>
                    <a:gd name="T2" fmla="*/ 46 w 86"/>
                    <a:gd name="T3" fmla="*/ 29 h 99"/>
                    <a:gd name="T4" fmla="*/ 3 w 86"/>
                    <a:gd name="T5" fmla="*/ 89 h 99"/>
                    <a:gd name="T6" fmla="*/ 5 w 86"/>
                    <a:gd name="T7" fmla="*/ 93 h 99"/>
                    <a:gd name="T8" fmla="*/ 50 w 86"/>
                    <a:gd name="T9" fmla="*/ 24 h 99"/>
                    <a:gd name="T10" fmla="*/ 42 w 86"/>
                    <a:gd name="T11" fmla="*/ 21 h 99"/>
                    <a:gd name="T12" fmla="*/ 7 w 86"/>
                    <a:gd name="T13" fmla="*/ 94 h 99"/>
                    <a:gd name="T14" fmla="*/ 11 w 86"/>
                    <a:gd name="T15" fmla="*/ 97 h 99"/>
                    <a:gd name="T16" fmla="*/ 49 w 86"/>
                    <a:gd name="T17" fmla="*/ 25 h 99"/>
                    <a:gd name="T18" fmla="*/ 42 w 86"/>
                    <a:gd name="T19" fmla="*/ 22 h 99"/>
                    <a:gd name="T20" fmla="*/ 2 w 86"/>
                    <a:gd name="T21" fmla="*/ 89 h 99"/>
                    <a:gd name="T22" fmla="*/ 5 w 86"/>
                    <a:gd name="T23" fmla="*/ 93 h 99"/>
                    <a:gd name="T24" fmla="*/ 84 w 86"/>
                    <a:gd name="T25" fmla="*/ 5 h 99"/>
                    <a:gd name="T26" fmla="*/ 83 w 86"/>
                    <a:gd name="T2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99">
                      <a:moveTo>
                        <a:pt x="83" y="0"/>
                      </a:moveTo>
                      <a:cubicBezTo>
                        <a:pt x="66" y="2"/>
                        <a:pt x="55" y="15"/>
                        <a:pt x="46" y="29"/>
                      </a:cubicBezTo>
                      <a:cubicBezTo>
                        <a:pt x="32" y="52"/>
                        <a:pt x="26" y="73"/>
                        <a:pt x="3" y="89"/>
                      </a:cubicBezTo>
                      <a:cubicBezTo>
                        <a:pt x="4" y="90"/>
                        <a:pt x="5" y="92"/>
                        <a:pt x="5" y="93"/>
                      </a:cubicBezTo>
                      <a:cubicBezTo>
                        <a:pt x="28" y="76"/>
                        <a:pt x="43" y="52"/>
                        <a:pt x="50" y="24"/>
                      </a:cubicBezTo>
                      <a:cubicBezTo>
                        <a:pt x="51" y="20"/>
                        <a:pt x="44" y="17"/>
                        <a:pt x="42" y="21"/>
                      </a:cubicBezTo>
                      <a:cubicBezTo>
                        <a:pt x="31" y="46"/>
                        <a:pt x="18" y="70"/>
                        <a:pt x="7" y="94"/>
                      </a:cubicBezTo>
                      <a:cubicBezTo>
                        <a:pt x="6" y="97"/>
                        <a:pt x="9" y="99"/>
                        <a:pt x="11" y="97"/>
                      </a:cubicBezTo>
                      <a:cubicBezTo>
                        <a:pt x="26" y="75"/>
                        <a:pt x="38" y="50"/>
                        <a:pt x="49" y="25"/>
                      </a:cubicBezTo>
                      <a:cubicBezTo>
                        <a:pt x="47" y="24"/>
                        <a:pt x="44" y="23"/>
                        <a:pt x="42" y="22"/>
                      </a:cubicBezTo>
                      <a:cubicBezTo>
                        <a:pt x="36" y="49"/>
                        <a:pt x="23" y="71"/>
                        <a:pt x="2" y="89"/>
                      </a:cubicBezTo>
                      <a:cubicBezTo>
                        <a:pt x="0" y="91"/>
                        <a:pt x="3" y="94"/>
                        <a:pt x="5" y="93"/>
                      </a:cubicBezTo>
                      <a:cubicBezTo>
                        <a:pt x="47" y="85"/>
                        <a:pt x="43" y="19"/>
                        <a:pt x="84" y="5"/>
                      </a:cubicBezTo>
                      <a:cubicBezTo>
                        <a:pt x="86" y="4"/>
                        <a:pt x="86" y="0"/>
                        <a:pt x="83"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46"/>
                <p:cNvSpPr>
                  <a:spLocks/>
                </p:cNvSpPr>
                <p:nvPr/>
              </p:nvSpPr>
              <p:spPr bwMode="auto">
                <a:xfrm>
                  <a:off x="3599" y="2238"/>
                  <a:ext cx="161" cy="240"/>
                </a:xfrm>
                <a:custGeom>
                  <a:avLst/>
                  <a:gdLst>
                    <a:gd name="T0" fmla="*/ 3 w 60"/>
                    <a:gd name="T1" fmla="*/ 89 h 89"/>
                    <a:gd name="T2" fmla="*/ 59 w 60"/>
                    <a:gd name="T3" fmla="*/ 4 h 89"/>
                    <a:gd name="T4" fmla="*/ 54 w 60"/>
                    <a:gd name="T5" fmla="*/ 4 h 89"/>
                    <a:gd name="T6" fmla="*/ 18 w 60"/>
                    <a:gd name="T7" fmla="*/ 80 h 89"/>
                    <a:gd name="T8" fmla="*/ 22 w 60"/>
                    <a:gd name="T9" fmla="*/ 83 h 89"/>
                    <a:gd name="T10" fmla="*/ 59 w 60"/>
                    <a:gd name="T11" fmla="*/ 4 h 89"/>
                    <a:gd name="T12" fmla="*/ 54 w 60"/>
                    <a:gd name="T13" fmla="*/ 3 h 89"/>
                    <a:gd name="T14" fmla="*/ 35 w 60"/>
                    <a:gd name="T15" fmla="*/ 50 h 89"/>
                    <a:gd name="T16" fmla="*/ 1 w 60"/>
                    <a:gd name="T17" fmla="*/ 87 h 89"/>
                    <a:gd name="T18" fmla="*/ 3 w 60"/>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89">
                      <a:moveTo>
                        <a:pt x="3" y="89"/>
                      </a:moveTo>
                      <a:cubicBezTo>
                        <a:pt x="32" y="74"/>
                        <a:pt x="60" y="37"/>
                        <a:pt x="59" y="4"/>
                      </a:cubicBezTo>
                      <a:cubicBezTo>
                        <a:pt x="57" y="4"/>
                        <a:pt x="56" y="4"/>
                        <a:pt x="54" y="4"/>
                      </a:cubicBezTo>
                      <a:cubicBezTo>
                        <a:pt x="50" y="35"/>
                        <a:pt x="36" y="56"/>
                        <a:pt x="18" y="80"/>
                      </a:cubicBezTo>
                      <a:cubicBezTo>
                        <a:pt x="16" y="83"/>
                        <a:pt x="20" y="85"/>
                        <a:pt x="22" y="83"/>
                      </a:cubicBezTo>
                      <a:cubicBezTo>
                        <a:pt x="45" y="65"/>
                        <a:pt x="57" y="32"/>
                        <a:pt x="59" y="4"/>
                      </a:cubicBezTo>
                      <a:cubicBezTo>
                        <a:pt x="60" y="0"/>
                        <a:pt x="55" y="0"/>
                        <a:pt x="54" y="3"/>
                      </a:cubicBezTo>
                      <a:cubicBezTo>
                        <a:pt x="48" y="19"/>
                        <a:pt x="44" y="35"/>
                        <a:pt x="35" y="50"/>
                      </a:cubicBezTo>
                      <a:cubicBezTo>
                        <a:pt x="26" y="64"/>
                        <a:pt x="14" y="75"/>
                        <a:pt x="1" y="87"/>
                      </a:cubicBezTo>
                      <a:cubicBezTo>
                        <a:pt x="0" y="88"/>
                        <a:pt x="1" y="89"/>
                        <a:pt x="3" y="89"/>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47"/>
                <p:cNvSpPr>
                  <a:spLocks/>
                </p:cNvSpPr>
                <p:nvPr/>
              </p:nvSpPr>
              <p:spPr bwMode="auto">
                <a:xfrm>
                  <a:off x="3612" y="2263"/>
                  <a:ext cx="156" cy="223"/>
                </a:xfrm>
                <a:custGeom>
                  <a:avLst/>
                  <a:gdLst>
                    <a:gd name="T0" fmla="*/ 3 w 58"/>
                    <a:gd name="T1" fmla="*/ 82 h 83"/>
                    <a:gd name="T2" fmla="*/ 58 w 58"/>
                    <a:gd name="T3" fmla="*/ 4 h 83"/>
                    <a:gd name="T4" fmla="*/ 53 w 58"/>
                    <a:gd name="T5" fmla="*/ 3 h 83"/>
                    <a:gd name="T6" fmla="*/ 2 w 58"/>
                    <a:gd name="T7" fmla="*/ 79 h 83"/>
                    <a:gd name="T8" fmla="*/ 3 w 58"/>
                    <a:gd name="T9" fmla="*/ 82 h 83"/>
                  </a:gdLst>
                  <a:ahLst/>
                  <a:cxnLst>
                    <a:cxn ang="0">
                      <a:pos x="T0" y="T1"/>
                    </a:cxn>
                    <a:cxn ang="0">
                      <a:pos x="T2" y="T3"/>
                    </a:cxn>
                    <a:cxn ang="0">
                      <a:pos x="T4" y="T5"/>
                    </a:cxn>
                    <a:cxn ang="0">
                      <a:pos x="T6" y="T7"/>
                    </a:cxn>
                    <a:cxn ang="0">
                      <a:pos x="T8" y="T9"/>
                    </a:cxn>
                  </a:cxnLst>
                  <a:rect l="0" t="0" r="r" b="b"/>
                  <a:pathLst>
                    <a:path w="58" h="83">
                      <a:moveTo>
                        <a:pt x="3" y="82"/>
                      </a:moveTo>
                      <a:cubicBezTo>
                        <a:pt x="35" y="69"/>
                        <a:pt x="56" y="38"/>
                        <a:pt x="58" y="4"/>
                      </a:cubicBezTo>
                      <a:cubicBezTo>
                        <a:pt x="58" y="1"/>
                        <a:pt x="53" y="0"/>
                        <a:pt x="53" y="3"/>
                      </a:cubicBezTo>
                      <a:cubicBezTo>
                        <a:pt x="47" y="36"/>
                        <a:pt x="29" y="61"/>
                        <a:pt x="2" y="79"/>
                      </a:cubicBezTo>
                      <a:cubicBezTo>
                        <a:pt x="0" y="80"/>
                        <a:pt x="1" y="83"/>
                        <a:pt x="3" y="8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48"/>
                <p:cNvSpPr>
                  <a:spLocks/>
                </p:cNvSpPr>
                <p:nvPr/>
              </p:nvSpPr>
              <p:spPr bwMode="auto">
                <a:xfrm>
                  <a:off x="3636" y="2241"/>
                  <a:ext cx="126" cy="221"/>
                </a:xfrm>
                <a:custGeom>
                  <a:avLst/>
                  <a:gdLst>
                    <a:gd name="T0" fmla="*/ 44 w 47"/>
                    <a:gd name="T1" fmla="*/ 2 h 82"/>
                    <a:gd name="T2" fmla="*/ 2 w 47"/>
                    <a:gd name="T3" fmla="*/ 79 h 82"/>
                    <a:gd name="T4" fmla="*/ 3 w 47"/>
                    <a:gd name="T5" fmla="*/ 82 h 82"/>
                    <a:gd name="T6" fmla="*/ 47 w 47"/>
                    <a:gd name="T7" fmla="*/ 2 h 82"/>
                    <a:gd name="T8" fmla="*/ 44 w 47"/>
                    <a:gd name="T9" fmla="*/ 2 h 82"/>
                  </a:gdLst>
                  <a:ahLst/>
                  <a:cxnLst>
                    <a:cxn ang="0">
                      <a:pos x="T0" y="T1"/>
                    </a:cxn>
                    <a:cxn ang="0">
                      <a:pos x="T2" y="T3"/>
                    </a:cxn>
                    <a:cxn ang="0">
                      <a:pos x="T4" y="T5"/>
                    </a:cxn>
                    <a:cxn ang="0">
                      <a:pos x="T6" y="T7"/>
                    </a:cxn>
                    <a:cxn ang="0">
                      <a:pos x="T8" y="T9"/>
                    </a:cxn>
                  </a:cxnLst>
                  <a:rect l="0" t="0" r="r" b="b"/>
                  <a:pathLst>
                    <a:path w="47" h="82">
                      <a:moveTo>
                        <a:pt x="44" y="2"/>
                      </a:moveTo>
                      <a:cubicBezTo>
                        <a:pt x="37" y="32"/>
                        <a:pt x="33" y="63"/>
                        <a:pt x="2" y="79"/>
                      </a:cubicBezTo>
                      <a:cubicBezTo>
                        <a:pt x="0" y="79"/>
                        <a:pt x="1" y="82"/>
                        <a:pt x="3" y="82"/>
                      </a:cubicBezTo>
                      <a:cubicBezTo>
                        <a:pt x="36" y="72"/>
                        <a:pt x="46" y="32"/>
                        <a:pt x="47" y="2"/>
                      </a:cubicBezTo>
                      <a:cubicBezTo>
                        <a:pt x="47" y="0"/>
                        <a:pt x="44" y="0"/>
                        <a:pt x="44"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49"/>
                <p:cNvSpPr>
                  <a:spLocks/>
                </p:cNvSpPr>
                <p:nvPr/>
              </p:nvSpPr>
              <p:spPr bwMode="auto">
                <a:xfrm>
                  <a:off x="3591" y="2419"/>
                  <a:ext cx="48" cy="59"/>
                </a:xfrm>
                <a:custGeom>
                  <a:avLst/>
                  <a:gdLst>
                    <a:gd name="T0" fmla="*/ 12 w 18"/>
                    <a:gd name="T1" fmla="*/ 15 h 22"/>
                    <a:gd name="T2" fmla="*/ 2 w 18"/>
                    <a:gd name="T3" fmla="*/ 19 h 22"/>
                    <a:gd name="T4" fmla="*/ 3 w 18"/>
                    <a:gd name="T5" fmla="*/ 22 h 22"/>
                    <a:gd name="T6" fmla="*/ 4 w 18"/>
                    <a:gd name="T7" fmla="*/ 10 h 22"/>
                    <a:gd name="T8" fmla="*/ 4 w 18"/>
                    <a:gd name="T9" fmla="*/ 15 h 22"/>
                    <a:gd name="T10" fmla="*/ 17 w 18"/>
                    <a:gd name="T11" fmla="*/ 3 h 22"/>
                    <a:gd name="T12" fmla="*/ 14 w 18"/>
                    <a:gd name="T13" fmla="*/ 2 h 22"/>
                    <a:gd name="T14" fmla="*/ 4 w 18"/>
                    <a:gd name="T15" fmla="*/ 10 h 22"/>
                    <a:gd name="T16" fmla="*/ 3 w 18"/>
                    <a:gd name="T17" fmla="*/ 15 h 22"/>
                    <a:gd name="T18" fmla="*/ 2 w 18"/>
                    <a:gd name="T19" fmla="*/ 18 h 22"/>
                    <a:gd name="T20" fmla="*/ 4 w 18"/>
                    <a:gd name="T21" fmla="*/ 22 h 22"/>
                    <a:gd name="T22" fmla="*/ 12 w 18"/>
                    <a:gd name="T23" fmla="*/ 16 h 22"/>
                    <a:gd name="T24" fmla="*/ 12 w 18"/>
                    <a:gd name="T25"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2">
                      <a:moveTo>
                        <a:pt x="12" y="15"/>
                      </a:moveTo>
                      <a:cubicBezTo>
                        <a:pt x="8" y="17"/>
                        <a:pt x="5" y="17"/>
                        <a:pt x="2" y="19"/>
                      </a:cubicBezTo>
                      <a:cubicBezTo>
                        <a:pt x="0" y="19"/>
                        <a:pt x="1" y="22"/>
                        <a:pt x="3" y="22"/>
                      </a:cubicBezTo>
                      <a:cubicBezTo>
                        <a:pt x="9" y="22"/>
                        <a:pt x="10" y="12"/>
                        <a:pt x="4" y="10"/>
                      </a:cubicBezTo>
                      <a:cubicBezTo>
                        <a:pt x="4" y="12"/>
                        <a:pt x="4" y="14"/>
                        <a:pt x="4" y="15"/>
                      </a:cubicBezTo>
                      <a:cubicBezTo>
                        <a:pt x="11" y="16"/>
                        <a:pt x="17" y="10"/>
                        <a:pt x="17" y="3"/>
                      </a:cubicBezTo>
                      <a:cubicBezTo>
                        <a:pt x="18" y="1"/>
                        <a:pt x="14" y="0"/>
                        <a:pt x="14" y="2"/>
                      </a:cubicBezTo>
                      <a:cubicBezTo>
                        <a:pt x="12" y="7"/>
                        <a:pt x="8" y="10"/>
                        <a:pt x="4" y="10"/>
                      </a:cubicBezTo>
                      <a:cubicBezTo>
                        <a:pt x="1" y="10"/>
                        <a:pt x="0" y="15"/>
                        <a:pt x="3" y="15"/>
                      </a:cubicBezTo>
                      <a:cubicBezTo>
                        <a:pt x="4" y="16"/>
                        <a:pt x="4" y="18"/>
                        <a:pt x="2" y="18"/>
                      </a:cubicBezTo>
                      <a:cubicBezTo>
                        <a:pt x="3" y="20"/>
                        <a:pt x="3" y="21"/>
                        <a:pt x="4" y="22"/>
                      </a:cubicBezTo>
                      <a:cubicBezTo>
                        <a:pt x="7" y="20"/>
                        <a:pt x="9" y="18"/>
                        <a:pt x="12" y="16"/>
                      </a:cubicBezTo>
                      <a:cubicBezTo>
                        <a:pt x="12" y="16"/>
                        <a:pt x="12" y="15"/>
                        <a:pt x="12" y="1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4" name="Group 25"/>
              <p:cNvGrpSpPr>
                <a:grpSpLocks noChangeAspect="1"/>
              </p:cNvGrpSpPr>
              <p:nvPr/>
            </p:nvGrpSpPr>
            <p:grpSpPr bwMode="auto">
              <a:xfrm flipH="1">
                <a:off x="3863741" y="2547886"/>
                <a:ext cx="890720" cy="439737"/>
                <a:chOff x="3041" y="1769"/>
                <a:chExt cx="1584" cy="782"/>
              </a:xfrm>
            </p:grpSpPr>
            <p:sp>
              <p:nvSpPr>
                <p:cNvPr id="155" name="Freeform 26"/>
                <p:cNvSpPr>
                  <a:spLocks/>
                </p:cNvSpPr>
                <p:nvPr/>
              </p:nvSpPr>
              <p:spPr bwMode="auto">
                <a:xfrm>
                  <a:off x="3041" y="1769"/>
                  <a:ext cx="1584" cy="782"/>
                </a:xfrm>
                <a:custGeom>
                  <a:avLst/>
                  <a:gdLst>
                    <a:gd name="T0" fmla="*/ 121 w 591"/>
                    <a:gd name="T1" fmla="*/ 95 h 290"/>
                    <a:gd name="T2" fmla="*/ 109 w 591"/>
                    <a:gd name="T3" fmla="*/ 69 h 290"/>
                    <a:gd name="T4" fmla="*/ 116 w 591"/>
                    <a:gd name="T5" fmla="*/ 118 h 290"/>
                    <a:gd name="T6" fmla="*/ 169 w 591"/>
                    <a:gd name="T7" fmla="*/ 82 h 290"/>
                    <a:gd name="T8" fmla="*/ 125 w 591"/>
                    <a:gd name="T9" fmla="*/ 13 h 290"/>
                    <a:gd name="T10" fmla="*/ 34 w 591"/>
                    <a:gd name="T11" fmla="*/ 39 h 290"/>
                    <a:gd name="T12" fmla="*/ 19 w 591"/>
                    <a:gd name="T13" fmla="*/ 152 h 290"/>
                    <a:gd name="T14" fmla="*/ 226 w 591"/>
                    <a:gd name="T15" fmla="*/ 277 h 290"/>
                    <a:gd name="T16" fmla="*/ 397 w 591"/>
                    <a:gd name="T17" fmla="*/ 240 h 290"/>
                    <a:gd name="T18" fmla="*/ 497 w 591"/>
                    <a:gd name="T19" fmla="*/ 197 h 290"/>
                    <a:gd name="T20" fmla="*/ 558 w 591"/>
                    <a:gd name="T21" fmla="*/ 208 h 290"/>
                    <a:gd name="T22" fmla="*/ 575 w 591"/>
                    <a:gd name="T23" fmla="*/ 250 h 290"/>
                    <a:gd name="T24" fmla="*/ 559 w 591"/>
                    <a:gd name="T25" fmla="*/ 271 h 290"/>
                    <a:gd name="T26" fmla="*/ 539 w 591"/>
                    <a:gd name="T27" fmla="*/ 243 h 290"/>
                    <a:gd name="T28" fmla="*/ 541 w 591"/>
                    <a:gd name="T29" fmla="*/ 252 h 290"/>
                    <a:gd name="T30" fmla="*/ 542 w 591"/>
                    <a:gd name="T31" fmla="*/ 223 h 290"/>
                    <a:gd name="T32" fmla="*/ 512 w 591"/>
                    <a:gd name="T33" fmla="*/ 255 h 290"/>
                    <a:gd name="T34" fmla="*/ 560 w 591"/>
                    <a:gd name="T35" fmla="*/ 281 h 290"/>
                    <a:gd name="T36" fmla="*/ 576 w 591"/>
                    <a:gd name="T37" fmla="*/ 213 h 290"/>
                    <a:gd name="T38" fmla="*/ 490 w 591"/>
                    <a:gd name="T39" fmla="*/ 188 h 290"/>
                    <a:gd name="T40" fmla="*/ 346 w 591"/>
                    <a:gd name="T41" fmla="*/ 249 h 290"/>
                    <a:gd name="T42" fmla="*/ 59 w 591"/>
                    <a:gd name="T43" fmla="*/ 198 h 290"/>
                    <a:gd name="T44" fmla="*/ 52 w 591"/>
                    <a:gd name="T45" fmla="*/ 34 h 290"/>
                    <a:gd name="T46" fmla="*/ 144 w 591"/>
                    <a:gd name="T47" fmla="*/ 35 h 290"/>
                    <a:gd name="T48" fmla="*/ 162 w 591"/>
                    <a:gd name="T49" fmla="*/ 75 h 290"/>
                    <a:gd name="T50" fmla="*/ 150 w 591"/>
                    <a:gd name="T51" fmla="*/ 104 h 290"/>
                    <a:gd name="T52" fmla="*/ 119 w 591"/>
                    <a:gd name="T53" fmla="*/ 93 h 290"/>
                    <a:gd name="T54" fmla="*/ 121 w 591"/>
                    <a:gd name="T55" fmla="*/ 9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1" h="290">
                      <a:moveTo>
                        <a:pt x="121" y="95"/>
                      </a:moveTo>
                      <a:cubicBezTo>
                        <a:pt x="137" y="86"/>
                        <a:pt x="127" y="65"/>
                        <a:pt x="109" y="69"/>
                      </a:cubicBezTo>
                      <a:cubicBezTo>
                        <a:pt x="83" y="77"/>
                        <a:pt x="97" y="111"/>
                        <a:pt x="116" y="118"/>
                      </a:cubicBezTo>
                      <a:cubicBezTo>
                        <a:pt x="142" y="127"/>
                        <a:pt x="164" y="107"/>
                        <a:pt x="169" y="82"/>
                      </a:cubicBezTo>
                      <a:cubicBezTo>
                        <a:pt x="174" y="52"/>
                        <a:pt x="152" y="24"/>
                        <a:pt x="125" y="13"/>
                      </a:cubicBezTo>
                      <a:cubicBezTo>
                        <a:pt x="92" y="0"/>
                        <a:pt x="56" y="12"/>
                        <a:pt x="34" y="39"/>
                      </a:cubicBezTo>
                      <a:cubicBezTo>
                        <a:pt x="8" y="71"/>
                        <a:pt x="4" y="114"/>
                        <a:pt x="19" y="152"/>
                      </a:cubicBezTo>
                      <a:cubicBezTo>
                        <a:pt x="51" y="234"/>
                        <a:pt x="143" y="275"/>
                        <a:pt x="226" y="277"/>
                      </a:cubicBezTo>
                      <a:cubicBezTo>
                        <a:pt x="285" y="279"/>
                        <a:pt x="343" y="263"/>
                        <a:pt x="397" y="240"/>
                      </a:cubicBezTo>
                      <a:cubicBezTo>
                        <a:pt x="430" y="226"/>
                        <a:pt x="462" y="204"/>
                        <a:pt x="497" y="197"/>
                      </a:cubicBezTo>
                      <a:cubicBezTo>
                        <a:pt x="518" y="192"/>
                        <a:pt x="541" y="194"/>
                        <a:pt x="558" y="208"/>
                      </a:cubicBezTo>
                      <a:cubicBezTo>
                        <a:pt x="569" y="217"/>
                        <a:pt x="581" y="234"/>
                        <a:pt x="575" y="250"/>
                      </a:cubicBezTo>
                      <a:cubicBezTo>
                        <a:pt x="569" y="257"/>
                        <a:pt x="564" y="264"/>
                        <a:pt x="559" y="271"/>
                      </a:cubicBezTo>
                      <a:cubicBezTo>
                        <a:pt x="522" y="273"/>
                        <a:pt x="515" y="264"/>
                        <a:pt x="539" y="243"/>
                      </a:cubicBezTo>
                      <a:cubicBezTo>
                        <a:pt x="533" y="244"/>
                        <a:pt x="535" y="253"/>
                        <a:pt x="541" y="252"/>
                      </a:cubicBezTo>
                      <a:cubicBezTo>
                        <a:pt x="556" y="248"/>
                        <a:pt x="557" y="228"/>
                        <a:pt x="542" y="223"/>
                      </a:cubicBezTo>
                      <a:cubicBezTo>
                        <a:pt x="523" y="216"/>
                        <a:pt x="510" y="239"/>
                        <a:pt x="512" y="255"/>
                      </a:cubicBezTo>
                      <a:cubicBezTo>
                        <a:pt x="516" y="278"/>
                        <a:pt x="539" y="290"/>
                        <a:pt x="560" y="281"/>
                      </a:cubicBezTo>
                      <a:cubicBezTo>
                        <a:pt x="587" y="268"/>
                        <a:pt x="591" y="235"/>
                        <a:pt x="576" y="213"/>
                      </a:cubicBezTo>
                      <a:cubicBezTo>
                        <a:pt x="557" y="185"/>
                        <a:pt x="521" y="181"/>
                        <a:pt x="490" y="188"/>
                      </a:cubicBezTo>
                      <a:cubicBezTo>
                        <a:pt x="440" y="201"/>
                        <a:pt x="395" y="233"/>
                        <a:pt x="346" y="249"/>
                      </a:cubicBezTo>
                      <a:cubicBezTo>
                        <a:pt x="250" y="279"/>
                        <a:pt x="132" y="277"/>
                        <a:pt x="59" y="198"/>
                      </a:cubicBezTo>
                      <a:cubicBezTo>
                        <a:pt x="18" y="154"/>
                        <a:pt x="0" y="78"/>
                        <a:pt x="52" y="34"/>
                      </a:cubicBezTo>
                      <a:cubicBezTo>
                        <a:pt x="78" y="11"/>
                        <a:pt x="118" y="11"/>
                        <a:pt x="144" y="35"/>
                      </a:cubicBezTo>
                      <a:cubicBezTo>
                        <a:pt x="155" y="45"/>
                        <a:pt x="162" y="60"/>
                        <a:pt x="162" y="75"/>
                      </a:cubicBezTo>
                      <a:cubicBezTo>
                        <a:pt x="161" y="83"/>
                        <a:pt x="157" y="97"/>
                        <a:pt x="150" y="104"/>
                      </a:cubicBezTo>
                      <a:cubicBezTo>
                        <a:pt x="140" y="113"/>
                        <a:pt x="94" y="115"/>
                        <a:pt x="119" y="93"/>
                      </a:cubicBezTo>
                      <a:cubicBezTo>
                        <a:pt x="118" y="94"/>
                        <a:pt x="119" y="96"/>
                        <a:pt x="121" y="9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27"/>
                <p:cNvSpPr>
                  <a:spLocks/>
                </p:cNvSpPr>
                <p:nvPr/>
              </p:nvSpPr>
              <p:spPr bwMode="auto">
                <a:xfrm>
                  <a:off x="4105" y="2068"/>
                  <a:ext cx="204" cy="294"/>
                </a:xfrm>
                <a:custGeom>
                  <a:avLst/>
                  <a:gdLst>
                    <a:gd name="T0" fmla="*/ 21 w 76"/>
                    <a:gd name="T1" fmla="*/ 108 h 109"/>
                    <a:gd name="T2" fmla="*/ 71 w 76"/>
                    <a:gd name="T3" fmla="*/ 44 h 109"/>
                    <a:gd name="T4" fmla="*/ 16 w 76"/>
                    <a:gd name="T5" fmla="*/ 17 h 109"/>
                    <a:gd name="T6" fmla="*/ 27 w 76"/>
                    <a:gd name="T7" fmla="*/ 66 h 109"/>
                    <a:gd name="T8" fmla="*/ 26 w 76"/>
                    <a:gd name="T9" fmla="*/ 48 h 109"/>
                    <a:gd name="T10" fmla="*/ 29 w 76"/>
                    <a:gd name="T11" fmla="*/ 54 h 109"/>
                    <a:gd name="T12" fmla="*/ 17 w 76"/>
                    <a:gd name="T13" fmla="*/ 33 h 109"/>
                    <a:gd name="T14" fmla="*/ 35 w 76"/>
                    <a:gd name="T15" fmla="*/ 20 h 109"/>
                    <a:gd name="T16" fmla="*/ 64 w 76"/>
                    <a:gd name="T17" fmla="*/ 50 h 109"/>
                    <a:gd name="T18" fmla="*/ 20 w 76"/>
                    <a:gd name="T19" fmla="*/ 106 h 109"/>
                    <a:gd name="T20" fmla="*/ 21 w 76"/>
                    <a:gd name="T21"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9">
                      <a:moveTo>
                        <a:pt x="21" y="108"/>
                      </a:moveTo>
                      <a:cubicBezTo>
                        <a:pt x="48" y="99"/>
                        <a:pt x="76" y="76"/>
                        <a:pt x="71" y="44"/>
                      </a:cubicBezTo>
                      <a:cubicBezTo>
                        <a:pt x="67" y="19"/>
                        <a:pt x="39" y="0"/>
                        <a:pt x="16" y="17"/>
                      </a:cubicBezTo>
                      <a:cubicBezTo>
                        <a:pt x="0" y="30"/>
                        <a:pt x="2" y="65"/>
                        <a:pt x="27" y="66"/>
                      </a:cubicBezTo>
                      <a:cubicBezTo>
                        <a:pt x="49" y="67"/>
                        <a:pt x="39" y="35"/>
                        <a:pt x="26" y="48"/>
                      </a:cubicBezTo>
                      <a:cubicBezTo>
                        <a:pt x="23" y="51"/>
                        <a:pt x="26" y="55"/>
                        <a:pt x="29" y="54"/>
                      </a:cubicBezTo>
                      <a:cubicBezTo>
                        <a:pt x="14" y="57"/>
                        <a:pt x="14" y="41"/>
                        <a:pt x="17" y="33"/>
                      </a:cubicBezTo>
                      <a:cubicBezTo>
                        <a:pt x="20" y="25"/>
                        <a:pt x="26" y="20"/>
                        <a:pt x="35" y="20"/>
                      </a:cubicBezTo>
                      <a:cubicBezTo>
                        <a:pt x="52" y="19"/>
                        <a:pt x="63" y="35"/>
                        <a:pt x="64" y="50"/>
                      </a:cubicBezTo>
                      <a:cubicBezTo>
                        <a:pt x="65" y="77"/>
                        <a:pt x="41" y="95"/>
                        <a:pt x="20" y="106"/>
                      </a:cubicBezTo>
                      <a:cubicBezTo>
                        <a:pt x="18" y="107"/>
                        <a:pt x="19" y="109"/>
                        <a:pt x="21" y="108"/>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28"/>
                <p:cNvSpPr>
                  <a:spLocks/>
                </p:cNvSpPr>
                <p:nvPr/>
              </p:nvSpPr>
              <p:spPr bwMode="auto">
                <a:xfrm>
                  <a:off x="3628" y="1793"/>
                  <a:ext cx="400" cy="704"/>
                </a:xfrm>
                <a:custGeom>
                  <a:avLst/>
                  <a:gdLst>
                    <a:gd name="T0" fmla="*/ 57 w 149"/>
                    <a:gd name="T1" fmla="*/ 261 h 261"/>
                    <a:gd name="T2" fmla="*/ 144 w 149"/>
                    <a:gd name="T3" fmla="*/ 114 h 261"/>
                    <a:gd name="T4" fmla="*/ 43 w 149"/>
                    <a:gd name="T5" fmla="*/ 30 h 261"/>
                    <a:gd name="T6" fmla="*/ 63 w 149"/>
                    <a:gd name="T7" fmla="*/ 130 h 261"/>
                    <a:gd name="T8" fmla="*/ 91 w 149"/>
                    <a:gd name="T9" fmla="*/ 96 h 261"/>
                    <a:gd name="T10" fmla="*/ 62 w 149"/>
                    <a:gd name="T11" fmla="*/ 96 h 261"/>
                    <a:gd name="T12" fmla="*/ 68 w 149"/>
                    <a:gd name="T13" fmla="*/ 101 h 261"/>
                    <a:gd name="T14" fmla="*/ 56 w 149"/>
                    <a:gd name="T15" fmla="*/ 119 h 261"/>
                    <a:gd name="T16" fmla="*/ 39 w 149"/>
                    <a:gd name="T17" fmla="*/ 108 h 261"/>
                    <a:gd name="T18" fmla="*/ 26 w 149"/>
                    <a:gd name="T19" fmla="*/ 71 h 261"/>
                    <a:gd name="T20" fmla="*/ 82 w 149"/>
                    <a:gd name="T21" fmla="*/ 35 h 261"/>
                    <a:gd name="T22" fmla="*/ 136 w 149"/>
                    <a:gd name="T23" fmla="*/ 122 h 261"/>
                    <a:gd name="T24" fmla="*/ 56 w 149"/>
                    <a:gd name="T25" fmla="*/ 258 h 261"/>
                    <a:gd name="T26" fmla="*/ 57 w 149"/>
                    <a:gd name="T27"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261">
                      <a:moveTo>
                        <a:pt x="57" y="261"/>
                      </a:moveTo>
                      <a:cubicBezTo>
                        <a:pt x="113" y="237"/>
                        <a:pt x="149" y="175"/>
                        <a:pt x="144" y="114"/>
                      </a:cubicBezTo>
                      <a:cubicBezTo>
                        <a:pt x="141" y="67"/>
                        <a:pt x="99" y="0"/>
                        <a:pt x="43" y="30"/>
                      </a:cubicBezTo>
                      <a:cubicBezTo>
                        <a:pt x="0" y="53"/>
                        <a:pt x="11" y="128"/>
                        <a:pt x="63" y="130"/>
                      </a:cubicBezTo>
                      <a:cubicBezTo>
                        <a:pt x="80" y="130"/>
                        <a:pt x="101" y="115"/>
                        <a:pt x="91" y="96"/>
                      </a:cubicBezTo>
                      <a:cubicBezTo>
                        <a:pt x="84" y="84"/>
                        <a:pt x="68" y="85"/>
                        <a:pt x="62" y="96"/>
                      </a:cubicBezTo>
                      <a:cubicBezTo>
                        <a:pt x="60" y="100"/>
                        <a:pt x="65" y="104"/>
                        <a:pt x="68" y="101"/>
                      </a:cubicBezTo>
                      <a:cubicBezTo>
                        <a:pt x="64" y="107"/>
                        <a:pt x="60" y="113"/>
                        <a:pt x="56" y="119"/>
                      </a:cubicBezTo>
                      <a:cubicBezTo>
                        <a:pt x="50" y="115"/>
                        <a:pt x="44" y="112"/>
                        <a:pt x="39" y="108"/>
                      </a:cubicBezTo>
                      <a:cubicBezTo>
                        <a:pt x="29" y="99"/>
                        <a:pt x="24" y="84"/>
                        <a:pt x="26" y="71"/>
                      </a:cubicBezTo>
                      <a:cubicBezTo>
                        <a:pt x="30" y="45"/>
                        <a:pt x="56" y="29"/>
                        <a:pt x="82" y="35"/>
                      </a:cubicBezTo>
                      <a:cubicBezTo>
                        <a:pt x="119" y="44"/>
                        <a:pt x="135" y="87"/>
                        <a:pt x="136" y="122"/>
                      </a:cubicBezTo>
                      <a:cubicBezTo>
                        <a:pt x="138" y="179"/>
                        <a:pt x="104" y="230"/>
                        <a:pt x="56" y="258"/>
                      </a:cubicBezTo>
                      <a:cubicBezTo>
                        <a:pt x="55" y="259"/>
                        <a:pt x="56" y="261"/>
                        <a:pt x="57" y="26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29"/>
                <p:cNvSpPr>
                  <a:spLocks/>
                </p:cNvSpPr>
                <p:nvPr/>
              </p:nvSpPr>
              <p:spPr bwMode="auto">
                <a:xfrm>
                  <a:off x="3497" y="2195"/>
                  <a:ext cx="372" cy="297"/>
                </a:xfrm>
                <a:custGeom>
                  <a:avLst/>
                  <a:gdLst>
                    <a:gd name="T0" fmla="*/ 2 w 139"/>
                    <a:gd name="T1" fmla="*/ 107 h 110"/>
                    <a:gd name="T2" fmla="*/ 49 w 139"/>
                    <a:gd name="T3" fmla="*/ 83 h 110"/>
                    <a:gd name="T4" fmla="*/ 79 w 139"/>
                    <a:gd name="T5" fmla="*/ 35 h 110"/>
                    <a:gd name="T6" fmla="*/ 135 w 139"/>
                    <a:gd name="T7" fmla="*/ 8 h 110"/>
                    <a:gd name="T8" fmla="*/ 134 w 139"/>
                    <a:gd name="T9" fmla="*/ 0 h 110"/>
                    <a:gd name="T10" fmla="*/ 73 w 139"/>
                    <a:gd name="T11" fmla="*/ 29 h 110"/>
                    <a:gd name="T12" fmla="*/ 2 w 139"/>
                    <a:gd name="T13" fmla="*/ 104 h 110"/>
                    <a:gd name="T14" fmla="*/ 2 w 139"/>
                    <a:gd name="T15" fmla="*/ 107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110">
                      <a:moveTo>
                        <a:pt x="2" y="107"/>
                      </a:moveTo>
                      <a:cubicBezTo>
                        <a:pt x="23" y="110"/>
                        <a:pt x="38" y="99"/>
                        <a:pt x="49" y="83"/>
                      </a:cubicBezTo>
                      <a:cubicBezTo>
                        <a:pt x="60" y="67"/>
                        <a:pt x="66" y="49"/>
                        <a:pt x="79" y="35"/>
                      </a:cubicBezTo>
                      <a:cubicBezTo>
                        <a:pt x="95" y="18"/>
                        <a:pt x="113" y="13"/>
                        <a:pt x="135" y="8"/>
                      </a:cubicBezTo>
                      <a:cubicBezTo>
                        <a:pt x="139" y="7"/>
                        <a:pt x="138" y="0"/>
                        <a:pt x="134" y="0"/>
                      </a:cubicBezTo>
                      <a:cubicBezTo>
                        <a:pt x="111" y="0"/>
                        <a:pt x="88" y="12"/>
                        <a:pt x="73" y="29"/>
                      </a:cubicBezTo>
                      <a:cubicBezTo>
                        <a:pt x="50" y="54"/>
                        <a:pt x="45" y="106"/>
                        <a:pt x="2" y="104"/>
                      </a:cubicBezTo>
                      <a:cubicBezTo>
                        <a:pt x="1" y="104"/>
                        <a:pt x="0" y="107"/>
                        <a:pt x="2" y="10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0"/>
                <p:cNvSpPr>
                  <a:spLocks/>
                </p:cNvSpPr>
                <p:nvPr/>
              </p:nvSpPr>
              <p:spPr bwMode="auto">
                <a:xfrm>
                  <a:off x="3550" y="2201"/>
                  <a:ext cx="319" cy="307"/>
                </a:xfrm>
                <a:custGeom>
                  <a:avLst/>
                  <a:gdLst>
                    <a:gd name="T0" fmla="*/ 116 w 119"/>
                    <a:gd name="T1" fmla="*/ 2 h 114"/>
                    <a:gd name="T2" fmla="*/ 78 w 119"/>
                    <a:gd name="T3" fmla="*/ 30 h 114"/>
                    <a:gd name="T4" fmla="*/ 57 w 119"/>
                    <a:gd name="T5" fmla="*/ 82 h 114"/>
                    <a:gd name="T6" fmla="*/ 5 w 119"/>
                    <a:gd name="T7" fmla="*/ 100 h 114"/>
                    <a:gd name="T8" fmla="*/ 4 w 119"/>
                    <a:gd name="T9" fmla="*/ 107 h 114"/>
                    <a:gd name="T10" fmla="*/ 63 w 119"/>
                    <a:gd name="T11" fmla="*/ 88 h 114"/>
                    <a:gd name="T12" fmla="*/ 116 w 119"/>
                    <a:gd name="T13" fmla="*/ 6 h 114"/>
                    <a:gd name="T14" fmla="*/ 116 w 119"/>
                    <a:gd name="T15" fmla="*/ 2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14">
                      <a:moveTo>
                        <a:pt x="116" y="2"/>
                      </a:moveTo>
                      <a:cubicBezTo>
                        <a:pt x="98" y="0"/>
                        <a:pt x="85" y="15"/>
                        <a:pt x="78" y="30"/>
                      </a:cubicBezTo>
                      <a:cubicBezTo>
                        <a:pt x="71" y="47"/>
                        <a:pt x="70" y="67"/>
                        <a:pt x="57" y="82"/>
                      </a:cubicBezTo>
                      <a:cubicBezTo>
                        <a:pt x="43" y="98"/>
                        <a:pt x="25" y="100"/>
                        <a:pt x="5" y="100"/>
                      </a:cubicBezTo>
                      <a:cubicBezTo>
                        <a:pt x="1" y="100"/>
                        <a:pt x="0" y="106"/>
                        <a:pt x="4" y="107"/>
                      </a:cubicBezTo>
                      <a:cubicBezTo>
                        <a:pt x="24" y="114"/>
                        <a:pt x="49" y="104"/>
                        <a:pt x="63" y="88"/>
                      </a:cubicBezTo>
                      <a:cubicBezTo>
                        <a:pt x="86" y="63"/>
                        <a:pt x="76" y="14"/>
                        <a:pt x="116" y="6"/>
                      </a:cubicBezTo>
                      <a:cubicBezTo>
                        <a:pt x="119" y="6"/>
                        <a:pt x="118" y="3"/>
                        <a:pt x="116"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1"/>
                <p:cNvSpPr>
                  <a:spLocks/>
                </p:cNvSpPr>
                <p:nvPr/>
              </p:nvSpPr>
              <p:spPr bwMode="auto">
                <a:xfrm>
                  <a:off x="3331" y="2163"/>
                  <a:ext cx="345" cy="215"/>
                </a:xfrm>
                <a:custGeom>
                  <a:avLst/>
                  <a:gdLst>
                    <a:gd name="T0" fmla="*/ 22 w 129"/>
                    <a:gd name="T1" fmla="*/ 1 h 80"/>
                    <a:gd name="T2" fmla="*/ 62 w 129"/>
                    <a:gd name="T3" fmla="*/ 78 h 80"/>
                    <a:gd name="T4" fmla="*/ 108 w 129"/>
                    <a:gd name="T5" fmla="*/ 3 h 80"/>
                    <a:gd name="T6" fmla="*/ 102 w 129"/>
                    <a:gd name="T7" fmla="*/ 6 h 80"/>
                    <a:gd name="T8" fmla="*/ 64 w 129"/>
                    <a:gd name="T9" fmla="*/ 70 h 80"/>
                    <a:gd name="T10" fmla="*/ 25 w 129"/>
                    <a:gd name="T11" fmla="*/ 3 h 80"/>
                    <a:gd name="T12" fmla="*/ 22 w 129"/>
                    <a:gd name="T13" fmla="*/ 1 h 80"/>
                  </a:gdLst>
                  <a:ahLst/>
                  <a:cxnLst>
                    <a:cxn ang="0">
                      <a:pos x="T0" y="T1"/>
                    </a:cxn>
                    <a:cxn ang="0">
                      <a:pos x="T2" y="T3"/>
                    </a:cxn>
                    <a:cxn ang="0">
                      <a:pos x="T4" y="T5"/>
                    </a:cxn>
                    <a:cxn ang="0">
                      <a:pos x="T6" y="T7"/>
                    </a:cxn>
                    <a:cxn ang="0">
                      <a:pos x="T8" y="T9"/>
                    </a:cxn>
                    <a:cxn ang="0">
                      <a:pos x="T10" y="T11"/>
                    </a:cxn>
                    <a:cxn ang="0">
                      <a:pos x="T12" y="T13"/>
                    </a:cxn>
                  </a:cxnLst>
                  <a:rect l="0" t="0" r="r" b="b"/>
                  <a:pathLst>
                    <a:path w="129" h="80">
                      <a:moveTo>
                        <a:pt x="22" y="1"/>
                      </a:moveTo>
                      <a:cubicBezTo>
                        <a:pt x="0" y="33"/>
                        <a:pt x="25" y="76"/>
                        <a:pt x="62" y="78"/>
                      </a:cubicBezTo>
                      <a:cubicBezTo>
                        <a:pt x="100" y="80"/>
                        <a:pt x="129" y="37"/>
                        <a:pt x="108" y="3"/>
                      </a:cubicBezTo>
                      <a:cubicBezTo>
                        <a:pt x="106" y="0"/>
                        <a:pt x="100" y="2"/>
                        <a:pt x="102" y="6"/>
                      </a:cubicBezTo>
                      <a:cubicBezTo>
                        <a:pt x="112" y="35"/>
                        <a:pt x="98" y="69"/>
                        <a:pt x="64" y="70"/>
                      </a:cubicBezTo>
                      <a:cubicBezTo>
                        <a:pt x="27" y="71"/>
                        <a:pt x="12" y="34"/>
                        <a:pt x="25" y="3"/>
                      </a:cubicBezTo>
                      <a:cubicBezTo>
                        <a:pt x="25" y="1"/>
                        <a:pt x="23" y="0"/>
                        <a:pt x="22"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2"/>
                <p:cNvSpPr>
                  <a:spLocks/>
                </p:cNvSpPr>
                <p:nvPr/>
              </p:nvSpPr>
              <p:spPr bwMode="auto">
                <a:xfrm>
                  <a:off x="3382" y="2176"/>
                  <a:ext cx="249" cy="108"/>
                </a:xfrm>
                <a:custGeom>
                  <a:avLst/>
                  <a:gdLst>
                    <a:gd name="T0" fmla="*/ 0 w 93"/>
                    <a:gd name="T1" fmla="*/ 4 h 40"/>
                    <a:gd name="T2" fmla="*/ 45 w 93"/>
                    <a:gd name="T3" fmla="*/ 39 h 40"/>
                    <a:gd name="T4" fmla="*/ 92 w 93"/>
                    <a:gd name="T5" fmla="*/ 6 h 40"/>
                    <a:gd name="T6" fmla="*/ 87 w 93"/>
                    <a:gd name="T7" fmla="*/ 3 h 40"/>
                    <a:gd name="T8" fmla="*/ 45 w 93"/>
                    <a:gd name="T9" fmla="*/ 32 h 40"/>
                    <a:gd name="T10" fmla="*/ 3 w 93"/>
                    <a:gd name="T11" fmla="*/ 3 h 40"/>
                    <a:gd name="T12" fmla="*/ 0 w 93"/>
                    <a:gd name="T13" fmla="*/ 4 h 40"/>
                  </a:gdLst>
                  <a:ahLst/>
                  <a:cxnLst>
                    <a:cxn ang="0">
                      <a:pos x="T0" y="T1"/>
                    </a:cxn>
                    <a:cxn ang="0">
                      <a:pos x="T2" y="T3"/>
                    </a:cxn>
                    <a:cxn ang="0">
                      <a:pos x="T4" y="T5"/>
                    </a:cxn>
                    <a:cxn ang="0">
                      <a:pos x="T6" y="T7"/>
                    </a:cxn>
                    <a:cxn ang="0">
                      <a:pos x="T8" y="T9"/>
                    </a:cxn>
                    <a:cxn ang="0">
                      <a:pos x="T10" y="T11"/>
                    </a:cxn>
                    <a:cxn ang="0">
                      <a:pos x="T12" y="T13"/>
                    </a:cxn>
                  </a:cxnLst>
                  <a:rect l="0" t="0" r="r" b="b"/>
                  <a:pathLst>
                    <a:path w="93" h="40">
                      <a:moveTo>
                        <a:pt x="0" y="4"/>
                      </a:moveTo>
                      <a:cubicBezTo>
                        <a:pt x="6" y="24"/>
                        <a:pt x="24" y="39"/>
                        <a:pt x="45" y="39"/>
                      </a:cubicBezTo>
                      <a:cubicBezTo>
                        <a:pt x="65" y="40"/>
                        <a:pt x="89" y="26"/>
                        <a:pt x="92" y="6"/>
                      </a:cubicBezTo>
                      <a:cubicBezTo>
                        <a:pt x="93" y="2"/>
                        <a:pt x="89" y="0"/>
                        <a:pt x="87" y="3"/>
                      </a:cubicBezTo>
                      <a:cubicBezTo>
                        <a:pt x="76" y="18"/>
                        <a:pt x="66" y="32"/>
                        <a:pt x="45" y="32"/>
                      </a:cubicBezTo>
                      <a:cubicBezTo>
                        <a:pt x="26" y="32"/>
                        <a:pt x="11" y="19"/>
                        <a:pt x="3" y="3"/>
                      </a:cubicBezTo>
                      <a:cubicBezTo>
                        <a:pt x="2" y="1"/>
                        <a:pt x="0" y="2"/>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33"/>
                <p:cNvSpPr>
                  <a:spLocks/>
                </p:cNvSpPr>
                <p:nvPr/>
              </p:nvSpPr>
              <p:spPr bwMode="auto">
                <a:xfrm>
                  <a:off x="3154" y="1974"/>
                  <a:ext cx="182" cy="434"/>
                </a:xfrm>
                <a:custGeom>
                  <a:avLst/>
                  <a:gdLst>
                    <a:gd name="T0" fmla="*/ 55 w 68"/>
                    <a:gd name="T1" fmla="*/ 146 h 161"/>
                    <a:gd name="T2" fmla="*/ 56 w 68"/>
                    <a:gd name="T3" fmla="*/ 29 h 161"/>
                    <a:gd name="T4" fmla="*/ 21 w 68"/>
                    <a:gd name="T5" fmla="*/ 7 h 161"/>
                    <a:gd name="T6" fmla="*/ 11 w 68"/>
                    <a:gd name="T7" fmla="*/ 60 h 161"/>
                    <a:gd name="T8" fmla="*/ 58 w 68"/>
                    <a:gd name="T9" fmla="*/ 159 h 161"/>
                    <a:gd name="T10" fmla="*/ 61 w 68"/>
                    <a:gd name="T11" fmla="*/ 156 h 161"/>
                    <a:gd name="T12" fmla="*/ 28 w 68"/>
                    <a:gd name="T13" fmla="*/ 86 h 161"/>
                    <a:gd name="T14" fmla="*/ 20 w 68"/>
                    <a:gd name="T15" fmla="*/ 57 h 161"/>
                    <a:gd name="T16" fmla="*/ 15 w 68"/>
                    <a:gd name="T17" fmla="*/ 35 h 161"/>
                    <a:gd name="T18" fmla="*/ 49 w 68"/>
                    <a:gd name="T19" fmla="*/ 43 h 161"/>
                    <a:gd name="T20" fmla="*/ 41 w 68"/>
                    <a:gd name="T21" fmla="*/ 107 h 161"/>
                    <a:gd name="T22" fmla="*/ 51 w 68"/>
                    <a:gd name="T23" fmla="*/ 148 h 161"/>
                    <a:gd name="T24" fmla="*/ 55 w 68"/>
                    <a:gd name="T25" fmla="*/ 14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61">
                      <a:moveTo>
                        <a:pt x="55" y="146"/>
                      </a:moveTo>
                      <a:cubicBezTo>
                        <a:pt x="36" y="106"/>
                        <a:pt x="68" y="69"/>
                        <a:pt x="56" y="29"/>
                      </a:cubicBezTo>
                      <a:cubicBezTo>
                        <a:pt x="51" y="15"/>
                        <a:pt x="38" y="0"/>
                        <a:pt x="21" y="7"/>
                      </a:cubicBezTo>
                      <a:cubicBezTo>
                        <a:pt x="0" y="15"/>
                        <a:pt x="7" y="43"/>
                        <a:pt x="11" y="60"/>
                      </a:cubicBezTo>
                      <a:cubicBezTo>
                        <a:pt x="20" y="95"/>
                        <a:pt x="35" y="130"/>
                        <a:pt x="58" y="159"/>
                      </a:cubicBezTo>
                      <a:cubicBezTo>
                        <a:pt x="59" y="161"/>
                        <a:pt x="63" y="158"/>
                        <a:pt x="61" y="156"/>
                      </a:cubicBezTo>
                      <a:cubicBezTo>
                        <a:pt x="50" y="132"/>
                        <a:pt x="37" y="110"/>
                        <a:pt x="28" y="86"/>
                      </a:cubicBezTo>
                      <a:cubicBezTo>
                        <a:pt x="25" y="76"/>
                        <a:pt x="22" y="67"/>
                        <a:pt x="20" y="57"/>
                      </a:cubicBezTo>
                      <a:cubicBezTo>
                        <a:pt x="18" y="50"/>
                        <a:pt x="16" y="42"/>
                        <a:pt x="15" y="35"/>
                      </a:cubicBezTo>
                      <a:cubicBezTo>
                        <a:pt x="40" y="23"/>
                        <a:pt x="51" y="26"/>
                        <a:pt x="49" y="43"/>
                      </a:cubicBezTo>
                      <a:cubicBezTo>
                        <a:pt x="56" y="61"/>
                        <a:pt x="42" y="88"/>
                        <a:pt x="41" y="107"/>
                      </a:cubicBezTo>
                      <a:cubicBezTo>
                        <a:pt x="40" y="123"/>
                        <a:pt x="42" y="136"/>
                        <a:pt x="51" y="148"/>
                      </a:cubicBezTo>
                      <a:cubicBezTo>
                        <a:pt x="53" y="150"/>
                        <a:pt x="56" y="148"/>
                        <a:pt x="55" y="14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34"/>
                <p:cNvSpPr>
                  <a:spLocks/>
                </p:cNvSpPr>
                <p:nvPr/>
              </p:nvSpPr>
              <p:spPr bwMode="auto">
                <a:xfrm>
                  <a:off x="4352" y="2157"/>
                  <a:ext cx="118" cy="122"/>
                </a:xfrm>
                <a:custGeom>
                  <a:avLst/>
                  <a:gdLst>
                    <a:gd name="T0" fmla="*/ 13 w 44"/>
                    <a:gd name="T1" fmla="*/ 7 h 45"/>
                    <a:gd name="T2" fmla="*/ 5 w 44"/>
                    <a:gd name="T3" fmla="*/ 33 h 45"/>
                    <a:gd name="T4" fmla="*/ 33 w 44"/>
                    <a:gd name="T5" fmla="*/ 39 h 45"/>
                    <a:gd name="T6" fmla="*/ 37 w 44"/>
                    <a:gd name="T7" fmla="*/ 10 h 45"/>
                    <a:gd name="T8" fmla="*/ 7 w 44"/>
                    <a:gd name="T9" fmla="*/ 9 h 45"/>
                    <a:gd name="T10" fmla="*/ 16 w 44"/>
                    <a:gd name="T11" fmla="*/ 35 h 45"/>
                    <a:gd name="T12" fmla="*/ 31 w 44"/>
                    <a:gd name="T13" fmla="*/ 14 h 45"/>
                    <a:gd name="T14" fmla="*/ 8 w 44"/>
                    <a:gd name="T15" fmla="*/ 18 h 45"/>
                    <a:gd name="T16" fmla="*/ 28 w 44"/>
                    <a:gd name="T17" fmla="*/ 28 h 45"/>
                    <a:gd name="T18" fmla="*/ 25 w 44"/>
                    <a:gd name="T19" fmla="*/ 12 h 45"/>
                    <a:gd name="T20" fmla="*/ 13 w 44"/>
                    <a:gd name="T21" fmla="*/ 21 h 45"/>
                    <a:gd name="T22" fmla="*/ 25 w 44"/>
                    <a:gd name="T23" fmla="*/ 27 h 45"/>
                    <a:gd name="T24" fmla="*/ 24 w 44"/>
                    <a:gd name="T25" fmla="*/ 14 h 45"/>
                    <a:gd name="T26" fmla="*/ 18 w 44"/>
                    <a:gd name="T27" fmla="*/ 20 h 45"/>
                    <a:gd name="T28" fmla="*/ 21 w 44"/>
                    <a:gd name="T29" fmla="*/ 24 h 45"/>
                    <a:gd name="T30" fmla="*/ 27 w 44"/>
                    <a:gd name="T31" fmla="*/ 23 h 45"/>
                    <a:gd name="T32" fmla="*/ 26 w 44"/>
                    <a:gd name="T33" fmla="*/ 16 h 45"/>
                    <a:gd name="T34" fmla="*/ 20 w 44"/>
                    <a:gd name="T35" fmla="*/ 21 h 45"/>
                    <a:gd name="T36" fmla="*/ 22 w 44"/>
                    <a:gd name="T37" fmla="*/ 22 h 45"/>
                    <a:gd name="T38" fmla="*/ 19 w 44"/>
                    <a:gd name="T39" fmla="*/ 23 h 45"/>
                    <a:gd name="T40" fmla="*/ 17 w 44"/>
                    <a:gd name="T41" fmla="*/ 18 h 45"/>
                    <a:gd name="T42" fmla="*/ 24 w 44"/>
                    <a:gd name="T43" fmla="*/ 24 h 45"/>
                    <a:gd name="T44" fmla="*/ 12 w 44"/>
                    <a:gd name="T45" fmla="*/ 19 h 45"/>
                    <a:gd name="T46" fmla="*/ 25 w 44"/>
                    <a:gd name="T47" fmla="*/ 11 h 45"/>
                    <a:gd name="T48" fmla="*/ 34 w 44"/>
                    <a:gd name="T49" fmla="*/ 24 h 45"/>
                    <a:gd name="T50" fmla="*/ 22 w 44"/>
                    <a:gd name="T51" fmla="*/ 35 h 45"/>
                    <a:gd name="T52" fmla="*/ 15 w 44"/>
                    <a:gd name="T53" fmla="*/ 9 h 45"/>
                    <a:gd name="T54" fmla="*/ 13 w 44"/>
                    <a:gd name="T55"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5">
                      <a:moveTo>
                        <a:pt x="13" y="7"/>
                      </a:moveTo>
                      <a:cubicBezTo>
                        <a:pt x="3" y="11"/>
                        <a:pt x="0" y="24"/>
                        <a:pt x="5" y="33"/>
                      </a:cubicBezTo>
                      <a:cubicBezTo>
                        <a:pt x="10" y="43"/>
                        <a:pt x="24" y="45"/>
                        <a:pt x="33" y="39"/>
                      </a:cubicBezTo>
                      <a:cubicBezTo>
                        <a:pt x="43" y="33"/>
                        <a:pt x="44" y="19"/>
                        <a:pt x="37" y="10"/>
                      </a:cubicBezTo>
                      <a:cubicBezTo>
                        <a:pt x="30" y="0"/>
                        <a:pt x="14" y="0"/>
                        <a:pt x="7" y="9"/>
                      </a:cubicBezTo>
                      <a:cubicBezTo>
                        <a:pt x="1" y="18"/>
                        <a:pt x="5" y="33"/>
                        <a:pt x="16" y="35"/>
                      </a:cubicBezTo>
                      <a:cubicBezTo>
                        <a:pt x="27" y="36"/>
                        <a:pt x="38" y="23"/>
                        <a:pt x="31" y="14"/>
                      </a:cubicBezTo>
                      <a:cubicBezTo>
                        <a:pt x="25" y="6"/>
                        <a:pt x="10" y="7"/>
                        <a:pt x="8" y="18"/>
                      </a:cubicBezTo>
                      <a:cubicBezTo>
                        <a:pt x="7" y="28"/>
                        <a:pt x="22" y="37"/>
                        <a:pt x="28" y="28"/>
                      </a:cubicBezTo>
                      <a:cubicBezTo>
                        <a:pt x="32" y="23"/>
                        <a:pt x="31" y="15"/>
                        <a:pt x="25" y="12"/>
                      </a:cubicBezTo>
                      <a:cubicBezTo>
                        <a:pt x="19" y="10"/>
                        <a:pt x="12" y="14"/>
                        <a:pt x="13" y="21"/>
                      </a:cubicBezTo>
                      <a:cubicBezTo>
                        <a:pt x="13" y="26"/>
                        <a:pt x="20" y="31"/>
                        <a:pt x="25" y="27"/>
                      </a:cubicBezTo>
                      <a:cubicBezTo>
                        <a:pt x="30" y="24"/>
                        <a:pt x="29" y="16"/>
                        <a:pt x="24" y="14"/>
                      </a:cubicBezTo>
                      <a:cubicBezTo>
                        <a:pt x="20" y="11"/>
                        <a:pt x="16" y="16"/>
                        <a:pt x="18" y="20"/>
                      </a:cubicBezTo>
                      <a:cubicBezTo>
                        <a:pt x="19" y="21"/>
                        <a:pt x="20" y="23"/>
                        <a:pt x="21" y="24"/>
                      </a:cubicBezTo>
                      <a:cubicBezTo>
                        <a:pt x="22" y="27"/>
                        <a:pt x="27" y="26"/>
                        <a:pt x="27" y="23"/>
                      </a:cubicBezTo>
                      <a:cubicBezTo>
                        <a:pt x="27" y="20"/>
                        <a:pt x="27" y="18"/>
                        <a:pt x="26" y="16"/>
                      </a:cubicBezTo>
                      <a:cubicBezTo>
                        <a:pt x="24" y="18"/>
                        <a:pt x="22" y="20"/>
                        <a:pt x="20" y="21"/>
                      </a:cubicBezTo>
                      <a:cubicBezTo>
                        <a:pt x="19" y="21"/>
                        <a:pt x="24" y="19"/>
                        <a:pt x="22" y="22"/>
                      </a:cubicBezTo>
                      <a:cubicBezTo>
                        <a:pt x="21" y="24"/>
                        <a:pt x="20" y="24"/>
                        <a:pt x="19" y="23"/>
                      </a:cubicBezTo>
                      <a:cubicBezTo>
                        <a:pt x="17" y="22"/>
                        <a:pt x="15" y="20"/>
                        <a:pt x="17" y="18"/>
                      </a:cubicBezTo>
                      <a:cubicBezTo>
                        <a:pt x="21" y="14"/>
                        <a:pt x="28" y="20"/>
                        <a:pt x="24" y="24"/>
                      </a:cubicBezTo>
                      <a:cubicBezTo>
                        <a:pt x="19" y="30"/>
                        <a:pt x="12" y="25"/>
                        <a:pt x="12" y="19"/>
                      </a:cubicBezTo>
                      <a:cubicBezTo>
                        <a:pt x="12" y="13"/>
                        <a:pt x="19" y="10"/>
                        <a:pt x="25" y="11"/>
                      </a:cubicBezTo>
                      <a:cubicBezTo>
                        <a:pt x="31" y="12"/>
                        <a:pt x="34" y="18"/>
                        <a:pt x="34" y="24"/>
                      </a:cubicBezTo>
                      <a:cubicBezTo>
                        <a:pt x="33" y="30"/>
                        <a:pt x="29" y="35"/>
                        <a:pt x="22" y="35"/>
                      </a:cubicBezTo>
                      <a:cubicBezTo>
                        <a:pt x="7" y="36"/>
                        <a:pt x="5" y="18"/>
                        <a:pt x="15" y="9"/>
                      </a:cubicBezTo>
                      <a:cubicBezTo>
                        <a:pt x="16" y="8"/>
                        <a:pt x="15" y="6"/>
                        <a:pt x="13"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36"/>
                <p:cNvSpPr>
                  <a:spLocks/>
                </p:cNvSpPr>
                <p:nvPr/>
              </p:nvSpPr>
              <p:spPr bwMode="auto">
                <a:xfrm>
                  <a:off x="3376" y="2201"/>
                  <a:ext cx="241" cy="202"/>
                </a:xfrm>
                <a:custGeom>
                  <a:avLst/>
                  <a:gdLst>
                    <a:gd name="T0" fmla="*/ 5 w 90"/>
                    <a:gd name="T1" fmla="*/ 3 h 75"/>
                    <a:gd name="T2" fmla="*/ 88 w 90"/>
                    <a:gd name="T3" fmla="*/ 31 h 75"/>
                    <a:gd name="T4" fmla="*/ 82 w 90"/>
                    <a:gd name="T5" fmla="*/ 26 h 75"/>
                    <a:gd name="T6" fmla="*/ 40 w 90"/>
                    <a:gd name="T7" fmla="*/ 43 h 75"/>
                    <a:gd name="T8" fmla="*/ 9 w 90"/>
                    <a:gd name="T9" fmla="*/ 3 h 75"/>
                    <a:gd name="T10" fmla="*/ 5 w 90"/>
                    <a:gd name="T11" fmla="*/ 3 h 75"/>
                  </a:gdLst>
                  <a:ahLst/>
                  <a:cxnLst>
                    <a:cxn ang="0">
                      <a:pos x="T0" y="T1"/>
                    </a:cxn>
                    <a:cxn ang="0">
                      <a:pos x="T2" y="T3"/>
                    </a:cxn>
                    <a:cxn ang="0">
                      <a:pos x="T4" y="T5"/>
                    </a:cxn>
                    <a:cxn ang="0">
                      <a:pos x="T6" y="T7"/>
                    </a:cxn>
                    <a:cxn ang="0">
                      <a:pos x="T8" y="T9"/>
                    </a:cxn>
                    <a:cxn ang="0">
                      <a:pos x="T10" y="T11"/>
                    </a:cxn>
                  </a:cxnLst>
                  <a:rect l="0" t="0" r="r" b="b"/>
                  <a:pathLst>
                    <a:path w="90" h="75">
                      <a:moveTo>
                        <a:pt x="5" y="3"/>
                      </a:moveTo>
                      <a:cubicBezTo>
                        <a:pt x="0" y="48"/>
                        <a:pt x="68" y="75"/>
                        <a:pt x="88" y="31"/>
                      </a:cubicBezTo>
                      <a:cubicBezTo>
                        <a:pt x="90" y="27"/>
                        <a:pt x="86" y="23"/>
                        <a:pt x="82" y="26"/>
                      </a:cubicBezTo>
                      <a:cubicBezTo>
                        <a:pt x="71" y="37"/>
                        <a:pt x="58" y="47"/>
                        <a:pt x="40" y="43"/>
                      </a:cubicBezTo>
                      <a:cubicBezTo>
                        <a:pt x="21" y="39"/>
                        <a:pt x="10" y="22"/>
                        <a:pt x="9" y="3"/>
                      </a:cubicBezTo>
                      <a:cubicBezTo>
                        <a:pt x="9" y="0"/>
                        <a:pt x="5" y="0"/>
                        <a:pt x="5" y="3"/>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37"/>
                <p:cNvSpPr>
                  <a:spLocks/>
                </p:cNvSpPr>
                <p:nvPr/>
              </p:nvSpPr>
              <p:spPr bwMode="auto">
                <a:xfrm>
                  <a:off x="3384" y="2236"/>
                  <a:ext cx="233" cy="91"/>
                </a:xfrm>
                <a:custGeom>
                  <a:avLst/>
                  <a:gdLst>
                    <a:gd name="T0" fmla="*/ 85 w 87"/>
                    <a:gd name="T1" fmla="*/ 2 h 34"/>
                    <a:gd name="T2" fmla="*/ 41 w 87"/>
                    <a:gd name="T3" fmla="*/ 25 h 34"/>
                    <a:gd name="T4" fmla="*/ 6 w 87"/>
                    <a:gd name="T5" fmla="*/ 2 h 34"/>
                    <a:gd name="T6" fmla="*/ 1 w 87"/>
                    <a:gd name="T7" fmla="*/ 5 h 34"/>
                    <a:gd name="T8" fmla="*/ 45 w 87"/>
                    <a:gd name="T9" fmla="*/ 34 h 34"/>
                    <a:gd name="T10" fmla="*/ 87 w 87"/>
                    <a:gd name="T11" fmla="*/ 3 h 34"/>
                    <a:gd name="T12" fmla="*/ 85 w 87"/>
                    <a:gd name="T13" fmla="*/ 2 h 34"/>
                  </a:gdLst>
                  <a:ahLst/>
                  <a:cxnLst>
                    <a:cxn ang="0">
                      <a:pos x="T0" y="T1"/>
                    </a:cxn>
                    <a:cxn ang="0">
                      <a:pos x="T2" y="T3"/>
                    </a:cxn>
                    <a:cxn ang="0">
                      <a:pos x="T4" y="T5"/>
                    </a:cxn>
                    <a:cxn ang="0">
                      <a:pos x="T6" y="T7"/>
                    </a:cxn>
                    <a:cxn ang="0">
                      <a:pos x="T8" y="T9"/>
                    </a:cxn>
                    <a:cxn ang="0">
                      <a:pos x="T10" y="T11"/>
                    </a:cxn>
                    <a:cxn ang="0">
                      <a:pos x="T12" y="T13"/>
                    </a:cxn>
                  </a:cxnLst>
                  <a:rect l="0" t="0" r="r" b="b"/>
                  <a:pathLst>
                    <a:path w="87" h="34">
                      <a:moveTo>
                        <a:pt x="85" y="2"/>
                      </a:moveTo>
                      <a:cubicBezTo>
                        <a:pt x="75" y="17"/>
                        <a:pt x="59" y="27"/>
                        <a:pt x="41" y="25"/>
                      </a:cubicBezTo>
                      <a:cubicBezTo>
                        <a:pt x="25" y="24"/>
                        <a:pt x="16" y="13"/>
                        <a:pt x="6" y="2"/>
                      </a:cubicBezTo>
                      <a:cubicBezTo>
                        <a:pt x="4" y="0"/>
                        <a:pt x="0" y="2"/>
                        <a:pt x="1" y="5"/>
                      </a:cubicBezTo>
                      <a:cubicBezTo>
                        <a:pt x="6" y="23"/>
                        <a:pt x="27" y="34"/>
                        <a:pt x="45" y="34"/>
                      </a:cubicBezTo>
                      <a:cubicBezTo>
                        <a:pt x="65" y="33"/>
                        <a:pt x="80" y="21"/>
                        <a:pt x="87" y="3"/>
                      </a:cubicBezTo>
                      <a:cubicBezTo>
                        <a:pt x="87" y="2"/>
                        <a:pt x="86" y="1"/>
                        <a:pt x="85"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38"/>
                <p:cNvSpPr>
                  <a:spLocks/>
                </p:cNvSpPr>
                <p:nvPr/>
              </p:nvSpPr>
              <p:spPr bwMode="auto">
                <a:xfrm>
                  <a:off x="3371" y="2230"/>
                  <a:ext cx="244" cy="140"/>
                </a:xfrm>
                <a:custGeom>
                  <a:avLst/>
                  <a:gdLst>
                    <a:gd name="T0" fmla="*/ 6 w 91"/>
                    <a:gd name="T1" fmla="*/ 1 h 52"/>
                    <a:gd name="T2" fmla="*/ 40 w 91"/>
                    <a:gd name="T3" fmla="*/ 48 h 52"/>
                    <a:gd name="T4" fmla="*/ 90 w 91"/>
                    <a:gd name="T5" fmla="*/ 14 h 52"/>
                    <a:gd name="T6" fmla="*/ 84 w 91"/>
                    <a:gd name="T7" fmla="*/ 12 h 52"/>
                    <a:gd name="T8" fmla="*/ 41 w 91"/>
                    <a:gd name="T9" fmla="*/ 39 h 52"/>
                    <a:gd name="T10" fmla="*/ 8 w 91"/>
                    <a:gd name="T11" fmla="*/ 1 h 52"/>
                    <a:gd name="T12" fmla="*/ 6 w 91"/>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91" h="52">
                      <a:moveTo>
                        <a:pt x="6" y="1"/>
                      </a:moveTo>
                      <a:cubicBezTo>
                        <a:pt x="0" y="22"/>
                        <a:pt x="20" y="44"/>
                        <a:pt x="40" y="48"/>
                      </a:cubicBezTo>
                      <a:cubicBezTo>
                        <a:pt x="62" y="52"/>
                        <a:pt x="88" y="37"/>
                        <a:pt x="90" y="14"/>
                      </a:cubicBezTo>
                      <a:cubicBezTo>
                        <a:pt x="91" y="10"/>
                        <a:pt x="85" y="10"/>
                        <a:pt x="84" y="12"/>
                      </a:cubicBezTo>
                      <a:cubicBezTo>
                        <a:pt x="74" y="28"/>
                        <a:pt x="62" y="42"/>
                        <a:pt x="41" y="39"/>
                      </a:cubicBezTo>
                      <a:cubicBezTo>
                        <a:pt x="21" y="36"/>
                        <a:pt x="13" y="19"/>
                        <a:pt x="8" y="1"/>
                      </a:cubicBezTo>
                      <a:cubicBezTo>
                        <a:pt x="7" y="0"/>
                        <a:pt x="6" y="0"/>
                        <a:pt x="6"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39"/>
                <p:cNvSpPr>
                  <a:spLocks/>
                </p:cNvSpPr>
                <p:nvPr/>
              </p:nvSpPr>
              <p:spPr bwMode="auto">
                <a:xfrm>
                  <a:off x="3604" y="2236"/>
                  <a:ext cx="5"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1" y="0"/>
                      </a:cubicBezTo>
                      <a:cubicBezTo>
                        <a:pt x="0" y="0"/>
                        <a:pt x="0" y="1"/>
                        <a:pt x="1"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0"/>
                <p:cNvSpPr>
                  <a:spLocks/>
                </p:cNvSpPr>
                <p:nvPr/>
              </p:nvSpPr>
              <p:spPr bwMode="auto">
                <a:xfrm>
                  <a:off x="3384" y="2219"/>
                  <a:ext cx="231" cy="119"/>
                </a:xfrm>
                <a:custGeom>
                  <a:avLst/>
                  <a:gdLst>
                    <a:gd name="T0" fmla="*/ 83 w 86"/>
                    <a:gd name="T1" fmla="*/ 6 h 44"/>
                    <a:gd name="T2" fmla="*/ 44 w 86"/>
                    <a:gd name="T3" fmla="*/ 26 h 44"/>
                    <a:gd name="T4" fmla="*/ 8 w 86"/>
                    <a:gd name="T5" fmla="*/ 3 h 44"/>
                    <a:gd name="T6" fmla="*/ 1 w 86"/>
                    <a:gd name="T7" fmla="*/ 6 h 44"/>
                    <a:gd name="T8" fmla="*/ 86 w 86"/>
                    <a:gd name="T9" fmla="*/ 8 h 44"/>
                    <a:gd name="T10" fmla="*/ 83 w 86"/>
                    <a:gd name="T11" fmla="*/ 6 h 44"/>
                  </a:gdLst>
                  <a:ahLst/>
                  <a:cxnLst>
                    <a:cxn ang="0">
                      <a:pos x="T0" y="T1"/>
                    </a:cxn>
                    <a:cxn ang="0">
                      <a:pos x="T2" y="T3"/>
                    </a:cxn>
                    <a:cxn ang="0">
                      <a:pos x="T4" y="T5"/>
                    </a:cxn>
                    <a:cxn ang="0">
                      <a:pos x="T6" y="T7"/>
                    </a:cxn>
                    <a:cxn ang="0">
                      <a:pos x="T8" y="T9"/>
                    </a:cxn>
                    <a:cxn ang="0">
                      <a:pos x="T10" y="T11"/>
                    </a:cxn>
                  </a:cxnLst>
                  <a:rect l="0" t="0" r="r" b="b"/>
                  <a:pathLst>
                    <a:path w="86" h="44">
                      <a:moveTo>
                        <a:pt x="83" y="6"/>
                      </a:moveTo>
                      <a:cubicBezTo>
                        <a:pt x="73" y="18"/>
                        <a:pt x="60" y="27"/>
                        <a:pt x="44" y="26"/>
                      </a:cubicBezTo>
                      <a:cubicBezTo>
                        <a:pt x="27" y="25"/>
                        <a:pt x="17" y="15"/>
                        <a:pt x="8" y="3"/>
                      </a:cubicBezTo>
                      <a:cubicBezTo>
                        <a:pt x="5" y="0"/>
                        <a:pt x="0" y="3"/>
                        <a:pt x="1" y="6"/>
                      </a:cubicBezTo>
                      <a:cubicBezTo>
                        <a:pt x="14" y="44"/>
                        <a:pt x="71" y="43"/>
                        <a:pt x="86" y="8"/>
                      </a:cubicBezTo>
                      <a:cubicBezTo>
                        <a:pt x="86" y="6"/>
                        <a:pt x="84" y="5"/>
                        <a:pt x="83" y="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1"/>
                <p:cNvSpPr>
                  <a:spLocks/>
                </p:cNvSpPr>
                <p:nvPr/>
              </p:nvSpPr>
              <p:spPr bwMode="auto">
                <a:xfrm>
                  <a:off x="3518" y="22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2"/>
                <p:cNvSpPr>
                  <a:spLocks/>
                </p:cNvSpPr>
                <p:nvPr/>
              </p:nvSpPr>
              <p:spPr bwMode="auto">
                <a:xfrm>
                  <a:off x="3379" y="2201"/>
                  <a:ext cx="236" cy="105"/>
                </a:xfrm>
                <a:custGeom>
                  <a:avLst/>
                  <a:gdLst>
                    <a:gd name="T0" fmla="*/ 0 w 88"/>
                    <a:gd name="T1" fmla="*/ 4 h 39"/>
                    <a:gd name="T2" fmla="*/ 40 w 88"/>
                    <a:gd name="T3" fmla="*/ 37 h 39"/>
                    <a:gd name="T4" fmla="*/ 87 w 88"/>
                    <a:gd name="T5" fmla="*/ 10 h 39"/>
                    <a:gd name="T6" fmla="*/ 81 w 88"/>
                    <a:gd name="T7" fmla="*/ 7 h 39"/>
                    <a:gd name="T8" fmla="*/ 41 w 88"/>
                    <a:gd name="T9" fmla="*/ 29 h 39"/>
                    <a:gd name="T10" fmla="*/ 4 w 88"/>
                    <a:gd name="T11" fmla="*/ 2 h 39"/>
                    <a:gd name="T12" fmla="*/ 0 w 88"/>
                    <a:gd name="T13" fmla="*/ 4 h 39"/>
                  </a:gdLst>
                  <a:ahLst/>
                  <a:cxnLst>
                    <a:cxn ang="0">
                      <a:pos x="T0" y="T1"/>
                    </a:cxn>
                    <a:cxn ang="0">
                      <a:pos x="T2" y="T3"/>
                    </a:cxn>
                    <a:cxn ang="0">
                      <a:pos x="T4" y="T5"/>
                    </a:cxn>
                    <a:cxn ang="0">
                      <a:pos x="T6" y="T7"/>
                    </a:cxn>
                    <a:cxn ang="0">
                      <a:pos x="T8" y="T9"/>
                    </a:cxn>
                    <a:cxn ang="0">
                      <a:pos x="T10" y="T11"/>
                    </a:cxn>
                    <a:cxn ang="0">
                      <a:pos x="T12" y="T13"/>
                    </a:cxn>
                  </a:cxnLst>
                  <a:rect l="0" t="0" r="r" b="b"/>
                  <a:pathLst>
                    <a:path w="88" h="39">
                      <a:moveTo>
                        <a:pt x="0" y="4"/>
                      </a:moveTo>
                      <a:cubicBezTo>
                        <a:pt x="6" y="21"/>
                        <a:pt x="21" y="36"/>
                        <a:pt x="40" y="37"/>
                      </a:cubicBezTo>
                      <a:cubicBezTo>
                        <a:pt x="59" y="39"/>
                        <a:pt x="81" y="29"/>
                        <a:pt x="87" y="10"/>
                      </a:cubicBezTo>
                      <a:cubicBezTo>
                        <a:pt x="88" y="7"/>
                        <a:pt x="83" y="4"/>
                        <a:pt x="81" y="7"/>
                      </a:cubicBezTo>
                      <a:cubicBezTo>
                        <a:pt x="70" y="19"/>
                        <a:pt x="59" y="30"/>
                        <a:pt x="41" y="29"/>
                      </a:cubicBezTo>
                      <a:cubicBezTo>
                        <a:pt x="24" y="28"/>
                        <a:pt x="11" y="17"/>
                        <a:pt x="4" y="2"/>
                      </a:cubicBezTo>
                      <a:cubicBezTo>
                        <a:pt x="3" y="0"/>
                        <a:pt x="0" y="1"/>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3"/>
                <p:cNvSpPr>
                  <a:spLocks/>
                </p:cNvSpPr>
                <p:nvPr/>
              </p:nvSpPr>
              <p:spPr bwMode="auto">
                <a:xfrm>
                  <a:off x="3403" y="2217"/>
                  <a:ext cx="214" cy="121"/>
                </a:xfrm>
                <a:custGeom>
                  <a:avLst/>
                  <a:gdLst>
                    <a:gd name="T0" fmla="*/ 76 w 80"/>
                    <a:gd name="T1" fmla="*/ 7 h 45"/>
                    <a:gd name="T2" fmla="*/ 9 w 80"/>
                    <a:gd name="T3" fmla="*/ 12 h 45"/>
                    <a:gd name="T4" fmla="*/ 3 w 80"/>
                    <a:gd name="T5" fmla="*/ 15 h 45"/>
                    <a:gd name="T6" fmla="*/ 29 w 80"/>
                    <a:gd name="T7" fmla="*/ 44 h 45"/>
                    <a:gd name="T8" fmla="*/ 31 w 80"/>
                    <a:gd name="T9" fmla="*/ 36 h 45"/>
                    <a:gd name="T10" fmla="*/ 9 w 80"/>
                    <a:gd name="T11" fmla="*/ 6 h 45"/>
                    <a:gd name="T12" fmla="*/ 0 w 80"/>
                    <a:gd name="T13" fmla="*/ 7 h 45"/>
                    <a:gd name="T14" fmla="*/ 17 w 80"/>
                    <a:gd name="T15" fmla="*/ 33 h 45"/>
                    <a:gd name="T16" fmla="*/ 21 w 80"/>
                    <a:gd name="T17" fmla="*/ 27 h 45"/>
                    <a:gd name="T18" fmla="*/ 8 w 80"/>
                    <a:gd name="T19" fmla="*/ 5 h 45"/>
                    <a:gd name="T20" fmla="*/ 0 w 80"/>
                    <a:gd name="T21" fmla="*/ 6 h 45"/>
                    <a:gd name="T22" fmla="*/ 29 w 80"/>
                    <a:gd name="T23" fmla="*/ 44 h 45"/>
                    <a:gd name="T24" fmla="*/ 31 w 80"/>
                    <a:gd name="T25" fmla="*/ 36 h 45"/>
                    <a:gd name="T26" fmla="*/ 11 w 80"/>
                    <a:gd name="T27" fmla="*/ 15 h 45"/>
                    <a:gd name="T28" fmla="*/ 5 w 80"/>
                    <a:gd name="T29" fmla="*/ 19 h 45"/>
                    <a:gd name="T30" fmla="*/ 78 w 80"/>
                    <a:gd name="T31" fmla="*/ 10 h 45"/>
                    <a:gd name="T32" fmla="*/ 76 w 80"/>
                    <a:gd name="T33"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5">
                      <a:moveTo>
                        <a:pt x="76" y="7"/>
                      </a:moveTo>
                      <a:cubicBezTo>
                        <a:pt x="56" y="23"/>
                        <a:pt x="30" y="25"/>
                        <a:pt x="9" y="12"/>
                      </a:cubicBezTo>
                      <a:cubicBezTo>
                        <a:pt x="6" y="10"/>
                        <a:pt x="2" y="12"/>
                        <a:pt x="3" y="15"/>
                      </a:cubicBezTo>
                      <a:cubicBezTo>
                        <a:pt x="5" y="30"/>
                        <a:pt x="14" y="41"/>
                        <a:pt x="29" y="44"/>
                      </a:cubicBezTo>
                      <a:cubicBezTo>
                        <a:pt x="34" y="45"/>
                        <a:pt x="36" y="38"/>
                        <a:pt x="31" y="36"/>
                      </a:cubicBezTo>
                      <a:cubicBezTo>
                        <a:pt x="17" y="32"/>
                        <a:pt x="9" y="21"/>
                        <a:pt x="9" y="6"/>
                      </a:cubicBezTo>
                      <a:cubicBezTo>
                        <a:pt x="6" y="7"/>
                        <a:pt x="3" y="7"/>
                        <a:pt x="0" y="7"/>
                      </a:cubicBezTo>
                      <a:cubicBezTo>
                        <a:pt x="3" y="18"/>
                        <a:pt x="8" y="27"/>
                        <a:pt x="17" y="33"/>
                      </a:cubicBezTo>
                      <a:cubicBezTo>
                        <a:pt x="21" y="35"/>
                        <a:pt x="24" y="30"/>
                        <a:pt x="21" y="27"/>
                      </a:cubicBezTo>
                      <a:cubicBezTo>
                        <a:pt x="15" y="21"/>
                        <a:pt x="10" y="14"/>
                        <a:pt x="8" y="5"/>
                      </a:cubicBezTo>
                      <a:cubicBezTo>
                        <a:pt x="7" y="0"/>
                        <a:pt x="0" y="1"/>
                        <a:pt x="0" y="6"/>
                      </a:cubicBezTo>
                      <a:cubicBezTo>
                        <a:pt x="0" y="24"/>
                        <a:pt x="11" y="39"/>
                        <a:pt x="29" y="44"/>
                      </a:cubicBezTo>
                      <a:cubicBezTo>
                        <a:pt x="30" y="42"/>
                        <a:pt x="31" y="39"/>
                        <a:pt x="31" y="36"/>
                      </a:cubicBezTo>
                      <a:cubicBezTo>
                        <a:pt x="20" y="34"/>
                        <a:pt x="12" y="27"/>
                        <a:pt x="11" y="15"/>
                      </a:cubicBezTo>
                      <a:cubicBezTo>
                        <a:pt x="9" y="16"/>
                        <a:pt x="7" y="17"/>
                        <a:pt x="5" y="19"/>
                      </a:cubicBezTo>
                      <a:cubicBezTo>
                        <a:pt x="28" y="34"/>
                        <a:pt x="59" y="30"/>
                        <a:pt x="78" y="10"/>
                      </a:cubicBezTo>
                      <a:cubicBezTo>
                        <a:pt x="80" y="8"/>
                        <a:pt x="78" y="6"/>
                        <a:pt x="76"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44"/>
                <p:cNvSpPr>
                  <a:spLocks/>
                </p:cNvSpPr>
                <p:nvPr/>
              </p:nvSpPr>
              <p:spPr bwMode="auto">
                <a:xfrm>
                  <a:off x="3583" y="2222"/>
                  <a:ext cx="219" cy="262"/>
                </a:xfrm>
                <a:custGeom>
                  <a:avLst/>
                  <a:gdLst>
                    <a:gd name="T0" fmla="*/ 3 w 82"/>
                    <a:gd name="T1" fmla="*/ 97 h 97"/>
                    <a:gd name="T2" fmla="*/ 39 w 82"/>
                    <a:gd name="T3" fmla="*/ 65 h 97"/>
                    <a:gd name="T4" fmla="*/ 78 w 82"/>
                    <a:gd name="T5" fmla="*/ 9 h 97"/>
                    <a:gd name="T6" fmla="*/ 75 w 82"/>
                    <a:gd name="T7" fmla="*/ 1 h 97"/>
                    <a:gd name="T8" fmla="*/ 2 w 82"/>
                    <a:gd name="T9" fmla="*/ 94 h 97"/>
                    <a:gd name="T10" fmla="*/ 3 w 82"/>
                    <a:gd name="T11" fmla="*/ 97 h 97"/>
                  </a:gdLst>
                  <a:ahLst/>
                  <a:cxnLst>
                    <a:cxn ang="0">
                      <a:pos x="T0" y="T1"/>
                    </a:cxn>
                    <a:cxn ang="0">
                      <a:pos x="T2" y="T3"/>
                    </a:cxn>
                    <a:cxn ang="0">
                      <a:pos x="T4" y="T5"/>
                    </a:cxn>
                    <a:cxn ang="0">
                      <a:pos x="T6" y="T7"/>
                    </a:cxn>
                    <a:cxn ang="0">
                      <a:pos x="T8" y="T9"/>
                    </a:cxn>
                    <a:cxn ang="0">
                      <a:pos x="T10" y="T11"/>
                    </a:cxn>
                  </a:cxnLst>
                  <a:rect l="0" t="0" r="r" b="b"/>
                  <a:pathLst>
                    <a:path w="82" h="97">
                      <a:moveTo>
                        <a:pt x="3" y="97"/>
                      </a:moveTo>
                      <a:cubicBezTo>
                        <a:pt x="21" y="93"/>
                        <a:pt x="31" y="80"/>
                        <a:pt x="39" y="65"/>
                      </a:cubicBezTo>
                      <a:cubicBezTo>
                        <a:pt x="51" y="43"/>
                        <a:pt x="56" y="24"/>
                        <a:pt x="78" y="9"/>
                      </a:cubicBezTo>
                      <a:cubicBezTo>
                        <a:pt x="82" y="6"/>
                        <a:pt x="80" y="0"/>
                        <a:pt x="75" y="1"/>
                      </a:cubicBezTo>
                      <a:cubicBezTo>
                        <a:pt x="33" y="11"/>
                        <a:pt x="40" y="76"/>
                        <a:pt x="2" y="94"/>
                      </a:cubicBezTo>
                      <a:cubicBezTo>
                        <a:pt x="0" y="94"/>
                        <a:pt x="2" y="97"/>
                        <a:pt x="3" y="9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5"/>
                <p:cNvSpPr>
                  <a:spLocks/>
                </p:cNvSpPr>
                <p:nvPr/>
              </p:nvSpPr>
              <p:spPr bwMode="auto">
                <a:xfrm>
                  <a:off x="3583" y="2217"/>
                  <a:ext cx="230" cy="267"/>
                </a:xfrm>
                <a:custGeom>
                  <a:avLst/>
                  <a:gdLst>
                    <a:gd name="T0" fmla="*/ 83 w 86"/>
                    <a:gd name="T1" fmla="*/ 0 h 99"/>
                    <a:gd name="T2" fmla="*/ 46 w 86"/>
                    <a:gd name="T3" fmla="*/ 29 h 99"/>
                    <a:gd name="T4" fmla="*/ 3 w 86"/>
                    <a:gd name="T5" fmla="*/ 89 h 99"/>
                    <a:gd name="T6" fmla="*/ 5 w 86"/>
                    <a:gd name="T7" fmla="*/ 93 h 99"/>
                    <a:gd name="T8" fmla="*/ 50 w 86"/>
                    <a:gd name="T9" fmla="*/ 24 h 99"/>
                    <a:gd name="T10" fmla="*/ 42 w 86"/>
                    <a:gd name="T11" fmla="*/ 21 h 99"/>
                    <a:gd name="T12" fmla="*/ 7 w 86"/>
                    <a:gd name="T13" fmla="*/ 94 h 99"/>
                    <a:gd name="T14" fmla="*/ 11 w 86"/>
                    <a:gd name="T15" fmla="*/ 97 h 99"/>
                    <a:gd name="T16" fmla="*/ 49 w 86"/>
                    <a:gd name="T17" fmla="*/ 25 h 99"/>
                    <a:gd name="T18" fmla="*/ 42 w 86"/>
                    <a:gd name="T19" fmla="*/ 22 h 99"/>
                    <a:gd name="T20" fmla="*/ 2 w 86"/>
                    <a:gd name="T21" fmla="*/ 89 h 99"/>
                    <a:gd name="T22" fmla="*/ 5 w 86"/>
                    <a:gd name="T23" fmla="*/ 93 h 99"/>
                    <a:gd name="T24" fmla="*/ 84 w 86"/>
                    <a:gd name="T25" fmla="*/ 5 h 99"/>
                    <a:gd name="T26" fmla="*/ 83 w 86"/>
                    <a:gd name="T2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99">
                      <a:moveTo>
                        <a:pt x="83" y="0"/>
                      </a:moveTo>
                      <a:cubicBezTo>
                        <a:pt x="66" y="2"/>
                        <a:pt x="55" y="15"/>
                        <a:pt x="46" y="29"/>
                      </a:cubicBezTo>
                      <a:cubicBezTo>
                        <a:pt x="32" y="52"/>
                        <a:pt x="26" y="73"/>
                        <a:pt x="3" y="89"/>
                      </a:cubicBezTo>
                      <a:cubicBezTo>
                        <a:pt x="4" y="90"/>
                        <a:pt x="5" y="92"/>
                        <a:pt x="5" y="93"/>
                      </a:cubicBezTo>
                      <a:cubicBezTo>
                        <a:pt x="28" y="76"/>
                        <a:pt x="43" y="52"/>
                        <a:pt x="50" y="24"/>
                      </a:cubicBezTo>
                      <a:cubicBezTo>
                        <a:pt x="51" y="20"/>
                        <a:pt x="44" y="17"/>
                        <a:pt x="42" y="21"/>
                      </a:cubicBezTo>
                      <a:cubicBezTo>
                        <a:pt x="31" y="46"/>
                        <a:pt x="18" y="70"/>
                        <a:pt x="7" y="94"/>
                      </a:cubicBezTo>
                      <a:cubicBezTo>
                        <a:pt x="6" y="97"/>
                        <a:pt x="9" y="99"/>
                        <a:pt x="11" y="97"/>
                      </a:cubicBezTo>
                      <a:cubicBezTo>
                        <a:pt x="26" y="75"/>
                        <a:pt x="38" y="50"/>
                        <a:pt x="49" y="25"/>
                      </a:cubicBezTo>
                      <a:cubicBezTo>
                        <a:pt x="47" y="24"/>
                        <a:pt x="44" y="23"/>
                        <a:pt x="42" y="22"/>
                      </a:cubicBezTo>
                      <a:cubicBezTo>
                        <a:pt x="36" y="49"/>
                        <a:pt x="23" y="71"/>
                        <a:pt x="2" y="89"/>
                      </a:cubicBezTo>
                      <a:cubicBezTo>
                        <a:pt x="0" y="91"/>
                        <a:pt x="3" y="94"/>
                        <a:pt x="5" y="93"/>
                      </a:cubicBezTo>
                      <a:cubicBezTo>
                        <a:pt x="47" y="85"/>
                        <a:pt x="43" y="19"/>
                        <a:pt x="84" y="5"/>
                      </a:cubicBezTo>
                      <a:cubicBezTo>
                        <a:pt x="86" y="4"/>
                        <a:pt x="86" y="0"/>
                        <a:pt x="83"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46"/>
                <p:cNvSpPr>
                  <a:spLocks/>
                </p:cNvSpPr>
                <p:nvPr/>
              </p:nvSpPr>
              <p:spPr bwMode="auto">
                <a:xfrm>
                  <a:off x="3599" y="2238"/>
                  <a:ext cx="161" cy="240"/>
                </a:xfrm>
                <a:custGeom>
                  <a:avLst/>
                  <a:gdLst>
                    <a:gd name="T0" fmla="*/ 3 w 60"/>
                    <a:gd name="T1" fmla="*/ 89 h 89"/>
                    <a:gd name="T2" fmla="*/ 59 w 60"/>
                    <a:gd name="T3" fmla="*/ 4 h 89"/>
                    <a:gd name="T4" fmla="*/ 54 w 60"/>
                    <a:gd name="T5" fmla="*/ 4 h 89"/>
                    <a:gd name="T6" fmla="*/ 18 w 60"/>
                    <a:gd name="T7" fmla="*/ 80 h 89"/>
                    <a:gd name="T8" fmla="*/ 22 w 60"/>
                    <a:gd name="T9" fmla="*/ 83 h 89"/>
                    <a:gd name="T10" fmla="*/ 59 w 60"/>
                    <a:gd name="T11" fmla="*/ 4 h 89"/>
                    <a:gd name="T12" fmla="*/ 54 w 60"/>
                    <a:gd name="T13" fmla="*/ 3 h 89"/>
                    <a:gd name="T14" fmla="*/ 35 w 60"/>
                    <a:gd name="T15" fmla="*/ 50 h 89"/>
                    <a:gd name="T16" fmla="*/ 1 w 60"/>
                    <a:gd name="T17" fmla="*/ 87 h 89"/>
                    <a:gd name="T18" fmla="*/ 3 w 60"/>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89">
                      <a:moveTo>
                        <a:pt x="3" y="89"/>
                      </a:moveTo>
                      <a:cubicBezTo>
                        <a:pt x="32" y="74"/>
                        <a:pt x="60" y="37"/>
                        <a:pt x="59" y="4"/>
                      </a:cubicBezTo>
                      <a:cubicBezTo>
                        <a:pt x="57" y="4"/>
                        <a:pt x="56" y="4"/>
                        <a:pt x="54" y="4"/>
                      </a:cubicBezTo>
                      <a:cubicBezTo>
                        <a:pt x="50" y="35"/>
                        <a:pt x="36" y="56"/>
                        <a:pt x="18" y="80"/>
                      </a:cubicBezTo>
                      <a:cubicBezTo>
                        <a:pt x="16" y="83"/>
                        <a:pt x="20" y="85"/>
                        <a:pt x="22" y="83"/>
                      </a:cubicBezTo>
                      <a:cubicBezTo>
                        <a:pt x="45" y="65"/>
                        <a:pt x="57" y="32"/>
                        <a:pt x="59" y="4"/>
                      </a:cubicBezTo>
                      <a:cubicBezTo>
                        <a:pt x="60" y="0"/>
                        <a:pt x="55" y="0"/>
                        <a:pt x="54" y="3"/>
                      </a:cubicBezTo>
                      <a:cubicBezTo>
                        <a:pt x="48" y="19"/>
                        <a:pt x="44" y="35"/>
                        <a:pt x="35" y="50"/>
                      </a:cubicBezTo>
                      <a:cubicBezTo>
                        <a:pt x="26" y="64"/>
                        <a:pt x="14" y="75"/>
                        <a:pt x="1" y="87"/>
                      </a:cubicBezTo>
                      <a:cubicBezTo>
                        <a:pt x="0" y="88"/>
                        <a:pt x="1" y="89"/>
                        <a:pt x="3" y="89"/>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47"/>
                <p:cNvSpPr>
                  <a:spLocks/>
                </p:cNvSpPr>
                <p:nvPr/>
              </p:nvSpPr>
              <p:spPr bwMode="auto">
                <a:xfrm>
                  <a:off x="3612" y="2263"/>
                  <a:ext cx="156" cy="223"/>
                </a:xfrm>
                <a:custGeom>
                  <a:avLst/>
                  <a:gdLst>
                    <a:gd name="T0" fmla="*/ 3 w 58"/>
                    <a:gd name="T1" fmla="*/ 82 h 83"/>
                    <a:gd name="T2" fmla="*/ 58 w 58"/>
                    <a:gd name="T3" fmla="*/ 4 h 83"/>
                    <a:gd name="T4" fmla="*/ 53 w 58"/>
                    <a:gd name="T5" fmla="*/ 3 h 83"/>
                    <a:gd name="T6" fmla="*/ 2 w 58"/>
                    <a:gd name="T7" fmla="*/ 79 h 83"/>
                    <a:gd name="T8" fmla="*/ 3 w 58"/>
                    <a:gd name="T9" fmla="*/ 82 h 83"/>
                  </a:gdLst>
                  <a:ahLst/>
                  <a:cxnLst>
                    <a:cxn ang="0">
                      <a:pos x="T0" y="T1"/>
                    </a:cxn>
                    <a:cxn ang="0">
                      <a:pos x="T2" y="T3"/>
                    </a:cxn>
                    <a:cxn ang="0">
                      <a:pos x="T4" y="T5"/>
                    </a:cxn>
                    <a:cxn ang="0">
                      <a:pos x="T6" y="T7"/>
                    </a:cxn>
                    <a:cxn ang="0">
                      <a:pos x="T8" y="T9"/>
                    </a:cxn>
                  </a:cxnLst>
                  <a:rect l="0" t="0" r="r" b="b"/>
                  <a:pathLst>
                    <a:path w="58" h="83">
                      <a:moveTo>
                        <a:pt x="3" y="82"/>
                      </a:moveTo>
                      <a:cubicBezTo>
                        <a:pt x="35" y="69"/>
                        <a:pt x="56" y="38"/>
                        <a:pt x="58" y="4"/>
                      </a:cubicBezTo>
                      <a:cubicBezTo>
                        <a:pt x="58" y="1"/>
                        <a:pt x="53" y="0"/>
                        <a:pt x="53" y="3"/>
                      </a:cubicBezTo>
                      <a:cubicBezTo>
                        <a:pt x="47" y="36"/>
                        <a:pt x="29" y="61"/>
                        <a:pt x="2" y="79"/>
                      </a:cubicBezTo>
                      <a:cubicBezTo>
                        <a:pt x="0" y="80"/>
                        <a:pt x="1" y="83"/>
                        <a:pt x="3" y="8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48"/>
                <p:cNvSpPr>
                  <a:spLocks/>
                </p:cNvSpPr>
                <p:nvPr/>
              </p:nvSpPr>
              <p:spPr bwMode="auto">
                <a:xfrm>
                  <a:off x="3636" y="2241"/>
                  <a:ext cx="126" cy="221"/>
                </a:xfrm>
                <a:custGeom>
                  <a:avLst/>
                  <a:gdLst>
                    <a:gd name="T0" fmla="*/ 44 w 47"/>
                    <a:gd name="T1" fmla="*/ 2 h 82"/>
                    <a:gd name="T2" fmla="*/ 2 w 47"/>
                    <a:gd name="T3" fmla="*/ 79 h 82"/>
                    <a:gd name="T4" fmla="*/ 3 w 47"/>
                    <a:gd name="T5" fmla="*/ 82 h 82"/>
                    <a:gd name="T6" fmla="*/ 47 w 47"/>
                    <a:gd name="T7" fmla="*/ 2 h 82"/>
                    <a:gd name="T8" fmla="*/ 44 w 47"/>
                    <a:gd name="T9" fmla="*/ 2 h 82"/>
                  </a:gdLst>
                  <a:ahLst/>
                  <a:cxnLst>
                    <a:cxn ang="0">
                      <a:pos x="T0" y="T1"/>
                    </a:cxn>
                    <a:cxn ang="0">
                      <a:pos x="T2" y="T3"/>
                    </a:cxn>
                    <a:cxn ang="0">
                      <a:pos x="T4" y="T5"/>
                    </a:cxn>
                    <a:cxn ang="0">
                      <a:pos x="T6" y="T7"/>
                    </a:cxn>
                    <a:cxn ang="0">
                      <a:pos x="T8" y="T9"/>
                    </a:cxn>
                  </a:cxnLst>
                  <a:rect l="0" t="0" r="r" b="b"/>
                  <a:pathLst>
                    <a:path w="47" h="82">
                      <a:moveTo>
                        <a:pt x="44" y="2"/>
                      </a:moveTo>
                      <a:cubicBezTo>
                        <a:pt x="37" y="32"/>
                        <a:pt x="33" y="63"/>
                        <a:pt x="2" y="79"/>
                      </a:cubicBezTo>
                      <a:cubicBezTo>
                        <a:pt x="0" y="79"/>
                        <a:pt x="1" y="82"/>
                        <a:pt x="3" y="82"/>
                      </a:cubicBezTo>
                      <a:cubicBezTo>
                        <a:pt x="36" y="72"/>
                        <a:pt x="46" y="32"/>
                        <a:pt x="47" y="2"/>
                      </a:cubicBezTo>
                      <a:cubicBezTo>
                        <a:pt x="47" y="0"/>
                        <a:pt x="44" y="0"/>
                        <a:pt x="44"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49"/>
                <p:cNvSpPr>
                  <a:spLocks/>
                </p:cNvSpPr>
                <p:nvPr/>
              </p:nvSpPr>
              <p:spPr bwMode="auto">
                <a:xfrm>
                  <a:off x="3591" y="2419"/>
                  <a:ext cx="48" cy="59"/>
                </a:xfrm>
                <a:custGeom>
                  <a:avLst/>
                  <a:gdLst>
                    <a:gd name="T0" fmla="*/ 12 w 18"/>
                    <a:gd name="T1" fmla="*/ 15 h 22"/>
                    <a:gd name="T2" fmla="*/ 2 w 18"/>
                    <a:gd name="T3" fmla="*/ 19 h 22"/>
                    <a:gd name="T4" fmla="*/ 3 w 18"/>
                    <a:gd name="T5" fmla="*/ 22 h 22"/>
                    <a:gd name="T6" fmla="*/ 4 w 18"/>
                    <a:gd name="T7" fmla="*/ 10 h 22"/>
                    <a:gd name="T8" fmla="*/ 4 w 18"/>
                    <a:gd name="T9" fmla="*/ 15 h 22"/>
                    <a:gd name="T10" fmla="*/ 17 w 18"/>
                    <a:gd name="T11" fmla="*/ 3 h 22"/>
                    <a:gd name="T12" fmla="*/ 14 w 18"/>
                    <a:gd name="T13" fmla="*/ 2 h 22"/>
                    <a:gd name="T14" fmla="*/ 4 w 18"/>
                    <a:gd name="T15" fmla="*/ 10 h 22"/>
                    <a:gd name="T16" fmla="*/ 3 w 18"/>
                    <a:gd name="T17" fmla="*/ 15 h 22"/>
                    <a:gd name="T18" fmla="*/ 2 w 18"/>
                    <a:gd name="T19" fmla="*/ 18 h 22"/>
                    <a:gd name="T20" fmla="*/ 4 w 18"/>
                    <a:gd name="T21" fmla="*/ 22 h 22"/>
                    <a:gd name="T22" fmla="*/ 12 w 18"/>
                    <a:gd name="T23" fmla="*/ 16 h 22"/>
                    <a:gd name="T24" fmla="*/ 12 w 18"/>
                    <a:gd name="T25"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2">
                      <a:moveTo>
                        <a:pt x="12" y="15"/>
                      </a:moveTo>
                      <a:cubicBezTo>
                        <a:pt x="8" y="17"/>
                        <a:pt x="5" y="17"/>
                        <a:pt x="2" y="19"/>
                      </a:cubicBezTo>
                      <a:cubicBezTo>
                        <a:pt x="0" y="19"/>
                        <a:pt x="1" y="22"/>
                        <a:pt x="3" y="22"/>
                      </a:cubicBezTo>
                      <a:cubicBezTo>
                        <a:pt x="9" y="22"/>
                        <a:pt x="10" y="12"/>
                        <a:pt x="4" y="10"/>
                      </a:cubicBezTo>
                      <a:cubicBezTo>
                        <a:pt x="4" y="12"/>
                        <a:pt x="4" y="14"/>
                        <a:pt x="4" y="15"/>
                      </a:cubicBezTo>
                      <a:cubicBezTo>
                        <a:pt x="11" y="16"/>
                        <a:pt x="17" y="10"/>
                        <a:pt x="17" y="3"/>
                      </a:cubicBezTo>
                      <a:cubicBezTo>
                        <a:pt x="18" y="1"/>
                        <a:pt x="14" y="0"/>
                        <a:pt x="14" y="2"/>
                      </a:cubicBezTo>
                      <a:cubicBezTo>
                        <a:pt x="12" y="7"/>
                        <a:pt x="8" y="10"/>
                        <a:pt x="4" y="10"/>
                      </a:cubicBezTo>
                      <a:cubicBezTo>
                        <a:pt x="1" y="10"/>
                        <a:pt x="0" y="15"/>
                        <a:pt x="3" y="15"/>
                      </a:cubicBezTo>
                      <a:cubicBezTo>
                        <a:pt x="4" y="16"/>
                        <a:pt x="4" y="18"/>
                        <a:pt x="2" y="18"/>
                      </a:cubicBezTo>
                      <a:cubicBezTo>
                        <a:pt x="3" y="20"/>
                        <a:pt x="3" y="21"/>
                        <a:pt x="4" y="22"/>
                      </a:cubicBezTo>
                      <a:cubicBezTo>
                        <a:pt x="7" y="20"/>
                        <a:pt x="9" y="18"/>
                        <a:pt x="12" y="16"/>
                      </a:cubicBezTo>
                      <a:cubicBezTo>
                        <a:pt x="12" y="16"/>
                        <a:pt x="12" y="15"/>
                        <a:pt x="12" y="1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52" name="文本框 151"/>
            <p:cNvSpPr txBox="1"/>
            <p:nvPr/>
          </p:nvSpPr>
          <p:spPr>
            <a:xfrm>
              <a:off x="3301991" y="2424677"/>
              <a:ext cx="5588010" cy="64633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3600" dirty="0" smtClean="0">
                  <a:gradFill flip="none" rotWithShape="1">
                    <a:gsLst>
                      <a:gs pos="0">
                        <a:srgbClr val="FFFF00"/>
                      </a:gs>
                      <a:gs pos="96985">
                        <a:schemeClr val="accent4"/>
                      </a:gs>
                      <a:gs pos="51000">
                        <a:schemeClr val="accent4">
                          <a:lumMod val="60000"/>
                          <a:lumOff val="40000"/>
                        </a:schemeClr>
                      </a:gs>
                    </a:gsLst>
                    <a:lin ang="2700000" scaled="1"/>
                    <a:tileRect/>
                  </a:gradFill>
                </a:rPr>
                <a:t>活动才艺汇演</a:t>
              </a:r>
              <a:endParaRPr lang="zh-CN" altLang="en-US" sz="3600" dirty="0">
                <a:gradFill flip="none" rotWithShape="1">
                  <a:gsLst>
                    <a:gs pos="0">
                      <a:srgbClr val="FFFF00"/>
                    </a:gs>
                    <a:gs pos="96985">
                      <a:schemeClr val="accent4"/>
                    </a:gs>
                    <a:gs pos="51000">
                      <a:schemeClr val="accent4">
                        <a:lumMod val="60000"/>
                        <a:lumOff val="40000"/>
                      </a:schemeClr>
                    </a:gs>
                  </a:gsLst>
                  <a:lin ang="2700000" scaled="1"/>
                  <a:tileRect/>
                </a:gradFill>
              </a:endParaRPr>
            </a:p>
          </p:txBody>
        </p:sp>
      </p:grpSp>
      <p:grpSp>
        <p:nvGrpSpPr>
          <p:cNvPr id="201" name="组合 200"/>
          <p:cNvGrpSpPr/>
          <p:nvPr/>
        </p:nvGrpSpPr>
        <p:grpSpPr>
          <a:xfrm>
            <a:off x="3301991" y="4906700"/>
            <a:ext cx="5588010" cy="646331"/>
            <a:chOff x="3301991" y="2424677"/>
            <a:chExt cx="5588010" cy="646331"/>
          </a:xfrm>
        </p:grpSpPr>
        <p:grpSp>
          <p:nvGrpSpPr>
            <p:cNvPr id="202" name="组合 201"/>
            <p:cNvGrpSpPr/>
            <p:nvPr/>
          </p:nvGrpSpPr>
          <p:grpSpPr>
            <a:xfrm>
              <a:off x="3545025" y="2547886"/>
              <a:ext cx="5102040" cy="439737"/>
              <a:chOff x="3863741" y="2547886"/>
              <a:chExt cx="5102040" cy="439737"/>
            </a:xfrm>
          </p:grpSpPr>
          <p:grpSp>
            <p:nvGrpSpPr>
              <p:cNvPr id="204" name="Group 25"/>
              <p:cNvGrpSpPr>
                <a:grpSpLocks noChangeAspect="1"/>
              </p:cNvGrpSpPr>
              <p:nvPr/>
            </p:nvGrpSpPr>
            <p:grpSpPr bwMode="auto">
              <a:xfrm>
                <a:off x="8075061" y="2547886"/>
                <a:ext cx="890720" cy="439737"/>
                <a:chOff x="3041" y="1769"/>
                <a:chExt cx="1584" cy="782"/>
              </a:xfrm>
            </p:grpSpPr>
            <p:sp>
              <p:nvSpPr>
                <p:cNvPr id="229" name="Freeform 26"/>
                <p:cNvSpPr>
                  <a:spLocks/>
                </p:cNvSpPr>
                <p:nvPr/>
              </p:nvSpPr>
              <p:spPr bwMode="auto">
                <a:xfrm>
                  <a:off x="3041" y="1769"/>
                  <a:ext cx="1584" cy="782"/>
                </a:xfrm>
                <a:custGeom>
                  <a:avLst/>
                  <a:gdLst>
                    <a:gd name="T0" fmla="*/ 121 w 591"/>
                    <a:gd name="T1" fmla="*/ 95 h 290"/>
                    <a:gd name="T2" fmla="*/ 109 w 591"/>
                    <a:gd name="T3" fmla="*/ 69 h 290"/>
                    <a:gd name="T4" fmla="*/ 116 w 591"/>
                    <a:gd name="T5" fmla="*/ 118 h 290"/>
                    <a:gd name="T6" fmla="*/ 169 w 591"/>
                    <a:gd name="T7" fmla="*/ 82 h 290"/>
                    <a:gd name="T8" fmla="*/ 125 w 591"/>
                    <a:gd name="T9" fmla="*/ 13 h 290"/>
                    <a:gd name="T10" fmla="*/ 34 w 591"/>
                    <a:gd name="T11" fmla="*/ 39 h 290"/>
                    <a:gd name="T12" fmla="*/ 19 w 591"/>
                    <a:gd name="T13" fmla="*/ 152 h 290"/>
                    <a:gd name="T14" fmla="*/ 226 w 591"/>
                    <a:gd name="T15" fmla="*/ 277 h 290"/>
                    <a:gd name="T16" fmla="*/ 397 w 591"/>
                    <a:gd name="T17" fmla="*/ 240 h 290"/>
                    <a:gd name="T18" fmla="*/ 497 w 591"/>
                    <a:gd name="T19" fmla="*/ 197 h 290"/>
                    <a:gd name="T20" fmla="*/ 558 w 591"/>
                    <a:gd name="T21" fmla="*/ 208 h 290"/>
                    <a:gd name="T22" fmla="*/ 575 w 591"/>
                    <a:gd name="T23" fmla="*/ 250 h 290"/>
                    <a:gd name="T24" fmla="*/ 559 w 591"/>
                    <a:gd name="T25" fmla="*/ 271 h 290"/>
                    <a:gd name="T26" fmla="*/ 539 w 591"/>
                    <a:gd name="T27" fmla="*/ 243 h 290"/>
                    <a:gd name="T28" fmla="*/ 541 w 591"/>
                    <a:gd name="T29" fmla="*/ 252 h 290"/>
                    <a:gd name="T30" fmla="*/ 542 w 591"/>
                    <a:gd name="T31" fmla="*/ 223 h 290"/>
                    <a:gd name="T32" fmla="*/ 512 w 591"/>
                    <a:gd name="T33" fmla="*/ 255 h 290"/>
                    <a:gd name="T34" fmla="*/ 560 w 591"/>
                    <a:gd name="T35" fmla="*/ 281 h 290"/>
                    <a:gd name="T36" fmla="*/ 576 w 591"/>
                    <a:gd name="T37" fmla="*/ 213 h 290"/>
                    <a:gd name="T38" fmla="*/ 490 w 591"/>
                    <a:gd name="T39" fmla="*/ 188 h 290"/>
                    <a:gd name="T40" fmla="*/ 346 w 591"/>
                    <a:gd name="T41" fmla="*/ 249 h 290"/>
                    <a:gd name="T42" fmla="*/ 59 w 591"/>
                    <a:gd name="T43" fmla="*/ 198 h 290"/>
                    <a:gd name="T44" fmla="*/ 52 w 591"/>
                    <a:gd name="T45" fmla="*/ 34 h 290"/>
                    <a:gd name="T46" fmla="*/ 144 w 591"/>
                    <a:gd name="T47" fmla="*/ 35 h 290"/>
                    <a:gd name="T48" fmla="*/ 162 w 591"/>
                    <a:gd name="T49" fmla="*/ 75 h 290"/>
                    <a:gd name="T50" fmla="*/ 150 w 591"/>
                    <a:gd name="T51" fmla="*/ 104 h 290"/>
                    <a:gd name="T52" fmla="*/ 119 w 591"/>
                    <a:gd name="T53" fmla="*/ 93 h 290"/>
                    <a:gd name="T54" fmla="*/ 121 w 591"/>
                    <a:gd name="T55" fmla="*/ 9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1" h="290">
                      <a:moveTo>
                        <a:pt x="121" y="95"/>
                      </a:moveTo>
                      <a:cubicBezTo>
                        <a:pt x="137" y="86"/>
                        <a:pt x="127" y="65"/>
                        <a:pt x="109" y="69"/>
                      </a:cubicBezTo>
                      <a:cubicBezTo>
                        <a:pt x="83" y="77"/>
                        <a:pt x="97" y="111"/>
                        <a:pt x="116" y="118"/>
                      </a:cubicBezTo>
                      <a:cubicBezTo>
                        <a:pt x="142" y="127"/>
                        <a:pt x="164" y="107"/>
                        <a:pt x="169" y="82"/>
                      </a:cubicBezTo>
                      <a:cubicBezTo>
                        <a:pt x="174" y="52"/>
                        <a:pt x="152" y="24"/>
                        <a:pt x="125" y="13"/>
                      </a:cubicBezTo>
                      <a:cubicBezTo>
                        <a:pt x="92" y="0"/>
                        <a:pt x="56" y="12"/>
                        <a:pt x="34" y="39"/>
                      </a:cubicBezTo>
                      <a:cubicBezTo>
                        <a:pt x="8" y="71"/>
                        <a:pt x="4" y="114"/>
                        <a:pt x="19" y="152"/>
                      </a:cubicBezTo>
                      <a:cubicBezTo>
                        <a:pt x="51" y="234"/>
                        <a:pt x="143" y="275"/>
                        <a:pt x="226" y="277"/>
                      </a:cubicBezTo>
                      <a:cubicBezTo>
                        <a:pt x="285" y="279"/>
                        <a:pt x="343" y="263"/>
                        <a:pt x="397" y="240"/>
                      </a:cubicBezTo>
                      <a:cubicBezTo>
                        <a:pt x="430" y="226"/>
                        <a:pt x="462" y="204"/>
                        <a:pt x="497" y="197"/>
                      </a:cubicBezTo>
                      <a:cubicBezTo>
                        <a:pt x="518" y="192"/>
                        <a:pt x="541" y="194"/>
                        <a:pt x="558" y="208"/>
                      </a:cubicBezTo>
                      <a:cubicBezTo>
                        <a:pt x="569" y="217"/>
                        <a:pt x="581" y="234"/>
                        <a:pt x="575" y="250"/>
                      </a:cubicBezTo>
                      <a:cubicBezTo>
                        <a:pt x="569" y="257"/>
                        <a:pt x="564" y="264"/>
                        <a:pt x="559" y="271"/>
                      </a:cubicBezTo>
                      <a:cubicBezTo>
                        <a:pt x="522" y="273"/>
                        <a:pt x="515" y="264"/>
                        <a:pt x="539" y="243"/>
                      </a:cubicBezTo>
                      <a:cubicBezTo>
                        <a:pt x="533" y="244"/>
                        <a:pt x="535" y="253"/>
                        <a:pt x="541" y="252"/>
                      </a:cubicBezTo>
                      <a:cubicBezTo>
                        <a:pt x="556" y="248"/>
                        <a:pt x="557" y="228"/>
                        <a:pt x="542" y="223"/>
                      </a:cubicBezTo>
                      <a:cubicBezTo>
                        <a:pt x="523" y="216"/>
                        <a:pt x="510" y="239"/>
                        <a:pt x="512" y="255"/>
                      </a:cubicBezTo>
                      <a:cubicBezTo>
                        <a:pt x="516" y="278"/>
                        <a:pt x="539" y="290"/>
                        <a:pt x="560" y="281"/>
                      </a:cubicBezTo>
                      <a:cubicBezTo>
                        <a:pt x="587" y="268"/>
                        <a:pt x="591" y="235"/>
                        <a:pt x="576" y="213"/>
                      </a:cubicBezTo>
                      <a:cubicBezTo>
                        <a:pt x="557" y="185"/>
                        <a:pt x="521" y="181"/>
                        <a:pt x="490" y="188"/>
                      </a:cubicBezTo>
                      <a:cubicBezTo>
                        <a:pt x="440" y="201"/>
                        <a:pt x="395" y="233"/>
                        <a:pt x="346" y="249"/>
                      </a:cubicBezTo>
                      <a:cubicBezTo>
                        <a:pt x="250" y="279"/>
                        <a:pt x="132" y="277"/>
                        <a:pt x="59" y="198"/>
                      </a:cubicBezTo>
                      <a:cubicBezTo>
                        <a:pt x="18" y="154"/>
                        <a:pt x="0" y="78"/>
                        <a:pt x="52" y="34"/>
                      </a:cubicBezTo>
                      <a:cubicBezTo>
                        <a:pt x="78" y="11"/>
                        <a:pt x="118" y="11"/>
                        <a:pt x="144" y="35"/>
                      </a:cubicBezTo>
                      <a:cubicBezTo>
                        <a:pt x="155" y="45"/>
                        <a:pt x="162" y="60"/>
                        <a:pt x="162" y="75"/>
                      </a:cubicBezTo>
                      <a:cubicBezTo>
                        <a:pt x="161" y="83"/>
                        <a:pt x="157" y="97"/>
                        <a:pt x="150" y="104"/>
                      </a:cubicBezTo>
                      <a:cubicBezTo>
                        <a:pt x="140" y="113"/>
                        <a:pt x="94" y="115"/>
                        <a:pt x="119" y="93"/>
                      </a:cubicBezTo>
                      <a:cubicBezTo>
                        <a:pt x="118" y="94"/>
                        <a:pt x="119" y="96"/>
                        <a:pt x="121" y="9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27"/>
                <p:cNvSpPr>
                  <a:spLocks/>
                </p:cNvSpPr>
                <p:nvPr/>
              </p:nvSpPr>
              <p:spPr bwMode="auto">
                <a:xfrm>
                  <a:off x="4105" y="2068"/>
                  <a:ext cx="204" cy="294"/>
                </a:xfrm>
                <a:custGeom>
                  <a:avLst/>
                  <a:gdLst>
                    <a:gd name="T0" fmla="*/ 21 w 76"/>
                    <a:gd name="T1" fmla="*/ 108 h 109"/>
                    <a:gd name="T2" fmla="*/ 71 w 76"/>
                    <a:gd name="T3" fmla="*/ 44 h 109"/>
                    <a:gd name="T4" fmla="*/ 16 w 76"/>
                    <a:gd name="T5" fmla="*/ 17 h 109"/>
                    <a:gd name="T6" fmla="*/ 27 w 76"/>
                    <a:gd name="T7" fmla="*/ 66 h 109"/>
                    <a:gd name="T8" fmla="*/ 26 w 76"/>
                    <a:gd name="T9" fmla="*/ 48 h 109"/>
                    <a:gd name="T10" fmla="*/ 29 w 76"/>
                    <a:gd name="T11" fmla="*/ 54 h 109"/>
                    <a:gd name="T12" fmla="*/ 17 w 76"/>
                    <a:gd name="T13" fmla="*/ 33 h 109"/>
                    <a:gd name="T14" fmla="*/ 35 w 76"/>
                    <a:gd name="T15" fmla="*/ 20 h 109"/>
                    <a:gd name="T16" fmla="*/ 64 w 76"/>
                    <a:gd name="T17" fmla="*/ 50 h 109"/>
                    <a:gd name="T18" fmla="*/ 20 w 76"/>
                    <a:gd name="T19" fmla="*/ 106 h 109"/>
                    <a:gd name="T20" fmla="*/ 21 w 76"/>
                    <a:gd name="T21"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9">
                      <a:moveTo>
                        <a:pt x="21" y="108"/>
                      </a:moveTo>
                      <a:cubicBezTo>
                        <a:pt x="48" y="99"/>
                        <a:pt x="76" y="76"/>
                        <a:pt x="71" y="44"/>
                      </a:cubicBezTo>
                      <a:cubicBezTo>
                        <a:pt x="67" y="19"/>
                        <a:pt x="39" y="0"/>
                        <a:pt x="16" y="17"/>
                      </a:cubicBezTo>
                      <a:cubicBezTo>
                        <a:pt x="0" y="30"/>
                        <a:pt x="2" y="65"/>
                        <a:pt x="27" y="66"/>
                      </a:cubicBezTo>
                      <a:cubicBezTo>
                        <a:pt x="49" y="67"/>
                        <a:pt x="39" y="35"/>
                        <a:pt x="26" y="48"/>
                      </a:cubicBezTo>
                      <a:cubicBezTo>
                        <a:pt x="23" y="51"/>
                        <a:pt x="26" y="55"/>
                        <a:pt x="29" y="54"/>
                      </a:cubicBezTo>
                      <a:cubicBezTo>
                        <a:pt x="14" y="57"/>
                        <a:pt x="14" y="41"/>
                        <a:pt x="17" y="33"/>
                      </a:cubicBezTo>
                      <a:cubicBezTo>
                        <a:pt x="20" y="25"/>
                        <a:pt x="26" y="20"/>
                        <a:pt x="35" y="20"/>
                      </a:cubicBezTo>
                      <a:cubicBezTo>
                        <a:pt x="52" y="19"/>
                        <a:pt x="63" y="35"/>
                        <a:pt x="64" y="50"/>
                      </a:cubicBezTo>
                      <a:cubicBezTo>
                        <a:pt x="65" y="77"/>
                        <a:pt x="41" y="95"/>
                        <a:pt x="20" y="106"/>
                      </a:cubicBezTo>
                      <a:cubicBezTo>
                        <a:pt x="18" y="107"/>
                        <a:pt x="19" y="109"/>
                        <a:pt x="21" y="108"/>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28"/>
                <p:cNvSpPr>
                  <a:spLocks/>
                </p:cNvSpPr>
                <p:nvPr/>
              </p:nvSpPr>
              <p:spPr bwMode="auto">
                <a:xfrm>
                  <a:off x="3628" y="1793"/>
                  <a:ext cx="400" cy="704"/>
                </a:xfrm>
                <a:custGeom>
                  <a:avLst/>
                  <a:gdLst>
                    <a:gd name="T0" fmla="*/ 57 w 149"/>
                    <a:gd name="T1" fmla="*/ 261 h 261"/>
                    <a:gd name="T2" fmla="*/ 144 w 149"/>
                    <a:gd name="T3" fmla="*/ 114 h 261"/>
                    <a:gd name="T4" fmla="*/ 43 w 149"/>
                    <a:gd name="T5" fmla="*/ 30 h 261"/>
                    <a:gd name="T6" fmla="*/ 63 w 149"/>
                    <a:gd name="T7" fmla="*/ 130 h 261"/>
                    <a:gd name="T8" fmla="*/ 91 w 149"/>
                    <a:gd name="T9" fmla="*/ 96 h 261"/>
                    <a:gd name="T10" fmla="*/ 62 w 149"/>
                    <a:gd name="T11" fmla="*/ 96 h 261"/>
                    <a:gd name="T12" fmla="*/ 68 w 149"/>
                    <a:gd name="T13" fmla="*/ 101 h 261"/>
                    <a:gd name="T14" fmla="*/ 56 w 149"/>
                    <a:gd name="T15" fmla="*/ 119 h 261"/>
                    <a:gd name="T16" fmla="*/ 39 w 149"/>
                    <a:gd name="T17" fmla="*/ 108 h 261"/>
                    <a:gd name="T18" fmla="*/ 26 w 149"/>
                    <a:gd name="T19" fmla="*/ 71 h 261"/>
                    <a:gd name="T20" fmla="*/ 82 w 149"/>
                    <a:gd name="T21" fmla="*/ 35 h 261"/>
                    <a:gd name="T22" fmla="*/ 136 w 149"/>
                    <a:gd name="T23" fmla="*/ 122 h 261"/>
                    <a:gd name="T24" fmla="*/ 56 w 149"/>
                    <a:gd name="T25" fmla="*/ 258 h 261"/>
                    <a:gd name="T26" fmla="*/ 57 w 149"/>
                    <a:gd name="T27"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261">
                      <a:moveTo>
                        <a:pt x="57" y="261"/>
                      </a:moveTo>
                      <a:cubicBezTo>
                        <a:pt x="113" y="237"/>
                        <a:pt x="149" y="175"/>
                        <a:pt x="144" y="114"/>
                      </a:cubicBezTo>
                      <a:cubicBezTo>
                        <a:pt x="141" y="67"/>
                        <a:pt x="99" y="0"/>
                        <a:pt x="43" y="30"/>
                      </a:cubicBezTo>
                      <a:cubicBezTo>
                        <a:pt x="0" y="53"/>
                        <a:pt x="11" y="128"/>
                        <a:pt x="63" y="130"/>
                      </a:cubicBezTo>
                      <a:cubicBezTo>
                        <a:pt x="80" y="130"/>
                        <a:pt x="101" y="115"/>
                        <a:pt x="91" y="96"/>
                      </a:cubicBezTo>
                      <a:cubicBezTo>
                        <a:pt x="84" y="84"/>
                        <a:pt x="68" y="85"/>
                        <a:pt x="62" y="96"/>
                      </a:cubicBezTo>
                      <a:cubicBezTo>
                        <a:pt x="60" y="100"/>
                        <a:pt x="65" y="104"/>
                        <a:pt x="68" y="101"/>
                      </a:cubicBezTo>
                      <a:cubicBezTo>
                        <a:pt x="64" y="107"/>
                        <a:pt x="60" y="113"/>
                        <a:pt x="56" y="119"/>
                      </a:cubicBezTo>
                      <a:cubicBezTo>
                        <a:pt x="50" y="115"/>
                        <a:pt x="44" y="112"/>
                        <a:pt x="39" y="108"/>
                      </a:cubicBezTo>
                      <a:cubicBezTo>
                        <a:pt x="29" y="99"/>
                        <a:pt x="24" y="84"/>
                        <a:pt x="26" y="71"/>
                      </a:cubicBezTo>
                      <a:cubicBezTo>
                        <a:pt x="30" y="45"/>
                        <a:pt x="56" y="29"/>
                        <a:pt x="82" y="35"/>
                      </a:cubicBezTo>
                      <a:cubicBezTo>
                        <a:pt x="119" y="44"/>
                        <a:pt x="135" y="87"/>
                        <a:pt x="136" y="122"/>
                      </a:cubicBezTo>
                      <a:cubicBezTo>
                        <a:pt x="138" y="179"/>
                        <a:pt x="104" y="230"/>
                        <a:pt x="56" y="258"/>
                      </a:cubicBezTo>
                      <a:cubicBezTo>
                        <a:pt x="55" y="259"/>
                        <a:pt x="56" y="261"/>
                        <a:pt x="57" y="26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29"/>
                <p:cNvSpPr>
                  <a:spLocks/>
                </p:cNvSpPr>
                <p:nvPr/>
              </p:nvSpPr>
              <p:spPr bwMode="auto">
                <a:xfrm>
                  <a:off x="3497" y="2195"/>
                  <a:ext cx="372" cy="297"/>
                </a:xfrm>
                <a:custGeom>
                  <a:avLst/>
                  <a:gdLst>
                    <a:gd name="T0" fmla="*/ 2 w 139"/>
                    <a:gd name="T1" fmla="*/ 107 h 110"/>
                    <a:gd name="T2" fmla="*/ 49 w 139"/>
                    <a:gd name="T3" fmla="*/ 83 h 110"/>
                    <a:gd name="T4" fmla="*/ 79 w 139"/>
                    <a:gd name="T5" fmla="*/ 35 h 110"/>
                    <a:gd name="T6" fmla="*/ 135 w 139"/>
                    <a:gd name="T7" fmla="*/ 8 h 110"/>
                    <a:gd name="T8" fmla="*/ 134 w 139"/>
                    <a:gd name="T9" fmla="*/ 0 h 110"/>
                    <a:gd name="T10" fmla="*/ 73 w 139"/>
                    <a:gd name="T11" fmla="*/ 29 h 110"/>
                    <a:gd name="T12" fmla="*/ 2 w 139"/>
                    <a:gd name="T13" fmla="*/ 104 h 110"/>
                    <a:gd name="T14" fmla="*/ 2 w 139"/>
                    <a:gd name="T15" fmla="*/ 107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110">
                      <a:moveTo>
                        <a:pt x="2" y="107"/>
                      </a:moveTo>
                      <a:cubicBezTo>
                        <a:pt x="23" y="110"/>
                        <a:pt x="38" y="99"/>
                        <a:pt x="49" y="83"/>
                      </a:cubicBezTo>
                      <a:cubicBezTo>
                        <a:pt x="60" y="67"/>
                        <a:pt x="66" y="49"/>
                        <a:pt x="79" y="35"/>
                      </a:cubicBezTo>
                      <a:cubicBezTo>
                        <a:pt x="95" y="18"/>
                        <a:pt x="113" y="13"/>
                        <a:pt x="135" y="8"/>
                      </a:cubicBezTo>
                      <a:cubicBezTo>
                        <a:pt x="139" y="7"/>
                        <a:pt x="138" y="0"/>
                        <a:pt x="134" y="0"/>
                      </a:cubicBezTo>
                      <a:cubicBezTo>
                        <a:pt x="111" y="0"/>
                        <a:pt x="88" y="12"/>
                        <a:pt x="73" y="29"/>
                      </a:cubicBezTo>
                      <a:cubicBezTo>
                        <a:pt x="50" y="54"/>
                        <a:pt x="45" y="106"/>
                        <a:pt x="2" y="104"/>
                      </a:cubicBezTo>
                      <a:cubicBezTo>
                        <a:pt x="1" y="104"/>
                        <a:pt x="0" y="107"/>
                        <a:pt x="2" y="10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30"/>
                <p:cNvSpPr>
                  <a:spLocks/>
                </p:cNvSpPr>
                <p:nvPr/>
              </p:nvSpPr>
              <p:spPr bwMode="auto">
                <a:xfrm>
                  <a:off x="3550" y="2201"/>
                  <a:ext cx="319" cy="307"/>
                </a:xfrm>
                <a:custGeom>
                  <a:avLst/>
                  <a:gdLst>
                    <a:gd name="T0" fmla="*/ 116 w 119"/>
                    <a:gd name="T1" fmla="*/ 2 h 114"/>
                    <a:gd name="T2" fmla="*/ 78 w 119"/>
                    <a:gd name="T3" fmla="*/ 30 h 114"/>
                    <a:gd name="T4" fmla="*/ 57 w 119"/>
                    <a:gd name="T5" fmla="*/ 82 h 114"/>
                    <a:gd name="T6" fmla="*/ 5 w 119"/>
                    <a:gd name="T7" fmla="*/ 100 h 114"/>
                    <a:gd name="T8" fmla="*/ 4 w 119"/>
                    <a:gd name="T9" fmla="*/ 107 h 114"/>
                    <a:gd name="T10" fmla="*/ 63 w 119"/>
                    <a:gd name="T11" fmla="*/ 88 h 114"/>
                    <a:gd name="T12" fmla="*/ 116 w 119"/>
                    <a:gd name="T13" fmla="*/ 6 h 114"/>
                    <a:gd name="T14" fmla="*/ 116 w 119"/>
                    <a:gd name="T15" fmla="*/ 2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14">
                      <a:moveTo>
                        <a:pt x="116" y="2"/>
                      </a:moveTo>
                      <a:cubicBezTo>
                        <a:pt x="98" y="0"/>
                        <a:pt x="85" y="15"/>
                        <a:pt x="78" y="30"/>
                      </a:cubicBezTo>
                      <a:cubicBezTo>
                        <a:pt x="71" y="47"/>
                        <a:pt x="70" y="67"/>
                        <a:pt x="57" y="82"/>
                      </a:cubicBezTo>
                      <a:cubicBezTo>
                        <a:pt x="43" y="98"/>
                        <a:pt x="25" y="100"/>
                        <a:pt x="5" y="100"/>
                      </a:cubicBezTo>
                      <a:cubicBezTo>
                        <a:pt x="1" y="100"/>
                        <a:pt x="0" y="106"/>
                        <a:pt x="4" y="107"/>
                      </a:cubicBezTo>
                      <a:cubicBezTo>
                        <a:pt x="24" y="114"/>
                        <a:pt x="49" y="104"/>
                        <a:pt x="63" y="88"/>
                      </a:cubicBezTo>
                      <a:cubicBezTo>
                        <a:pt x="86" y="63"/>
                        <a:pt x="76" y="14"/>
                        <a:pt x="116" y="6"/>
                      </a:cubicBezTo>
                      <a:cubicBezTo>
                        <a:pt x="119" y="6"/>
                        <a:pt x="118" y="3"/>
                        <a:pt x="116"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31"/>
                <p:cNvSpPr>
                  <a:spLocks/>
                </p:cNvSpPr>
                <p:nvPr/>
              </p:nvSpPr>
              <p:spPr bwMode="auto">
                <a:xfrm>
                  <a:off x="3331" y="2163"/>
                  <a:ext cx="345" cy="215"/>
                </a:xfrm>
                <a:custGeom>
                  <a:avLst/>
                  <a:gdLst>
                    <a:gd name="T0" fmla="*/ 22 w 129"/>
                    <a:gd name="T1" fmla="*/ 1 h 80"/>
                    <a:gd name="T2" fmla="*/ 62 w 129"/>
                    <a:gd name="T3" fmla="*/ 78 h 80"/>
                    <a:gd name="T4" fmla="*/ 108 w 129"/>
                    <a:gd name="T5" fmla="*/ 3 h 80"/>
                    <a:gd name="T6" fmla="*/ 102 w 129"/>
                    <a:gd name="T7" fmla="*/ 6 h 80"/>
                    <a:gd name="T8" fmla="*/ 64 w 129"/>
                    <a:gd name="T9" fmla="*/ 70 h 80"/>
                    <a:gd name="T10" fmla="*/ 25 w 129"/>
                    <a:gd name="T11" fmla="*/ 3 h 80"/>
                    <a:gd name="T12" fmla="*/ 22 w 129"/>
                    <a:gd name="T13" fmla="*/ 1 h 80"/>
                  </a:gdLst>
                  <a:ahLst/>
                  <a:cxnLst>
                    <a:cxn ang="0">
                      <a:pos x="T0" y="T1"/>
                    </a:cxn>
                    <a:cxn ang="0">
                      <a:pos x="T2" y="T3"/>
                    </a:cxn>
                    <a:cxn ang="0">
                      <a:pos x="T4" y="T5"/>
                    </a:cxn>
                    <a:cxn ang="0">
                      <a:pos x="T6" y="T7"/>
                    </a:cxn>
                    <a:cxn ang="0">
                      <a:pos x="T8" y="T9"/>
                    </a:cxn>
                    <a:cxn ang="0">
                      <a:pos x="T10" y="T11"/>
                    </a:cxn>
                    <a:cxn ang="0">
                      <a:pos x="T12" y="T13"/>
                    </a:cxn>
                  </a:cxnLst>
                  <a:rect l="0" t="0" r="r" b="b"/>
                  <a:pathLst>
                    <a:path w="129" h="80">
                      <a:moveTo>
                        <a:pt x="22" y="1"/>
                      </a:moveTo>
                      <a:cubicBezTo>
                        <a:pt x="0" y="33"/>
                        <a:pt x="25" y="76"/>
                        <a:pt x="62" y="78"/>
                      </a:cubicBezTo>
                      <a:cubicBezTo>
                        <a:pt x="100" y="80"/>
                        <a:pt x="129" y="37"/>
                        <a:pt x="108" y="3"/>
                      </a:cubicBezTo>
                      <a:cubicBezTo>
                        <a:pt x="106" y="0"/>
                        <a:pt x="100" y="2"/>
                        <a:pt x="102" y="6"/>
                      </a:cubicBezTo>
                      <a:cubicBezTo>
                        <a:pt x="112" y="35"/>
                        <a:pt x="98" y="69"/>
                        <a:pt x="64" y="70"/>
                      </a:cubicBezTo>
                      <a:cubicBezTo>
                        <a:pt x="27" y="71"/>
                        <a:pt x="12" y="34"/>
                        <a:pt x="25" y="3"/>
                      </a:cubicBezTo>
                      <a:cubicBezTo>
                        <a:pt x="25" y="1"/>
                        <a:pt x="23" y="0"/>
                        <a:pt x="22"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32"/>
                <p:cNvSpPr>
                  <a:spLocks/>
                </p:cNvSpPr>
                <p:nvPr/>
              </p:nvSpPr>
              <p:spPr bwMode="auto">
                <a:xfrm>
                  <a:off x="3382" y="2176"/>
                  <a:ext cx="249" cy="108"/>
                </a:xfrm>
                <a:custGeom>
                  <a:avLst/>
                  <a:gdLst>
                    <a:gd name="T0" fmla="*/ 0 w 93"/>
                    <a:gd name="T1" fmla="*/ 4 h 40"/>
                    <a:gd name="T2" fmla="*/ 45 w 93"/>
                    <a:gd name="T3" fmla="*/ 39 h 40"/>
                    <a:gd name="T4" fmla="*/ 92 w 93"/>
                    <a:gd name="T5" fmla="*/ 6 h 40"/>
                    <a:gd name="T6" fmla="*/ 87 w 93"/>
                    <a:gd name="T7" fmla="*/ 3 h 40"/>
                    <a:gd name="T8" fmla="*/ 45 w 93"/>
                    <a:gd name="T9" fmla="*/ 32 h 40"/>
                    <a:gd name="T10" fmla="*/ 3 w 93"/>
                    <a:gd name="T11" fmla="*/ 3 h 40"/>
                    <a:gd name="T12" fmla="*/ 0 w 93"/>
                    <a:gd name="T13" fmla="*/ 4 h 40"/>
                  </a:gdLst>
                  <a:ahLst/>
                  <a:cxnLst>
                    <a:cxn ang="0">
                      <a:pos x="T0" y="T1"/>
                    </a:cxn>
                    <a:cxn ang="0">
                      <a:pos x="T2" y="T3"/>
                    </a:cxn>
                    <a:cxn ang="0">
                      <a:pos x="T4" y="T5"/>
                    </a:cxn>
                    <a:cxn ang="0">
                      <a:pos x="T6" y="T7"/>
                    </a:cxn>
                    <a:cxn ang="0">
                      <a:pos x="T8" y="T9"/>
                    </a:cxn>
                    <a:cxn ang="0">
                      <a:pos x="T10" y="T11"/>
                    </a:cxn>
                    <a:cxn ang="0">
                      <a:pos x="T12" y="T13"/>
                    </a:cxn>
                  </a:cxnLst>
                  <a:rect l="0" t="0" r="r" b="b"/>
                  <a:pathLst>
                    <a:path w="93" h="40">
                      <a:moveTo>
                        <a:pt x="0" y="4"/>
                      </a:moveTo>
                      <a:cubicBezTo>
                        <a:pt x="6" y="24"/>
                        <a:pt x="24" y="39"/>
                        <a:pt x="45" y="39"/>
                      </a:cubicBezTo>
                      <a:cubicBezTo>
                        <a:pt x="65" y="40"/>
                        <a:pt x="89" y="26"/>
                        <a:pt x="92" y="6"/>
                      </a:cubicBezTo>
                      <a:cubicBezTo>
                        <a:pt x="93" y="2"/>
                        <a:pt x="89" y="0"/>
                        <a:pt x="87" y="3"/>
                      </a:cubicBezTo>
                      <a:cubicBezTo>
                        <a:pt x="76" y="18"/>
                        <a:pt x="66" y="32"/>
                        <a:pt x="45" y="32"/>
                      </a:cubicBezTo>
                      <a:cubicBezTo>
                        <a:pt x="26" y="32"/>
                        <a:pt x="11" y="19"/>
                        <a:pt x="3" y="3"/>
                      </a:cubicBezTo>
                      <a:cubicBezTo>
                        <a:pt x="2" y="1"/>
                        <a:pt x="0" y="2"/>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33"/>
                <p:cNvSpPr>
                  <a:spLocks/>
                </p:cNvSpPr>
                <p:nvPr/>
              </p:nvSpPr>
              <p:spPr bwMode="auto">
                <a:xfrm>
                  <a:off x="3154" y="1974"/>
                  <a:ext cx="182" cy="434"/>
                </a:xfrm>
                <a:custGeom>
                  <a:avLst/>
                  <a:gdLst>
                    <a:gd name="T0" fmla="*/ 55 w 68"/>
                    <a:gd name="T1" fmla="*/ 146 h 161"/>
                    <a:gd name="T2" fmla="*/ 56 w 68"/>
                    <a:gd name="T3" fmla="*/ 29 h 161"/>
                    <a:gd name="T4" fmla="*/ 21 w 68"/>
                    <a:gd name="T5" fmla="*/ 7 h 161"/>
                    <a:gd name="T6" fmla="*/ 11 w 68"/>
                    <a:gd name="T7" fmla="*/ 60 h 161"/>
                    <a:gd name="T8" fmla="*/ 58 w 68"/>
                    <a:gd name="T9" fmla="*/ 159 h 161"/>
                    <a:gd name="T10" fmla="*/ 61 w 68"/>
                    <a:gd name="T11" fmla="*/ 156 h 161"/>
                    <a:gd name="T12" fmla="*/ 28 w 68"/>
                    <a:gd name="T13" fmla="*/ 86 h 161"/>
                    <a:gd name="T14" fmla="*/ 20 w 68"/>
                    <a:gd name="T15" fmla="*/ 57 h 161"/>
                    <a:gd name="T16" fmla="*/ 15 w 68"/>
                    <a:gd name="T17" fmla="*/ 35 h 161"/>
                    <a:gd name="T18" fmla="*/ 49 w 68"/>
                    <a:gd name="T19" fmla="*/ 43 h 161"/>
                    <a:gd name="T20" fmla="*/ 41 w 68"/>
                    <a:gd name="T21" fmla="*/ 107 h 161"/>
                    <a:gd name="T22" fmla="*/ 51 w 68"/>
                    <a:gd name="T23" fmla="*/ 148 h 161"/>
                    <a:gd name="T24" fmla="*/ 55 w 68"/>
                    <a:gd name="T25" fmla="*/ 14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61">
                      <a:moveTo>
                        <a:pt x="55" y="146"/>
                      </a:moveTo>
                      <a:cubicBezTo>
                        <a:pt x="36" y="106"/>
                        <a:pt x="68" y="69"/>
                        <a:pt x="56" y="29"/>
                      </a:cubicBezTo>
                      <a:cubicBezTo>
                        <a:pt x="51" y="15"/>
                        <a:pt x="38" y="0"/>
                        <a:pt x="21" y="7"/>
                      </a:cubicBezTo>
                      <a:cubicBezTo>
                        <a:pt x="0" y="15"/>
                        <a:pt x="7" y="43"/>
                        <a:pt x="11" y="60"/>
                      </a:cubicBezTo>
                      <a:cubicBezTo>
                        <a:pt x="20" y="95"/>
                        <a:pt x="35" y="130"/>
                        <a:pt x="58" y="159"/>
                      </a:cubicBezTo>
                      <a:cubicBezTo>
                        <a:pt x="59" y="161"/>
                        <a:pt x="63" y="158"/>
                        <a:pt x="61" y="156"/>
                      </a:cubicBezTo>
                      <a:cubicBezTo>
                        <a:pt x="50" y="132"/>
                        <a:pt x="37" y="110"/>
                        <a:pt x="28" y="86"/>
                      </a:cubicBezTo>
                      <a:cubicBezTo>
                        <a:pt x="25" y="76"/>
                        <a:pt x="22" y="67"/>
                        <a:pt x="20" y="57"/>
                      </a:cubicBezTo>
                      <a:cubicBezTo>
                        <a:pt x="18" y="50"/>
                        <a:pt x="16" y="42"/>
                        <a:pt x="15" y="35"/>
                      </a:cubicBezTo>
                      <a:cubicBezTo>
                        <a:pt x="40" y="23"/>
                        <a:pt x="51" y="26"/>
                        <a:pt x="49" y="43"/>
                      </a:cubicBezTo>
                      <a:cubicBezTo>
                        <a:pt x="56" y="61"/>
                        <a:pt x="42" y="88"/>
                        <a:pt x="41" y="107"/>
                      </a:cubicBezTo>
                      <a:cubicBezTo>
                        <a:pt x="40" y="123"/>
                        <a:pt x="42" y="136"/>
                        <a:pt x="51" y="148"/>
                      </a:cubicBezTo>
                      <a:cubicBezTo>
                        <a:pt x="53" y="150"/>
                        <a:pt x="56" y="148"/>
                        <a:pt x="55" y="14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34"/>
                <p:cNvSpPr>
                  <a:spLocks/>
                </p:cNvSpPr>
                <p:nvPr/>
              </p:nvSpPr>
              <p:spPr bwMode="auto">
                <a:xfrm>
                  <a:off x="4352" y="2157"/>
                  <a:ext cx="118" cy="122"/>
                </a:xfrm>
                <a:custGeom>
                  <a:avLst/>
                  <a:gdLst>
                    <a:gd name="T0" fmla="*/ 13 w 44"/>
                    <a:gd name="T1" fmla="*/ 7 h 45"/>
                    <a:gd name="T2" fmla="*/ 5 w 44"/>
                    <a:gd name="T3" fmla="*/ 33 h 45"/>
                    <a:gd name="T4" fmla="*/ 33 w 44"/>
                    <a:gd name="T5" fmla="*/ 39 h 45"/>
                    <a:gd name="T6" fmla="*/ 37 w 44"/>
                    <a:gd name="T7" fmla="*/ 10 h 45"/>
                    <a:gd name="T8" fmla="*/ 7 w 44"/>
                    <a:gd name="T9" fmla="*/ 9 h 45"/>
                    <a:gd name="T10" fmla="*/ 16 w 44"/>
                    <a:gd name="T11" fmla="*/ 35 h 45"/>
                    <a:gd name="T12" fmla="*/ 31 w 44"/>
                    <a:gd name="T13" fmla="*/ 14 h 45"/>
                    <a:gd name="T14" fmla="*/ 8 w 44"/>
                    <a:gd name="T15" fmla="*/ 18 h 45"/>
                    <a:gd name="T16" fmla="*/ 28 w 44"/>
                    <a:gd name="T17" fmla="*/ 28 h 45"/>
                    <a:gd name="T18" fmla="*/ 25 w 44"/>
                    <a:gd name="T19" fmla="*/ 12 h 45"/>
                    <a:gd name="T20" fmla="*/ 13 w 44"/>
                    <a:gd name="T21" fmla="*/ 21 h 45"/>
                    <a:gd name="T22" fmla="*/ 25 w 44"/>
                    <a:gd name="T23" fmla="*/ 27 h 45"/>
                    <a:gd name="T24" fmla="*/ 24 w 44"/>
                    <a:gd name="T25" fmla="*/ 14 h 45"/>
                    <a:gd name="T26" fmla="*/ 18 w 44"/>
                    <a:gd name="T27" fmla="*/ 20 h 45"/>
                    <a:gd name="T28" fmla="*/ 21 w 44"/>
                    <a:gd name="T29" fmla="*/ 24 h 45"/>
                    <a:gd name="T30" fmla="*/ 27 w 44"/>
                    <a:gd name="T31" fmla="*/ 23 h 45"/>
                    <a:gd name="T32" fmla="*/ 26 w 44"/>
                    <a:gd name="T33" fmla="*/ 16 h 45"/>
                    <a:gd name="T34" fmla="*/ 20 w 44"/>
                    <a:gd name="T35" fmla="*/ 21 h 45"/>
                    <a:gd name="T36" fmla="*/ 22 w 44"/>
                    <a:gd name="T37" fmla="*/ 22 h 45"/>
                    <a:gd name="T38" fmla="*/ 19 w 44"/>
                    <a:gd name="T39" fmla="*/ 23 h 45"/>
                    <a:gd name="T40" fmla="*/ 17 w 44"/>
                    <a:gd name="T41" fmla="*/ 18 h 45"/>
                    <a:gd name="T42" fmla="*/ 24 w 44"/>
                    <a:gd name="T43" fmla="*/ 24 h 45"/>
                    <a:gd name="T44" fmla="*/ 12 w 44"/>
                    <a:gd name="T45" fmla="*/ 19 h 45"/>
                    <a:gd name="T46" fmla="*/ 25 w 44"/>
                    <a:gd name="T47" fmla="*/ 11 h 45"/>
                    <a:gd name="T48" fmla="*/ 34 w 44"/>
                    <a:gd name="T49" fmla="*/ 24 h 45"/>
                    <a:gd name="T50" fmla="*/ 22 w 44"/>
                    <a:gd name="T51" fmla="*/ 35 h 45"/>
                    <a:gd name="T52" fmla="*/ 15 w 44"/>
                    <a:gd name="T53" fmla="*/ 9 h 45"/>
                    <a:gd name="T54" fmla="*/ 13 w 44"/>
                    <a:gd name="T55"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5">
                      <a:moveTo>
                        <a:pt x="13" y="7"/>
                      </a:moveTo>
                      <a:cubicBezTo>
                        <a:pt x="3" y="11"/>
                        <a:pt x="0" y="24"/>
                        <a:pt x="5" y="33"/>
                      </a:cubicBezTo>
                      <a:cubicBezTo>
                        <a:pt x="10" y="43"/>
                        <a:pt x="24" y="45"/>
                        <a:pt x="33" y="39"/>
                      </a:cubicBezTo>
                      <a:cubicBezTo>
                        <a:pt x="43" y="33"/>
                        <a:pt x="44" y="19"/>
                        <a:pt x="37" y="10"/>
                      </a:cubicBezTo>
                      <a:cubicBezTo>
                        <a:pt x="30" y="0"/>
                        <a:pt x="14" y="0"/>
                        <a:pt x="7" y="9"/>
                      </a:cubicBezTo>
                      <a:cubicBezTo>
                        <a:pt x="1" y="18"/>
                        <a:pt x="5" y="33"/>
                        <a:pt x="16" y="35"/>
                      </a:cubicBezTo>
                      <a:cubicBezTo>
                        <a:pt x="27" y="36"/>
                        <a:pt x="38" y="23"/>
                        <a:pt x="31" y="14"/>
                      </a:cubicBezTo>
                      <a:cubicBezTo>
                        <a:pt x="25" y="6"/>
                        <a:pt x="10" y="7"/>
                        <a:pt x="8" y="18"/>
                      </a:cubicBezTo>
                      <a:cubicBezTo>
                        <a:pt x="7" y="28"/>
                        <a:pt x="22" y="37"/>
                        <a:pt x="28" y="28"/>
                      </a:cubicBezTo>
                      <a:cubicBezTo>
                        <a:pt x="32" y="23"/>
                        <a:pt x="31" y="15"/>
                        <a:pt x="25" y="12"/>
                      </a:cubicBezTo>
                      <a:cubicBezTo>
                        <a:pt x="19" y="10"/>
                        <a:pt x="12" y="14"/>
                        <a:pt x="13" y="21"/>
                      </a:cubicBezTo>
                      <a:cubicBezTo>
                        <a:pt x="13" y="26"/>
                        <a:pt x="20" y="31"/>
                        <a:pt x="25" y="27"/>
                      </a:cubicBezTo>
                      <a:cubicBezTo>
                        <a:pt x="30" y="24"/>
                        <a:pt x="29" y="16"/>
                        <a:pt x="24" y="14"/>
                      </a:cubicBezTo>
                      <a:cubicBezTo>
                        <a:pt x="20" y="11"/>
                        <a:pt x="16" y="16"/>
                        <a:pt x="18" y="20"/>
                      </a:cubicBezTo>
                      <a:cubicBezTo>
                        <a:pt x="19" y="21"/>
                        <a:pt x="20" y="23"/>
                        <a:pt x="21" y="24"/>
                      </a:cubicBezTo>
                      <a:cubicBezTo>
                        <a:pt x="22" y="27"/>
                        <a:pt x="27" y="26"/>
                        <a:pt x="27" y="23"/>
                      </a:cubicBezTo>
                      <a:cubicBezTo>
                        <a:pt x="27" y="20"/>
                        <a:pt x="27" y="18"/>
                        <a:pt x="26" y="16"/>
                      </a:cubicBezTo>
                      <a:cubicBezTo>
                        <a:pt x="24" y="18"/>
                        <a:pt x="22" y="20"/>
                        <a:pt x="20" y="21"/>
                      </a:cubicBezTo>
                      <a:cubicBezTo>
                        <a:pt x="19" y="21"/>
                        <a:pt x="24" y="19"/>
                        <a:pt x="22" y="22"/>
                      </a:cubicBezTo>
                      <a:cubicBezTo>
                        <a:pt x="21" y="24"/>
                        <a:pt x="20" y="24"/>
                        <a:pt x="19" y="23"/>
                      </a:cubicBezTo>
                      <a:cubicBezTo>
                        <a:pt x="17" y="22"/>
                        <a:pt x="15" y="20"/>
                        <a:pt x="17" y="18"/>
                      </a:cubicBezTo>
                      <a:cubicBezTo>
                        <a:pt x="21" y="14"/>
                        <a:pt x="28" y="20"/>
                        <a:pt x="24" y="24"/>
                      </a:cubicBezTo>
                      <a:cubicBezTo>
                        <a:pt x="19" y="30"/>
                        <a:pt x="12" y="25"/>
                        <a:pt x="12" y="19"/>
                      </a:cubicBezTo>
                      <a:cubicBezTo>
                        <a:pt x="12" y="13"/>
                        <a:pt x="19" y="10"/>
                        <a:pt x="25" y="11"/>
                      </a:cubicBezTo>
                      <a:cubicBezTo>
                        <a:pt x="31" y="12"/>
                        <a:pt x="34" y="18"/>
                        <a:pt x="34" y="24"/>
                      </a:cubicBezTo>
                      <a:cubicBezTo>
                        <a:pt x="33" y="30"/>
                        <a:pt x="29" y="35"/>
                        <a:pt x="22" y="35"/>
                      </a:cubicBezTo>
                      <a:cubicBezTo>
                        <a:pt x="7" y="36"/>
                        <a:pt x="5" y="18"/>
                        <a:pt x="15" y="9"/>
                      </a:cubicBezTo>
                      <a:cubicBezTo>
                        <a:pt x="16" y="8"/>
                        <a:pt x="15" y="6"/>
                        <a:pt x="13"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36"/>
                <p:cNvSpPr>
                  <a:spLocks/>
                </p:cNvSpPr>
                <p:nvPr/>
              </p:nvSpPr>
              <p:spPr bwMode="auto">
                <a:xfrm>
                  <a:off x="3376" y="2201"/>
                  <a:ext cx="241" cy="202"/>
                </a:xfrm>
                <a:custGeom>
                  <a:avLst/>
                  <a:gdLst>
                    <a:gd name="T0" fmla="*/ 5 w 90"/>
                    <a:gd name="T1" fmla="*/ 3 h 75"/>
                    <a:gd name="T2" fmla="*/ 88 w 90"/>
                    <a:gd name="T3" fmla="*/ 31 h 75"/>
                    <a:gd name="T4" fmla="*/ 82 w 90"/>
                    <a:gd name="T5" fmla="*/ 26 h 75"/>
                    <a:gd name="T6" fmla="*/ 40 w 90"/>
                    <a:gd name="T7" fmla="*/ 43 h 75"/>
                    <a:gd name="T8" fmla="*/ 9 w 90"/>
                    <a:gd name="T9" fmla="*/ 3 h 75"/>
                    <a:gd name="T10" fmla="*/ 5 w 90"/>
                    <a:gd name="T11" fmla="*/ 3 h 75"/>
                  </a:gdLst>
                  <a:ahLst/>
                  <a:cxnLst>
                    <a:cxn ang="0">
                      <a:pos x="T0" y="T1"/>
                    </a:cxn>
                    <a:cxn ang="0">
                      <a:pos x="T2" y="T3"/>
                    </a:cxn>
                    <a:cxn ang="0">
                      <a:pos x="T4" y="T5"/>
                    </a:cxn>
                    <a:cxn ang="0">
                      <a:pos x="T6" y="T7"/>
                    </a:cxn>
                    <a:cxn ang="0">
                      <a:pos x="T8" y="T9"/>
                    </a:cxn>
                    <a:cxn ang="0">
                      <a:pos x="T10" y="T11"/>
                    </a:cxn>
                  </a:cxnLst>
                  <a:rect l="0" t="0" r="r" b="b"/>
                  <a:pathLst>
                    <a:path w="90" h="75">
                      <a:moveTo>
                        <a:pt x="5" y="3"/>
                      </a:moveTo>
                      <a:cubicBezTo>
                        <a:pt x="0" y="48"/>
                        <a:pt x="68" y="75"/>
                        <a:pt x="88" y="31"/>
                      </a:cubicBezTo>
                      <a:cubicBezTo>
                        <a:pt x="90" y="27"/>
                        <a:pt x="86" y="23"/>
                        <a:pt x="82" y="26"/>
                      </a:cubicBezTo>
                      <a:cubicBezTo>
                        <a:pt x="71" y="37"/>
                        <a:pt x="58" y="47"/>
                        <a:pt x="40" y="43"/>
                      </a:cubicBezTo>
                      <a:cubicBezTo>
                        <a:pt x="21" y="39"/>
                        <a:pt x="10" y="22"/>
                        <a:pt x="9" y="3"/>
                      </a:cubicBezTo>
                      <a:cubicBezTo>
                        <a:pt x="9" y="0"/>
                        <a:pt x="5" y="0"/>
                        <a:pt x="5" y="3"/>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37"/>
                <p:cNvSpPr>
                  <a:spLocks/>
                </p:cNvSpPr>
                <p:nvPr/>
              </p:nvSpPr>
              <p:spPr bwMode="auto">
                <a:xfrm>
                  <a:off x="3384" y="2236"/>
                  <a:ext cx="233" cy="91"/>
                </a:xfrm>
                <a:custGeom>
                  <a:avLst/>
                  <a:gdLst>
                    <a:gd name="T0" fmla="*/ 85 w 87"/>
                    <a:gd name="T1" fmla="*/ 2 h 34"/>
                    <a:gd name="T2" fmla="*/ 41 w 87"/>
                    <a:gd name="T3" fmla="*/ 25 h 34"/>
                    <a:gd name="T4" fmla="*/ 6 w 87"/>
                    <a:gd name="T5" fmla="*/ 2 h 34"/>
                    <a:gd name="T6" fmla="*/ 1 w 87"/>
                    <a:gd name="T7" fmla="*/ 5 h 34"/>
                    <a:gd name="T8" fmla="*/ 45 w 87"/>
                    <a:gd name="T9" fmla="*/ 34 h 34"/>
                    <a:gd name="T10" fmla="*/ 87 w 87"/>
                    <a:gd name="T11" fmla="*/ 3 h 34"/>
                    <a:gd name="T12" fmla="*/ 85 w 87"/>
                    <a:gd name="T13" fmla="*/ 2 h 34"/>
                  </a:gdLst>
                  <a:ahLst/>
                  <a:cxnLst>
                    <a:cxn ang="0">
                      <a:pos x="T0" y="T1"/>
                    </a:cxn>
                    <a:cxn ang="0">
                      <a:pos x="T2" y="T3"/>
                    </a:cxn>
                    <a:cxn ang="0">
                      <a:pos x="T4" y="T5"/>
                    </a:cxn>
                    <a:cxn ang="0">
                      <a:pos x="T6" y="T7"/>
                    </a:cxn>
                    <a:cxn ang="0">
                      <a:pos x="T8" y="T9"/>
                    </a:cxn>
                    <a:cxn ang="0">
                      <a:pos x="T10" y="T11"/>
                    </a:cxn>
                    <a:cxn ang="0">
                      <a:pos x="T12" y="T13"/>
                    </a:cxn>
                  </a:cxnLst>
                  <a:rect l="0" t="0" r="r" b="b"/>
                  <a:pathLst>
                    <a:path w="87" h="34">
                      <a:moveTo>
                        <a:pt x="85" y="2"/>
                      </a:moveTo>
                      <a:cubicBezTo>
                        <a:pt x="75" y="17"/>
                        <a:pt x="59" y="27"/>
                        <a:pt x="41" y="25"/>
                      </a:cubicBezTo>
                      <a:cubicBezTo>
                        <a:pt x="25" y="24"/>
                        <a:pt x="16" y="13"/>
                        <a:pt x="6" y="2"/>
                      </a:cubicBezTo>
                      <a:cubicBezTo>
                        <a:pt x="4" y="0"/>
                        <a:pt x="0" y="2"/>
                        <a:pt x="1" y="5"/>
                      </a:cubicBezTo>
                      <a:cubicBezTo>
                        <a:pt x="6" y="23"/>
                        <a:pt x="27" y="34"/>
                        <a:pt x="45" y="34"/>
                      </a:cubicBezTo>
                      <a:cubicBezTo>
                        <a:pt x="65" y="33"/>
                        <a:pt x="80" y="21"/>
                        <a:pt x="87" y="3"/>
                      </a:cubicBezTo>
                      <a:cubicBezTo>
                        <a:pt x="87" y="2"/>
                        <a:pt x="86" y="1"/>
                        <a:pt x="85"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38"/>
                <p:cNvSpPr>
                  <a:spLocks/>
                </p:cNvSpPr>
                <p:nvPr/>
              </p:nvSpPr>
              <p:spPr bwMode="auto">
                <a:xfrm>
                  <a:off x="3371" y="2230"/>
                  <a:ext cx="244" cy="140"/>
                </a:xfrm>
                <a:custGeom>
                  <a:avLst/>
                  <a:gdLst>
                    <a:gd name="T0" fmla="*/ 6 w 91"/>
                    <a:gd name="T1" fmla="*/ 1 h 52"/>
                    <a:gd name="T2" fmla="*/ 40 w 91"/>
                    <a:gd name="T3" fmla="*/ 48 h 52"/>
                    <a:gd name="T4" fmla="*/ 90 w 91"/>
                    <a:gd name="T5" fmla="*/ 14 h 52"/>
                    <a:gd name="T6" fmla="*/ 84 w 91"/>
                    <a:gd name="T7" fmla="*/ 12 h 52"/>
                    <a:gd name="T8" fmla="*/ 41 w 91"/>
                    <a:gd name="T9" fmla="*/ 39 h 52"/>
                    <a:gd name="T10" fmla="*/ 8 w 91"/>
                    <a:gd name="T11" fmla="*/ 1 h 52"/>
                    <a:gd name="T12" fmla="*/ 6 w 91"/>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91" h="52">
                      <a:moveTo>
                        <a:pt x="6" y="1"/>
                      </a:moveTo>
                      <a:cubicBezTo>
                        <a:pt x="0" y="22"/>
                        <a:pt x="20" y="44"/>
                        <a:pt x="40" y="48"/>
                      </a:cubicBezTo>
                      <a:cubicBezTo>
                        <a:pt x="62" y="52"/>
                        <a:pt x="88" y="37"/>
                        <a:pt x="90" y="14"/>
                      </a:cubicBezTo>
                      <a:cubicBezTo>
                        <a:pt x="91" y="10"/>
                        <a:pt x="85" y="10"/>
                        <a:pt x="84" y="12"/>
                      </a:cubicBezTo>
                      <a:cubicBezTo>
                        <a:pt x="74" y="28"/>
                        <a:pt x="62" y="42"/>
                        <a:pt x="41" y="39"/>
                      </a:cubicBezTo>
                      <a:cubicBezTo>
                        <a:pt x="21" y="36"/>
                        <a:pt x="13" y="19"/>
                        <a:pt x="8" y="1"/>
                      </a:cubicBezTo>
                      <a:cubicBezTo>
                        <a:pt x="7" y="0"/>
                        <a:pt x="6" y="0"/>
                        <a:pt x="6"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39"/>
                <p:cNvSpPr>
                  <a:spLocks/>
                </p:cNvSpPr>
                <p:nvPr/>
              </p:nvSpPr>
              <p:spPr bwMode="auto">
                <a:xfrm>
                  <a:off x="3604" y="2236"/>
                  <a:ext cx="5"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1" y="0"/>
                      </a:cubicBezTo>
                      <a:cubicBezTo>
                        <a:pt x="0" y="0"/>
                        <a:pt x="0" y="1"/>
                        <a:pt x="1"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40"/>
                <p:cNvSpPr>
                  <a:spLocks/>
                </p:cNvSpPr>
                <p:nvPr/>
              </p:nvSpPr>
              <p:spPr bwMode="auto">
                <a:xfrm>
                  <a:off x="3384" y="2219"/>
                  <a:ext cx="231" cy="119"/>
                </a:xfrm>
                <a:custGeom>
                  <a:avLst/>
                  <a:gdLst>
                    <a:gd name="T0" fmla="*/ 83 w 86"/>
                    <a:gd name="T1" fmla="*/ 6 h 44"/>
                    <a:gd name="T2" fmla="*/ 44 w 86"/>
                    <a:gd name="T3" fmla="*/ 26 h 44"/>
                    <a:gd name="T4" fmla="*/ 8 w 86"/>
                    <a:gd name="T5" fmla="*/ 3 h 44"/>
                    <a:gd name="T6" fmla="*/ 1 w 86"/>
                    <a:gd name="T7" fmla="*/ 6 h 44"/>
                    <a:gd name="T8" fmla="*/ 86 w 86"/>
                    <a:gd name="T9" fmla="*/ 8 h 44"/>
                    <a:gd name="T10" fmla="*/ 83 w 86"/>
                    <a:gd name="T11" fmla="*/ 6 h 44"/>
                  </a:gdLst>
                  <a:ahLst/>
                  <a:cxnLst>
                    <a:cxn ang="0">
                      <a:pos x="T0" y="T1"/>
                    </a:cxn>
                    <a:cxn ang="0">
                      <a:pos x="T2" y="T3"/>
                    </a:cxn>
                    <a:cxn ang="0">
                      <a:pos x="T4" y="T5"/>
                    </a:cxn>
                    <a:cxn ang="0">
                      <a:pos x="T6" y="T7"/>
                    </a:cxn>
                    <a:cxn ang="0">
                      <a:pos x="T8" y="T9"/>
                    </a:cxn>
                    <a:cxn ang="0">
                      <a:pos x="T10" y="T11"/>
                    </a:cxn>
                  </a:cxnLst>
                  <a:rect l="0" t="0" r="r" b="b"/>
                  <a:pathLst>
                    <a:path w="86" h="44">
                      <a:moveTo>
                        <a:pt x="83" y="6"/>
                      </a:moveTo>
                      <a:cubicBezTo>
                        <a:pt x="73" y="18"/>
                        <a:pt x="60" y="27"/>
                        <a:pt x="44" y="26"/>
                      </a:cubicBezTo>
                      <a:cubicBezTo>
                        <a:pt x="27" y="25"/>
                        <a:pt x="17" y="15"/>
                        <a:pt x="8" y="3"/>
                      </a:cubicBezTo>
                      <a:cubicBezTo>
                        <a:pt x="5" y="0"/>
                        <a:pt x="0" y="3"/>
                        <a:pt x="1" y="6"/>
                      </a:cubicBezTo>
                      <a:cubicBezTo>
                        <a:pt x="14" y="44"/>
                        <a:pt x="71" y="43"/>
                        <a:pt x="86" y="8"/>
                      </a:cubicBezTo>
                      <a:cubicBezTo>
                        <a:pt x="86" y="6"/>
                        <a:pt x="84" y="5"/>
                        <a:pt x="83" y="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41"/>
                <p:cNvSpPr>
                  <a:spLocks/>
                </p:cNvSpPr>
                <p:nvPr/>
              </p:nvSpPr>
              <p:spPr bwMode="auto">
                <a:xfrm>
                  <a:off x="3518" y="22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42"/>
                <p:cNvSpPr>
                  <a:spLocks/>
                </p:cNvSpPr>
                <p:nvPr/>
              </p:nvSpPr>
              <p:spPr bwMode="auto">
                <a:xfrm>
                  <a:off x="3379" y="2201"/>
                  <a:ext cx="236" cy="105"/>
                </a:xfrm>
                <a:custGeom>
                  <a:avLst/>
                  <a:gdLst>
                    <a:gd name="T0" fmla="*/ 0 w 88"/>
                    <a:gd name="T1" fmla="*/ 4 h 39"/>
                    <a:gd name="T2" fmla="*/ 40 w 88"/>
                    <a:gd name="T3" fmla="*/ 37 h 39"/>
                    <a:gd name="T4" fmla="*/ 87 w 88"/>
                    <a:gd name="T5" fmla="*/ 10 h 39"/>
                    <a:gd name="T6" fmla="*/ 81 w 88"/>
                    <a:gd name="T7" fmla="*/ 7 h 39"/>
                    <a:gd name="T8" fmla="*/ 41 w 88"/>
                    <a:gd name="T9" fmla="*/ 29 h 39"/>
                    <a:gd name="T10" fmla="*/ 4 w 88"/>
                    <a:gd name="T11" fmla="*/ 2 h 39"/>
                    <a:gd name="T12" fmla="*/ 0 w 88"/>
                    <a:gd name="T13" fmla="*/ 4 h 39"/>
                  </a:gdLst>
                  <a:ahLst/>
                  <a:cxnLst>
                    <a:cxn ang="0">
                      <a:pos x="T0" y="T1"/>
                    </a:cxn>
                    <a:cxn ang="0">
                      <a:pos x="T2" y="T3"/>
                    </a:cxn>
                    <a:cxn ang="0">
                      <a:pos x="T4" y="T5"/>
                    </a:cxn>
                    <a:cxn ang="0">
                      <a:pos x="T6" y="T7"/>
                    </a:cxn>
                    <a:cxn ang="0">
                      <a:pos x="T8" y="T9"/>
                    </a:cxn>
                    <a:cxn ang="0">
                      <a:pos x="T10" y="T11"/>
                    </a:cxn>
                    <a:cxn ang="0">
                      <a:pos x="T12" y="T13"/>
                    </a:cxn>
                  </a:cxnLst>
                  <a:rect l="0" t="0" r="r" b="b"/>
                  <a:pathLst>
                    <a:path w="88" h="39">
                      <a:moveTo>
                        <a:pt x="0" y="4"/>
                      </a:moveTo>
                      <a:cubicBezTo>
                        <a:pt x="6" y="21"/>
                        <a:pt x="21" y="36"/>
                        <a:pt x="40" y="37"/>
                      </a:cubicBezTo>
                      <a:cubicBezTo>
                        <a:pt x="59" y="39"/>
                        <a:pt x="81" y="29"/>
                        <a:pt x="87" y="10"/>
                      </a:cubicBezTo>
                      <a:cubicBezTo>
                        <a:pt x="88" y="7"/>
                        <a:pt x="83" y="4"/>
                        <a:pt x="81" y="7"/>
                      </a:cubicBezTo>
                      <a:cubicBezTo>
                        <a:pt x="70" y="19"/>
                        <a:pt x="59" y="30"/>
                        <a:pt x="41" y="29"/>
                      </a:cubicBezTo>
                      <a:cubicBezTo>
                        <a:pt x="24" y="28"/>
                        <a:pt x="11" y="17"/>
                        <a:pt x="4" y="2"/>
                      </a:cubicBezTo>
                      <a:cubicBezTo>
                        <a:pt x="3" y="0"/>
                        <a:pt x="0" y="1"/>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43"/>
                <p:cNvSpPr>
                  <a:spLocks/>
                </p:cNvSpPr>
                <p:nvPr/>
              </p:nvSpPr>
              <p:spPr bwMode="auto">
                <a:xfrm>
                  <a:off x="3403" y="2217"/>
                  <a:ext cx="214" cy="121"/>
                </a:xfrm>
                <a:custGeom>
                  <a:avLst/>
                  <a:gdLst>
                    <a:gd name="T0" fmla="*/ 76 w 80"/>
                    <a:gd name="T1" fmla="*/ 7 h 45"/>
                    <a:gd name="T2" fmla="*/ 9 w 80"/>
                    <a:gd name="T3" fmla="*/ 12 h 45"/>
                    <a:gd name="T4" fmla="*/ 3 w 80"/>
                    <a:gd name="T5" fmla="*/ 15 h 45"/>
                    <a:gd name="T6" fmla="*/ 29 w 80"/>
                    <a:gd name="T7" fmla="*/ 44 h 45"/>
                    <a:gd name="T8" fmla="*/ 31 w 80"/>
                    <a:gd name="T9" fmla="*/ 36 h 45"/>
                    <a:gd name="T10" fmla="*/ 9 w 80"/>
                    <a:gd name="T11" fmla="*/ 6 h 45"/>
                    <a:gd name="T12" fmla="*/ 0 w 80"/>
                    <a:gd name="T13" fmla="*/ 7 h 45"/>
                    <a:gd name="T14" fmla="*/ 17 w 80"/>
                    <a:gd name="T15" fmla="*/ 33 h 45"/>
                    <a:gd name="T16" fmla="*/ 21 w 80"/>
                    <a:gd name="T17" fmla="*/ 27 h 45"/>
                    <a:gd name="T18" fmla="*/ 8 w 80"/>
                    <a:gd name="T19" fmla="*/ 5 h 45"/>
                    <a:gd name="T20" fmla="*/ 0 w 80"/>
                    <a:gd name="T21" fmla="*/ 6 h 45"/>
                    <a:gd name="T22" fmla="*/ 29 w 80"/>
                    <a:gd name="T23" fmla="*/ 44 h 45"/>
                    <a:gd name="T24" fmla="*/ 31 w 80"/>
                    <a:gd name="T25" fmla="*/ 36 h 45"/>
                    <a:gd name="T26" fmla="*/ 11 w 80"/>
                    <a:gd name="T27" fmla="*/ 15 h 45"/>
                    <a:gd name="T28" fmla="*/ 5 w 80"/>
                    <a:gd name="T29" fmla="*/ 19 h 45"/>
                    <a:gd name="T30" fmla="*/ 78 w 80"/>
                    <a:gd name="T31" fmla="*/ 10 h 45"/>
                    <a:gd name="T32" fmla="*/ 76 w 80"/>
                    <a:gd name="T33"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5">
                      <a:moveTo>
                        <a:pt x="76" y="7"/>
                      </a:moveTo>
                      <a:cubicBezTo>
                        <a:pt x="56" y="23"/>
                        <a:pt x="30" y="25"/>
                        <a:pt x="9" y="12"/>
                      </a:cubicBezTo>
                      <a:cubicBezTo>
                        <a:pt x="6" y="10"/>
                        <a:pt x="2" y="12"/>
                        <a:pt x="3" y="15"/>
                      </a:cubicBezTo>
                      <a:cubicBezTo>
                        <a:pt x="5" y="30"/>
                        <a:pt x="14" y="41"/>
                        <a:pt x="29" y="44"/>
                      </a:cubicBezTo>
                      <a:cubicBezTo>
                        <a:pt x="34" y="45"/>
                        <a:pt x="36" y="38"/>
                        <a:pt x="31" y="36"/>
                      </a:cubicBezTo>
                      <a:cubicBezTo>
                        <a:pt x="17" y="32"/>
                        <a:pt x="9" y="21"/>
                        <a:pt x="9" y="6"/>
                      </a:cubicBezTo>
                      <a:cubicBezTo>
                        <a:pt x="6" y="7"/>
                        <a:pt x="3" y="7"/>
                        <a:pt x="0" y="7"/>
                      </a:cubicBezTo>
                      <a:cubicBezTo>
                        <a:pt x="3" y="18"/>
                        <a:pt x="8" y="27"/>
                        <a:pt x="17" y="33"/>
                      </a:cubicBezTo>
                      <a:cubicBezTo>
                        <a:pt x="21" y="35"/>
                        <a:pt x="24" y="30"/>
                        <a:pt x="21" y="27"/>
                      </a:cubicBezTo>
                      <a:cubicBezTo>
                        <a:pt x="15" y="21"/>
                        <a:pt x="10" y="14"/>
                        <a:pt x="8" y="5"/>
                      </a:cubicBezTo>
                      <a:cubicBezTo>
                        <a:pt x="7" y="0"/>
                        <a:pt x="0" y="1"/>
                        <a:pt x="0" y="6"/>
                      </a:cubicBezTo>
                      <a:cubicBezTo>
                        <a:pt x="0" y="24"/>
                        <a:pt x="11" y="39"/>
                        <a:pt x="29" y="44"/>
                      </a:cubicBezTo>
                      <a:cubicBezTo>
                        <a:pt x="30" y="42"/>
                        <a:pt x="31" y="39"/>
                        <a:pt x="31" y="36"/>
                      </a:cubicBezTo>
                      <a:cubicBezTo>
                        <a:pt x="20" y="34"/>
                        <a:pt x="12" y="27"/>
                        <a:pt x="11" y="15"/>
                      </a:cubicBezTo>
                      <a:cubicBezTo>
                        <a:pt x="9" y="16"/>
                        <a:pt x="7" y="17"/>
                        <a:pt x="5" y="19"/>
                      </a:cubicBezTo>
                      <a:cubicBezTo>
                        <a:pt x="28" y="34"/>
                        <a:pt x="59" y="30"/>
                        <a:pt x="78" y="10"/>
                      </a:cubicBezTo>
                      <a:cubicBezTo>
                        <a:pt x="80" y="8"/>
                        <a:pt x="78" y="6"/>
                        <a:pt x="76"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44"/>
                <p:cNvSpPr>
                  <a:spLocks/>
                </p:cNvSpPr>
                <p:nvPr/>
              </p:nvSpPr>
              <p:spPr bwMode="auto">
                <a:xfrm>
                  <a:off x="3583" y="2222"/>
                  <a:ext cx="219" cy="262"/>
                </a:xfrm>
                <a:custGeom>
                  <a:avLst/>
                  <a:gdLst>
                    <a:gd name="T0" fmla="*/ 3 w 82"/>
                    <a:gd name="T1" fmla="*/ 97 h 97"/>
                    <a:gd name="T2" fmla="*/ 39 w 82"/>
                    <a:gd name="T3" fmla="*/ 65 h 97"/>
                    <a:gd name="T4" fmla="*/ 78 w 82"/>
                    <a:gd name="T5" fmla="*/ 9 h 97"/>
                    <a:gd name="T6" fmla="*/ 75 w 82"/>
                    <a:gd name="T7" fmla="*/ 1 h 97"/>
                    <a:gd name="T8" fmla="*/ 2 w 82"/>
                    <a:gd name="T9" fmla="*/ 94 h 97"/>
                    <a:gd name="T10" fmla="*/ 3 w 82"/>
                    <a:gd name="T11" fmla="*/ 97 h 97"/>
                  </a:gdLst>
                  <a:ahLst/>
                  <a:cxnLst>
                    <a:cxn ang="0">
                      <a:pos x="T0" y="T1"/>
                    </a:cxn>
                    <a:cxn ang="0">
                      <a:pos x="T2" y="T3"/>
                    </a:cxn>
                    <a:cxn ang="0">
                      <a:pos x="T4" y="T5"/>
                    </a:cxn>
                    <a:cxn ang="0">
                      <a:pos x="T6" y="T7"/>
                    </a:cxn>
                    <a:cxn ang="0">
                      <a:pos x="T8" y="T9"/>
                    </a:cxn>
                    <a:cxn ang="0">
                      <a:pos x="T10" y="T11"/>
                    </a:cxn>
                  </a:cxnLst>
                  <a:rect l="0" t="0" r="r" b="b"/>
                  <a:pathLst>
                    <a:path w="82" h="97">
                      <a:moveTo>
                        <a:pt x="3" y="97"/>
                      </a:moveTo>
                      <a:cubicBezTo>
                        <a:pt x="21" y="93"/>
                        <a:pt x="31" y="80"/>
                        <a:pt x="39" y="65"/>
                      </a:cubicBezTo>
                      <a:cubicBezTo>
                        <a:pt x="51" y="43"/>
                        <a:pt x="56" y="24"/>
                        <a:pt x="78" y="9"/>
                      </a:cubicBezTo>
                      <a:cubicBezTo>
                        <a:pt x="82" y="6"/>
                        <a:pt x="80" y="0"/>
                        <a:pt x="75" y="1"/>
                      </a:cubicBezTo>
                      <a:cubicBezTo>
                        <a:pt x="33" y="11"/>
                        <a:pt x="40" y="76"/>
                        <a:pt x="2" y="94"/>
                      </a:cubicBezTo>
                      <a:cubicBezTo>
                        <a:pt x="0" y="94"/>
                        <a:pt x="2" y="97"/>
                        <a:pt x="3" y="9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45"/>
                <p:cNvSpPr>
                  <a:spLocks/>
                </p:cNvSpPr>
                <p:nvPr/>
              </p:nvSpPr>
              <p:spPr bwMode="auto">
                <a:xfrm>
                  <a:off x="3583" y="2217"/>
                  <a:ext cx="230" cy="267"/>
                </a:xfrm>
                <a:custGeom>
                  <a:avLst/>
                  <a:gdLst>
                    <a:gd name="T0" fmla="*/ 83 w 86"/>
                    <a:gd name="T1" fmla="*/ 0 h 99"/>
                    <a:gd name="T2" fmla="*/ 46 w 86"/>
                    <a:gd name="T3" fmla="*/ 29 h 99"/>
                    <a:gd name="T4" fmla="*/ 3 w 86"/>
                    <a:gd name="T5" fmla="*/ 89 h 99"/>
                    <a:gd name="T6" fmla="*/ 5 w 86"/>
                    <a:gd name="T7" fmla="*/ 93 h 99"/>
                    <a:gd name="T8" fmla="*/ 50 w 86"/>
                    <a:gd name="T9" fmla="*/ 24 h 99"/>
                    <a:gd name="T10" fmla="*/ 42 w 86"/>
                    <a:gd name="T11" fmla="*/ 21 h 99"/>
                    <a:gd name="T12" fmla="*/ 7 w 86"/>
                    <a:gd name="T13" fmla="*/ 94 h 99"/>
                    <a:gd name="T14" fmla="*/ 11 w 86"/>
                    <a:gd name="T15" fmla="*/ 97 h 99"/>
                    <a:gd name="T16" fmla="*/ 49 w 86"/>
                    <a:gd name="T17" fmla="*/ 25 h 99"/>
                    <a:gd name="T18" fmla="*/ 42 w 86"/>
                    <a:gd name="T19" fmla="*/ 22 h 99"/>
                    <a:gd name="T20" fmla="*/ 2 w 86"/>
                    <a:gd name="T21" fmla="*/ 89 h 99"/>
                    <a:gd name="T22" fmla="*/ 5 w 86"/>
                    <a:gd name="T23" fmla="*/ 93 h 99"/>
                    <a:gd name="T24" fmla="*/ 84 w 86"/>
                    <a:gd name="T25" fmla="*/ 5 h 99"/>
                    <a:gd name="T26" fmla="*/ 83 w 86"/>
                    <a:gd name="T2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99">
                      <a:moveTo>
                        <a:pt x="83" y="0"/>
                      </a:moveTo>
                      <a:cubicBezTo>
                        <a:pt x="66" y="2"/>
                        <a:pt x="55" y="15"/>
                        <a:pt x="46" y="29"/>
                      </a:cubicBezTo>
                      <a:cubicBezTo>
                        <a:pt x="32" y="52"/>
                        <a:pt x="26" y="73"/>
                        <a:pt x="3" y="89"/>
                      </a:cubicBezTo>
                      <a:cubicBezTo>
                        <a:pt x="4" y="90"/>
                        <a:pt x="5" y="92"/>
                        <a:pt x="5" y="93"/>
                      </a:cubicBezTo>
                      <a:cubicBezTo>
                        <a:pt x="28" y="76"/>
                        <a:pt x="43" y="52"/>
                        <a:pt x="50" y="24"/>
                      </a:cubicBezTo>
                      <a:cubicBezTo>
                        <a:pt x="51" y="20"/>
                        <a:pt x="44" y="17"/>
                        <a:pt x="42" y="21"/>
                      </a:cubicBezTo>
                      <a:cubicBezTo>
                        <a:pt x="31" y="46"/>
                        <a:pt x="18" y="70"/>
                        <a:pt x="7" y="94"/>
                      </a:cubicBezTo>
                      <a:cubicBezTo>
                        <a:pt x="6" y="97"/>
                        <a:pt x="9" y="99"/>
                        <a:pt x="11" y="97"/>
                      </a:cubicBezTo>
                      <a:cubicBezTo>
                        <a:pt x="26" y="75"/>
                        <a:pt x="38" y="50"/>
                        <a:pt x="49" y="25"/>
                      </a:cubicBezTo>
                      <a:cubicBezTo>
                        <a:pt x="47" y="24"/>
                        <a:pt x="44" y="23"/>
                        <a:pt x="42" y="22"/>
                      </a:cubicBezTo>
                      <a:cubicBezTo>
                        <a:pt x="36" y="49"/>
                        <a:pt x="23" y="71"/>
                        <a:pt x="2" y="89"/>
                      </a:cubicBezTo>
                      <a:cubicBezTo>
                        <a:pt x="0" y="91"/>
                        <a:pt x="3" y="94"/>
                        <a:pt x="5" y="93"/>
                      </a:cubicBezTo>
                      <a:cubicBezTo>
                        <a:pt x="47" y="85"/>
                        <a:pt x="43" y="19"/>
                        <a:pt x="84" y="5"/>
                      </a:cubicBezTo>
                      <a:cubicBezTo>
                        <a:pt x="86" y="4"/>
                        <a:pt x="86" y="0"/>
                        <a:pt x="83"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46"/>
                <p:cNvSpPr>
                  <a:spLocks/>
                </p:cNvSpPr>
                <p:nvPr/>
              </p:nvSpPr>
              <p:spPr bwMode="auto">
                <a:xfrm>
                  <a:off x="3599" y="2238"/>
                  <a:ext cx="161" cy="240"/>
                </a:xfrm>
                <a:custGeom>
                  <a:avLst/>
                  <a:gdLst>
                    <a:gd name="T0" fmla="*/ 3 w 60"/>
                    <a:gd name="T1" fmla="*/ 89 h 89"/>
                    <a:gd name="T2" fmla="*/ 59 w 60"/>
                    <a:gd name="T3" fmla="*/ 4 h 89"/>
                    <a:gd name="T4" fmla="*/ 54 w 60"/>
                    <a:gd name="T5" fmla="*/ 4 h 89"/>
                    <a:gd name="T6" fmla="*/ 18 w 60"/>
                    <a:gd name="T7" fmla="*/ 80 h 89"/>
                    <a:gd name="T8" fmla="*/ 22 w 60"/>
                    <a:gd name="T9" fmla="*/ 83 h 89"/>
                    <a:gd name="T10" fmla="*/ 59 w 60"/>
                    <a:gd name="T11" fmla="*/ 4 h 89"/>
                    <a:gd name="T12" fmla="*/ 54 w 60"/>
                    <a:gd name="T13" fmla="*/ 3 h 89"/>
                    <a:gd name="T14" fmla="*/ 35 w 60"/>
                    <a:gd name="T15" fmla="*/ 50 h 89"/>
                    <a:gd name="T16" fmla="*/ 1 w 60"/>
                    <a:gd name="T17" fmla="*/ 87 h 89"/>
                    <a:gd name="T18" fmla="*/ 3 w 60"/>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89">
                      <a:moveTo>
                        <a:pt x="3" y="89"/>
                      </a:moveTo>
                      <a:cubicBezTo>
                        <a:pt x="32" y="74"/>
                        <a:pt x="60" y="37"/>
                        <a:pt x="59" y="4"/>
                      </a:cubicBezTo>
                      <a:cubicBezTo>
                        <a:pt x="57" y="4"/>
                        <a:pt x="56" y="4"/>
                        <a:pt x="54" y="4"/>
                      </a:cubicBezTo>
                      <a:cubicBezTo>
                        <a:pt x="50" y="35"/>
                        <a:pt x="36" y="56"/>
                        <a:pt x="18" y="80"/>
                      </a:cubicBezTo>
                      <a:cubicBezTo>
                        <a:pt x="16" y="83"/>
                        <a:pt x="20" y="85"/>
                        <a:pt x="22" y="83"/>
                      </a:cubicBezTo>
                      <a:cubicBezTo>
                        <a:pt x="45" y="65"/>
                        <a:pt x="57" y="32"/>
                        <a:pt x="59" y="4"/>
                      </a:cubicBezTo>
                      <a:cubicBezTo>
                        <a:pt x="60" y="0"/>
                        <a:pt x="55" y="0"/>
                        <a:pt x="54" y="3"/>
                      </a:cubicBezTo>
                      <a:cubicBezTo>
                        <a:pt x="48" y="19"/>
                        <a:pt x="44" y="35"/>
                        <a:pt x="35" y="50"/>
                      </a:cubicBezTo>
                      <a:cubicBezTo>
                        <a:pt x="26" y="64"/>
                        <a:pt x="14" y="75"/>
                        <a:pt x="1" y="87"/>
                      </a:cubicBezTo>
                      <a:cubicBezTo>
                        <a:pt x="0" y="88"/>
                        <a:pt x="1" y="89"/>
                        <a:pt x="3" y="89"/>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47"/>
                <p:cNvSpPr>
                  <a:spLocks/>
                </p:cNvSpPr>
                <p:nvPr/>
              </p:nvSpPr>
              <p:spPr bwMode="auto">
                <a:xfrm>
                  <a:off x="3612" y="2263"/>
                  <a:ext cx="156" cy="223"/>
                </a:xfrm>
                <a:custGeom>
                  <a:avLst/>
                  <a:gdLst>
                    <a:gd name="T0" fmla="*/ 3 w 58"/>
                    <a:gd name="T1" fmla="*/ 82 h 83"/>
                    <a:gd name="T2" fmla="*/ 58 w 58"/>
                    <a:gd name="T3" fmla="*/ 4 h 83"/>
                    <a:gd name="T4" fmla="*/ 53 w 58"/>
                    <a:gd name="T5" fmla="*/ 3 h 83"/>
                    <a:gd name="T6" fmla="*/ 2 w 58"/>
                    <a:gd name="T7" fmla="*/ 79 h 83"/>
                    <a:gd name="T8" fmla="*/ 3 w 58"/>
                    <a:gd name="T9" fmla="*/ 82 h 83"/>
                  </a:gdLst>
                  <a:ahLst/>
                  <a:cxnLst>
                    <a:cxn ang="0">
                      <a:pos x="T0" y="T1"/>
                    </a:cxn>
                    <a:cxn ang="0">
                      <a:pos x="T2" y="T3"/>
                    </a:cxn>
                    <a:cxn ang="0">
                      <a:pos x="T4" y="T5"/>
                    </a:cxn>
                    <a:cxn ang="0">
                      <a:pos x="T6" y="T7"/>
                    </a:cxn>
                    <a:cxn ang="0">
                      <a:pos x="T8" y="T9"/>
                    </a:cxn>
                  </a:cxnLst>
                  <a:rect l="0" t="0" r="r" b="b"/>
                  <a:pathLst>
                    <a:path w="58" h="83">
                      <a:moveTo>
                        <a:pt x="3" y="82"/>
                      </a:moveTo>
                      <a:cubicBezTo>
                        <a:pt x="35" y="69"/>
                        <a:pt x="56" y="38"/>
                        <a:pt x="58" y="4"/>
                      </a:cubicBezTo>
                      <a:cubicBezTo>
                        <a:pt x="58" y="1"/>
                        <a:pt x="53" y="0"/>
                        <a:pt x="53" y="3"/>
                      </a:cubicBezTo>
                      <a:cubicBezTo>
                        <a:pt x="47" y="36"/>
                        <a:pt x="29" y="61"/>
                        <a:pt x="2" y="79"/>
                      </a:cubicBezTo>
                      <a:cubicBezTo>
                        <a:pt x="0" y="80"/>
                        <a:pt x="1" y="83"/>
                        <a:pt x="3" y="8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48"/>
                <p:cNvSpPr>
                  <a:spLocks/>
                </p:cNvSpPr>
                <p:nvPr/>
              </p:nvSpPr>
              <p:spPr bwMode="auto">
                <a:xfrm>
                  <a:off x="3636" y="2241"/>
                  <a:ext cx="126" cy="221"/>
                </a:xfrm>
                <a:custGeom>
                  <a:avLst/>
                  <a:gdLst>
                    <a:gd name="T0" fmla="*/ 44 w 47"/>
                    <a:gd name="T1" fmla="*/ 2 h 82"/>
                    <a:gd name="T2" fmla="*/ 2 w 47"/>
                    <a:gd name="T3" fmla="*/ 79 h 82"/>
                    <a:gd name="T4" fmla="*/ 3 w 47"/>
                    <a:gd name="T5" fmla="*/ 82 h 82"/>
                    <a:gd name="T6" fmla="*/ 47 w 47"/>
                    <a:gd name="T7" fmla="*/ 2 h 82"/>
                    <a:gd name="T8" fmla="*/ 44 w 47"/>
                    <a:gd name="T9" fmla="*/ 2 h 82"/>
                  </a:gdLst>
                  <a:ahLst/>
                  <a:cxnLst>
                    <a:cxn ang="0">
                      <a:pos x="T0" y="T1"/>
                    </a:cxn>
                    <a:cxn ang="0">
                      <a:pos x="T2" y="T3"/>
                    </a:cxn>
                    <a:cxn ang="0">
                      <a:pos x="T4" y="T5"/>
                    </a:cxn>
                    <a:cxn ang="0">
                      <a:pos x="T6" y="T7"/>
                    </a:cxn>
                    <a:cxn ang="0">
                      <a:pos x="T8" y="T9"/>
                    </a:cxn>
                  </a:cxnLst>
                  <a:rect l="0" t="0" r="r" b="b"/>
                  <a:pathLst>
                    <a:path w="47" h="82">
                      <a:moveTo>
                        <a:pt x="44" y="2"/>
                      </a:moveTo>
                      <a:cubicBezTo>
                        <a:pt x="37" y="32"/>
                        <a:pt x="33" y="63"/>
                        <a:pt x="2" y="79"/>
                      </a:cubicBezTo>
                      <a:cubicBezTo>
                        <a:pt x="0" y="79"/>
                        <a:pt x="1" y="82"/>
                        <a:pt x="3" y="82"/>
                      </a:cubicBezTo>
                      <a:cubicBezTo>
                        <a:pt x="36" y="72"/>
                        <a:pt x="46" y="32"/>
                        <a:pt x="47" y="2"/>
                      </a:cubicBezTo>
                      <a:cubicBezTo>
                        <a:pt x="47" y="0"/>
                        <a:pt x="44" y="0"/>
                        <a:pt x="44"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49"/>
                <p:cNvSpPr>
                  <a:spLocks/>
                </p:cNvSpPr>
                <p:nvPr/>
              </p:nvSpPr>
              <p:spPr bwMode="auto">
                <a:xfrm>
                  <a:off x="3591" y="2419"/>
                  <a:ext cx="48" cy="59"/>
                </a:xfrm>
                <a:custGeom>
                  <a:avLst/>
                  <a:gdLst>
                    <a:gd name="T0" fmla="*/ 12 w 18"/>
                    <a:gd name="T1" fmla="*/ 15 h 22"/>
                    <a:gd name="T2" fmla="*/ 2 w 18"/>
                    <a:gd name="T3" fmla="*/ 19 h 22"/>
                    <a:gd name="T4" fmla="*/ 3 w 18"/>
                    <a:gd name="T5" fmla="*/ 22 h 22"/>
                    <a:gd name="T6" fmla="*/ 4 w 18"/>
                    <a:gd name="T7" fmla="*/ 10 h 22"/>
                    <a:gd name="T8" fmla="*/ 4 w 18"/>
                    <a:gd name="T9" fmla="*/ 15 h 22"/>
                    <a:gd name="T10" fmla="*/ 17 w 18"/>
                    <a:gd name="T11" fmla="*/ 3 h 22"/>
                    <a:gd name="T12" fmla="*/ 14 w 18"/>
                    <a:gd name="T13" fmla="*/ 2 h 22"/>
                    <a:gd name="T14" fmla="*/ 4 w 18"/>
                    <a:gd name="T15" fmla="*/ 10 h 22"/>
                    <a:gd name="T16" fmla="*/ 3 w 18"/>
                    <a:gd name="T17" fmla="*/ 15 h 22"/>
                    <a:gd name="T18" fmla="*/ 2 w 18"/>
                    <a:gd name="T19" fmla="*/ 18 h 22"/>
                    <a:gd name="T20" fmla="*/ 4 w 18"/>
                    <a:gd name="T21" fmla="*/ 22 h 22"/>
                    <a:gd name="T22" fmla="*/ 12 w 18"/>
                    <a:gd name="T23" fmla="*/ 16 h 22"/>
                    <a:gd name="T24" fmla="*/ 12 w 18"/>
                    <a:gd name="T25"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2">
                      <a:moveTo>
                        <a:pt x="12" y="15"/>
                      </a:moveTo>
                      <a:cubicBezTo>
                        <a:pt x="8" y="17"/>
                        <a:pt x="5" y="17"/>
                        <a:pt x="2" y="19"/>
                      </a:cubicBezTo>
                      <a:cubicBezTo>
                        <a:pt x="0" y="19"/>
                        <a:pt x="1" y="22"/>
                        <a:pt x="3" y="22"/>
                      </a:cubicBezTo>
                      <a:cubicBezTo>
                        <a:pt x="9" y="22"/>
                        <a:pt x="10" y="12"/>
                        <a:pt x="4" y="10"/>
                      </a:cubicBezTo>
                      <a:cubicBezTo>
                        <a:pt x="4" y="12"/>
                        <a:pt x="4" y="14"/>
                        <a:pt x="4" y="15"/>
                      </a:cubicBezTo>
                      <a:cubicBezTo>
                        <a:pt x="11" y="16"/>
                        <a:pt x="17" y="10"/>
                        <a:pt x="17" y="3"/>
                      </a:cubicBezTo>
                      <a:cubicBezTo>
                        <a:pt x="18" y="1"/>
                        <a:pt x="14" y="0"/>
                        <a:pt x="14" y="2"/>
                      </a:cubicBezTo>
                      <a:cubicBezTo>
                        <a:pt x="12" y="7"/>
                        <a:pt x="8" y="10"/>
                        <a:pt x="4" y="10"/>
                      </a:cubicBezTo>
                      <a:cubicBezTo>
                        <a:pt x="1" y="10"/>
                        <a:pt x="0" y="15"/>
                        <a:pt x="3" y="15"/>
                      </a:cubicBezTo>
                      <a:cubicBezTo>
                        <a:pt x="4" y="16"/>
                        <a:pt x="4" y="18"/>
                        <a:pt x="2" y="18"/>
                      </a:cubicBezTo>
                      <a:cubicBezTo>
                        <a:pt x="3" y="20"/>
                        <a:pt x="3" y="21"/>
                        <a:pt x="4" y="22"/>
                      </a:cubicBezTo>
                      <a:cubicBezTo>
                        <a:pt x="7" y="20"/>
                        <a:pt x="9" y="18"/>
                        <a:pt x="12" y="16"/>
                      </a:cubicBezTo>
                      <a:cubicBezTo>
                        <a:pt x="12" y="16"/>
                        <a:pt x="12" y="15"/>
                        <a:pt x="12" y="1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5" name="Group 25"/>
              <p:cNvGrpSpPr>
                <a:grpSpLocks noChangeAspect="1"/>
              </p:cNvGrpSpPr>
              <p:nvPr/>
            </p:nvGrpSpPr>
            <p:grpSpPr bwMode="auto">
              <a:xfrm flipH="1">
                <a:off x="3863741" y="2547886"/>
                <a:ext cx="890720" cy="439737"/>
                <a:chOff x="3041" y="1769"/>
                <a:chExt cx="1584" cy="782"/>
              </a:xfrm>
            </p:grpSpPr>
            <p:sp>
              <p:nvSpPr>
                <p:cNvPr id="206" name="Freeform 26"/>
                <p:cNvSpPr>
                  <a:spLocks/>
                </p:cNvSpPr>
                <p:nvPr/>
              </p:nvSpPr>
              <p:spPr bwMode="auto">
                <a:xfrm>
                  <a:off x="3041" y="1769"/>
                  <a:ext cx="1584" cy="782"/>
                </a:xfrm>
                <a:custGeom>
                  <a:avLst/>
                  <a:gdLst>
                    <a:gd name="T0" fmla="*/ 121 w 591"/>
                    <a:gd name="T1" fmla="*/ 95 h 290"/>
                    <a:gd name="T2" fmla="*/ 109 w 591"/>
                    <a:gd name="T3" fmla="*/ 69 h 290"/>
                    <a:gd name="T4" fmla="*/ 116 w 591"/>
                    <a:gd name="T5" fmla="*/ 118 h 290"/>
                    <a:gd name="T6" fmla="*/ 169 w 591"/>
                    <a:gd name="T7" fmla="*/ 82 h 290"/>
                    <a:gd name="T8" fmla="*/ 125 w 591"/>
                    <a:gd name="T9" fmla="*/ 13 h 290"/>
                    <a:gd name="T10" fmla="*/ 34 w 591"/>
                    <a:gd name="T11" fmla="*/ 39 h 290"/>
                    <a:gd name="T12" fmla="*/ 19 w 591"/>
                    <a:gd name="T13" fmla="*/ 152 h 290"/>
                    <a:gd name="T14" fmla="*/ 226 w 591"/>
                    <a:gd name="T15" fmla="*/ 277 h 290"/>
                    <a:gd name="T16" fmla="*/ 397 w 591"/>
                    <a:gd name="T17" fmla="*/ 240 h 290"/>
                    <a:gd name="T18" fmla="*/ 497 w 591"/>
                    <a:gd name="T19" fmla="*/ 197 h 290"/>
                    <a:gd name="T20" fmla="*/ 558 w 591"/>
                    <a:gd name="T21" fmla="*/ 208 h 290"/>
                    <a:gd name="T22" fmla="*/ 575 w 591"/>
                    <a:gd name="T23" fmla="*/ 250 h 290"/>
                    <a:gd name="T24" fmla="*/ 559 w 591"/>
                    <a:gd name="T25" fmla="*/ 271 h 290"/>
                    <a:gd name="T26" fmla="*/ 539 w 591"/>
                    <a:gd name="T27" fmla="*/ 243 h 290"/>
                    <a:gd name="T28" fmla="*/ 541 w 591"/>
                    <a:gd name="T29" fmla="*/ 252 h 290"/>
                    <a:gd name="T30" fmla="*/ 542 w 591"/>
                    <a:gd name="T31" fmla="*/ 223 h 290"/>
                    <a:gd name="T32" fmla="*/ 512 w 591"/>
                    <a:gd name="T33" fmla="*/ 255 h 290"/>
                    <a:gd name="T34" fmla="*/ 560 w 591"/>
                    <a:gd name="T35" fmla="*/ 281 h 290"/>
                    <a:gd name="T36" fmla="*/ 576 w 591"/>
                    <a:gd name="T37" fmla="*/ 213 h 290"/>
                    <a:gd name="T38" fmla="*/ 490 w 591"/>
                    <a:gd name="T39" fmla="*/ 188 h 290"/>
                    <a:gd name="T40" fmla="*/ 346 w 591"/>
                    <a:gd name="T41" fmla="*/ 249 h 290"/>
                    <a:gd name="T42" fmla="*/ 59 w 591"/>
                    <a:gd name="T43" fmla="*/ 198 h 290"/>
                    <a:gd name="T44" fmla="*/ 52 w 591"/>
                    <a:gd name="T45" fmla="*/ 34 h 290"/>
                    <a:gd name="T46" fmla="*/ 144 w 591"/>
                    <a:gd name="T47" fmla="*/ 35 h 290"/>
                    <a:gd name="T48" fmla="*/ 162 w 591"/>
                    <a:gd name="T49" fmla="*/ 75 h 290"/>
                    <a:gd name="T50" fmla="*/ 150 w 591"/>
                    <a:gd name="T51" fmla="*/ 104 h 290"/>
                    <a:gd name="T52" fmla="*/ 119 w 591"/>
                    <a:gd name="T53" fmla="*/ 93 h 290"/>
                    <a:gd name="T54" fmla="*/ 121 w 591"/>
                    <a:gd name="T55" fmla="*/ 9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1" h="290">
                      <a:moveTo>
                        <a:pt x="121" y="95"/>
                      </a:moveTo>
                      <a:cubicBezTo>
                        <a:pt x="137" y="86"/>
                        <a:pt x="127" y="65"/>
                        <a:pt x="109" y="69"/>
                      </a:cubicBezTo>
                      <a:cubicBezTo>
                        <a:pt x="83" y="77"/>
                        <a:pt x="97" y="111"/>
                        <a:pt x="116" y="118"/>
                      </a:cubicBezTo>
                      <a:cubicBezTo>
                        <a:pt x="142" y="127"/>
                        <a:pt x="164" y="107"/>
                        <a:pt x="169" y="82"/>
                      </a:cubicBezTo>
                      <a:cubicBezTo>
                        <a:pt x="174" y="52"/>
                        <a:pt x="152" y="24"/>
                        <a:pt x="125" y="13"/>
                      </a:cubicBezTo>
                      <a:cubicBezTo>
                        <a:pt x="92" y="0"/>
                        <a:pt x="56" y="12"/>
                        <a:pt x="34" y="39"/>
                      </a:cubicBezTo>
                      <a:cubicBezTo>
                        <a:pt x="8" y="71"/>
                        <a:pt x="4" y="114"/>
                        <a:pt x="19" y="152"/>
                      </a:cubicBezTo>
                      <a:cubicBezTo>
                        <a:pt x="51" y="234"/>
                        <a:pt x="143" y="275"/>
                        <a:pt x="226" y="277"/>
                      </a:cubicBezTo>
                      <a:cubicBezTo>
                        <a:pt x="285" y="279"/>
                        <a:pt x="343" y="263"/>
                        <a:pt x="397" y="240"/>
                      </a:cubicBezTo>
                      <a:cubicBezTo>
                        <a:pt x="430" y="226"/>
                        <a:pt x="462" y="204"/>
                        <a:pt x="497" y="197"/>
                      </a:cubicBezTo>
                      <a:cubicBezTo>
                        <a:pt x="518" y="192"/>
                        <a:pt x="541" y="194"/>
                        <a:pt x="558" y="208"/>
                      </a:cubicBezTo>
                      <a:cubicBezTo>
                        <a:pt x="569" y="217"/>
                        <a:pt x="581" y="234"/>
                        <a:pt x="575" y="250"/>
                      </a:cubicBezTo>
                      <a:cubicBezTo>
                        <a:pt x="569" y="257"/>
                        <a:pt x="564" y="264"/>
                        <a:pt x="559" y="271"/>
                      </a:cubicBezTo>
                      <a:cubicBezTo>
                        <a:pt x="522" y="273"/>
                        <a:pt x="515" y="264"/>
                        <a:pt x="539" y="243"/>
                      </a:cubicBezTo>
                      <a:cubicBezTo>
                        <a:pt x="533" y="244"/>
                        <a:pt x="535" y="253"/>
                        <a:pt x="541" y="252"/>
                      </a:cubicBezTo>
                      <a:cubicBezTo>
                        <a:pt x="556" y="248"/>
                        <a:pt x="557" y="228"/>
                        <a:pt x="542" y="223"/>
                      </a:cubicBezTo>
                      <a:cubicBezTo>
                        <a:pt x="523" y="216"/>
                        <a:pt x="510" y="239"/>
                        <a:pt x="512" y="255"/>
                      </a:cubicBezTo>
                      <a:cubicBezTo>
                        <a:pt x="516" y="278"/>
                        <a:pt x="539" y="290"/>
                        <a:pt x="560" y="281"/>
                      </a:cubicBezTo>
                      <a:cubicBezTo>
                        <a:pt x="587" y="268"/>
                        <a:pt x="591" y="235"/>
                        <a:pt x="576" y="213"/>
                      </a:cubicBezTo>
                      <a:cubicBezTo>
                        <a:pt x="557" y="185"/>
                        <a:pt x="521" y="181"/>
                        <a:pt x="490" y="188"/>
                      </a:cubicBezTo>
                      <a:cubicBezTo>
                        <a:pt x="440" y="201"/>
                        <a:pt x="395" y="233"/>
                        <a:pt x="346" y="249"/>
                      </a:cubicBezTo>
                      <a:cubicBezTo>
                        <a:pt x="250" y="279"/>
                        <a:pt x="132" y="277"/>
                        <a:pt x="59" y="198"/>
                      </a:cubicBezTo>
                      <a:cubicBezTo>
                        <a:pt x="18" y="154"/>
                        <a:pt x="0" y="78"/>
                        <a:pt x="52" y="34"/>
                      </a:cubicBezTo>
                      <a:cubicBezTo>
                        <a:pt x="78" y="11"/>
                        <a:pt x="118" y="11"/>
                        <a:pt x="144" y="35"/>
                      </a:cubicBezTo>
                      <a:cubicBezTo>
                        <a:pt x="155" y="45"/>
                        <a:pt x="162" y="60"/>
                        <a:pt x="162" y="75"/>
                      </a:cubicBezTo>
                      <a:cubicBezTo>
                        <a:pt x="161" y="83"/>
                        <a:pt x="157" y="97"/>
                        <a:pt x="150" y="104"/>
                      </a:cubicBezTo>
                      <a:cubicBezTo>
                        <a:pt x="140" y="113"/>
                        <a:pt x="94" y="115"/>
                        <a:pt x="119" y="93"/>
                      </a:cubicBezTo>
                      <a:cubicBezTo>
                        <a:pt x="118" y="94"/>
                        <a:pt x="119" y="96"/>
                        <a:pt x="121" y="9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27"/>
                <p:cNvSpPr>
                  <a:spLocks/>
                </p:cNvSpPr>
                <p:nvPr/>
              </p:nvSpPr>
              <p:spPr bwMode="auto">
                <a:xfrm>
                  <a:off x="4105" y="2068"/>
                  <a:ext cx="204" cy="294"/>
                </a:xfrm>
                <a:custGeom>
                  <a:avLst/>
                  <a:gdLst>
                    <a:gd name="T0" fmla="*/ 21 w 76"/>
                    <a:gd name="T1" fmla="*/ 108 h 109"/>
                    <a:gd name="T2" fmla="*/ 71 w 76"/>
                    <a:gd name="T3" fmla="*/ 44 h 109"/>
                    <a:gd name="T4" fmla="*/ 16 w 76"/>
                    <a:gd name="T5" fmla="*/ 17 h 109"/>
                    <a:gd name="T6" fmla="*/ 27 w 76"/>
                    <a:gd name="T7" fmla="*/ 66 h 109"/>
                    <a:gd name="T8" fmla="*/ 26 w 76"/>
                    <a:gd name="T9" fmla="*/ 48 h 109"/>
                    <a:gd name="T10" fmla="*/ 29 w 76"/>
                    <a:gd name="T11" fmla="*/ 54 h 109"/>
                    <a:gd name="T12" fmla="*/ 17 w 76"/>
                    <a:gd name="T13" fmla="*/ 33 h 109"/>
                    <a:gd name="T14" fmla="*/ 35 w 76"/>
                    <a:gd name="T15" fmla="*/ 20 h 109"/>
                    <a:gd name="T16" fmla="*/ 64 w 76"/>
                    <a:gd name="T17" fmla="*/ 50 h 109"/>
                    <a:gd name="T18" fmla="*/ 20 w 76"/>
                    <a:gd name="T19" fmla="*/ 106 h 109"/>
                    <a:gd name="T20" fmla="*/ 21 w 76"/>
                    <a:gd name="T21"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9">
                      <a:moveTo>
                        <a:pt x="21" y="108"/>
                      </a:moveTo>
                      <a:cubicBezTo>
                        <a:pt x="48" y="99"/>
                        <a:pt x="76" y="76"/>
                        <a:pt x="71" y="44"/>
                      </a:cubicBezTo>
                      <a:cubicBezTo>
                        <a:pt x="67" y="19"/>
                        <a:pt x="39" y="0"/>
                        <a:pt x="16" y="17"/>
                      </a:cubicBezTo>
                      <a:cubicBezTo>
                        <a:pt x="0" y="30"/>
                        <a:pt x="2" y="65"/>
                        <a:pt x="27" y="66"/>
                      </a:cubicBezTo>
                      <a:cubicBezTo>
                        <a:pt x="49" y="67"/>
                        <a:pt x="39" y="35"/>
                        <a:pt x="26" y="48"/>
                      </a:cubicBezTo>
                      <a:cubicBezTo>
                        <a:pt x="23" y="51"/>
                        <a:pt x="26" y="55"/>
                        <a:pt x="29" y="54"/>
                      </a:cubicBezTo>
                      <a:cubicBezTo>
                        <a:pt x="14" y="57"/>
                        <a:pt x="14" y="41"/>
                        <a:pt x="17" y="33"/>
                      </a:cubicBezTo>
                      <a:cubicBezTo>
                        <a:pt x="20" y="25"/>
                        <a:pt x="26" y="20"/>
                        <a:pt x="35" y="20"/>
                      </a:cubicBezTo>
                      <a:cubicBezTo>
                        <a:pt x="52" y="19"/>
                        <a:pt x="63" y="35"/>
                        <a:pt x="64" y="50"/>
                      </a:cubicBezTo>
                      <a:cubicBezTo>
                        <a:pt x="65" y="77"/>
                        <a:pt x="41" y="95"/>
                        <a:pt x="20" y="106"/>
                      </a:cubicBezTo>
                      <a:cubicBezTo>
                        <a:pt x="18" y="107"/>
                        <a:pt x="19" y="109"/>
                        <a:pt x="21" y="108"/>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28"/>
                <p:cNvSpPr>
                  <a:spLocks/>
                </p:cNvSpPr>
                <p:nvPr/>
              </p:nvSpPr>
              <p:spPr bwMode="auto">
                <a:xfrm>
                  <a:off x="3628" y="1793"/>
                  <a:ext cx="400" cy="704"/>
                </a:xfrm>
                <a:custGeom>
                  <a:avLst/>
                  <a:gdLst>
                    <a:gd name="T0" fmla="*/ 57 w 149"/>
                    <a:gd name="T1" fmla="*/ 261 h 261"/>
                    <a:gd name="T2" fmla="*/ 144 w 149"/>
                    <a:gd name="T3" fmla="*/ 114 h 261"/>
                    <a:gd name="T4" fmla="*/ 43 w 149"/>
                    <a:gd name="T5" fmla="*/ 30 h 261"/>
                    <a:gd name="T6" fmla="*/ 63 w 149"/>
                    <a:gd name="T7" fmla="*/ 130 h 261"/>
                    <a:gd name="T8" fmla="*/ 91 w 149"/>
                    <a:gd name="T9" fmla="*/ 96 h 261"/>
                    <a:gd name="T10" fmla="*/ 62 w 149"/>
                    <a:gd name="T11" fmla="*/ 96 h 261"/>
                    <a:gd name="T12" fmla="*/ 68 w 149"/>
                    <a:gd name="T13" fmla="*/ 101 h 261"/>
                    <a:gd name="T14" fmla="*/ 56 w 149"/>
                    <a:gd name="T15" fmla="*/ 119 h 261"/>
                    <a:gd name="T16" fmla="*/ 39 w 149"/>
                    <a:gd name="T17" fmla="*/ 108 h 261"/>
                    <a:gd name="T18" fmla="*/ 26 w 149"/>
                    <a:gd name="T19" fmla="*/ 71 h 261"/>
                    <a:gd name="T20" fmla="*/ 82 w 149"/>
                    <a:gd name="T21" fmla="*/ 35 h 261"/>
                    <a:gd name="T22" fmla="*/ 136 w 149"/>
                    <a:gd name="T23" fmla="*/ 122 h 261"/>
                    <a:gd name="T24" fmla="*/ 56 w 149"/>
                    <a:gd name="T25" fmla="*/ 258 h 261"/>
                    <a:gd name="T26" fmla="*/ 57 w 149"/>
                    <a:gd name="T27" fmla="*/ 26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261">
                      <a:moveTo>
                        <a:pt x="57" y="261"/>
                      </a:moveTo>
                      <a:cubicBezTo>
                        <a:pt x="113" y="237"/>
                        <a:pt x="149" y="175"/>
                        <a:pt x="144" y="114"/>
                      </a:cubicBezTo>
                      <a:cubicBezTo>
                        <a:pt x="141" y="67"/>
                        <a:pt x="99" y="0"/>
                        <a:pt x="43" y="30"/>
                      </a:cubicBezTo>
                      <a:cubicBezTo>
                        <a:pt x="0" y="53"/>
                        <a:pt x="11" y="128"/>
                        <a:pt x="63" y="130"/>
                      </a:cubicBezTo>
                      <a:cubicBezTo>
                        <a:pt x="80" y="130"/>
                        <a:pt x="101" y="115"/>
                        <a:pt x="91" y="96"/>
                      </a:cubicBezTo>
                      <a:cubicBezTo>
                        <a:pt x="84" y="84"/>
                        <a:pt x="68" y="85"/>
                        <a:pt x="62" y="96"/>
                      </a:cubicBezTo>
                      <a:cubicBezTo>
                        <a:pt x="60" y="100"/>
                        <a:pt x="65" y="104"/>
                        <a:pt x="68" y="101"/>
                      </a:cubicBezTo>
                      <a:cubicBezTo>
                        <a:pt x="64" y="107"/>
                        <a:pt x="60" y="113"/>
                        <a:pt x="56" y="119"/>
                      </a:cubicBezTo>
                      <a:cubicBezTo>
                        <a:pt x="50" y="115"/>
                        <a:pt x="44" y="112"/>
                        <a:pt x="39" y="108"/>
                      </a:cubicBezTo>
                      <a:cubicBezTo>
                        <a:pt x="29" y="99"/>
                        <a:pt x="24" y="84"/>
                        <a:pt x="26" y="71"/>
                      </a:cubicBezTo>
                      <a:cubicBezTo>
                        <a:pt x="30" y="45"/>
                        <a:pt x="56" y="29"/>
                        <a:pt x="82" y="35"/>
                      </a:cubicBezTo>
                      <a:cubicBezTo>
                        <a:pt x="119" y="44"/>
                        <a:pt x="135" y="87"/>
                        <a:pt x="136" y="122"/>
                      </a:cubicBezTo>
                      <a:cubicBezTo>
                        <a:pt x="138" y="179"/>
                        <a:pt x="104" y="230"/>
                        <a:pt x="56" y="258"/>
                      </a:cubicBezTo>
                      <a:cubicBezTo>
                        <a:pt x="55" y="259"/>
                        <a:pt x="56" y="261"/>
                        <a:pt x="57" y="26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29"/>
                <p:cNvSpPr>
                  <a:spLocks/>
                </p:cNvSpPr>
                <p:nvPr/>
              </p:nvSpPr>
              <p:spPr bwMode="auto">
                <a:xfrm>
                  <a:off x="3497" y="2195"/>
                  <a:ext cx="372" cy="297"/>
                </a:xfrm>
                <a:custGeom>
                  <a:avLst/>
                  <a:gdLst>
                    <a:gd name="T0" fmla="*/ 2 w 139"/>
                    <a:gd name="T1" fmla="*/ 107 h 110"/>
                    <a:gd name="T2" fmla="*/ 49 w 139"/>
                    <a:gd name="T3" fmla="*/ 83 h 110"/>
                    <a:gd name="T4" fmla="*/ 79 w 139"/>
                    <a:gd name="T5" fmla="*/ 35 h 110"/>
                    <a:gd name="T6" fmla="*/ 135 w 139"/>
                    <a:gd name="T7" fmla="*/ 8 h 110"/>
                    <a:gd name="T8" fmla="*/ 134 w 139"/>
                    <a:gd name="T9" fmla="*/ 0 h 110"/>
                    <a:gd name="T10" fmla="*/ 73 w 139"/>
                    <a:gd name="T11" fmla="*/ 29 h 110"/>
                    <a:gd name="T12" fmla="*/ 2 w 139"/>
                    <a:gd name="T13" fmla="*/ 104 h 110"/>
                    <a:gd name="T14" fmla="*/ 2 w 139"/>
                    <a:gd name="T15" fmla="*/ 107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110">
                      <a:moveTo>
                        <a:pt x="2" y="107"/>
                      </a:moveTo>
                      <a:cubicBezTo>
                        <a:pt x="23" y="110"/>
                        <a:pt x="38" y="99"/>
                        <a:pt x="49" y="83"/>
                      </a:cubicBezTo>
                      <a:cubicBezTo>
                        <a:pt x="60" y="67"/>
                        <a:pt x="66" y="49"/>
                        <a:pt x="79" y="35"/>
                      </a:cubicBezTo>
                      <a:cubicBezTo>
                        <a:pt x="95" y="18"/>
                        <a:pt x="113" y="13"/>
                        <a:pt x="135" y="8"/>
                      </a:cubicBezTo>
                      <a:cubicBezTo>
                        <a:pt x="139" y="7"/>
                        <a:pt x="138" y="0"/>
                        <a:pt x="134" y="0"/>
                      </a:cubicBezTo>
                      <a:cubicBezTo>
                        <a:pt x="111" y="0"/>
                        <a:pt x="88" y="12"/>
                        <a:pt x="73" y="29"/>
                      </a:cubicBezTo>
                      <a:cubicBezTo>
                        <a:pt x="50" y="54"/>
                        <a:pt x="45" y="106"/>
                        <a:pt x="2" y="104"/>
                      </a:cubicBezTo>
                      <a:cubicBezTo>
                        <a:pt x="1" y="104"/>
                        <a:pt x="0" y="107"/>
                        <a:pt x="2" y="10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30"/>
                <p:cNvSpPr>
                  <a:spLocks/>
                </p:cNvSpPr>
                <p:nvPr/>
              </p:nvSpPr>
              <p:spPr bwMode="auto">
                <a:xfrm>
                  <a:off x="3550" y="2201"/>
                  <a:ext cx="319" cy="307"/>
                </a:xfrm>
                <a:custGeom>
                  <a:avLst/>
                  <a:gdLst>
                    <a:gd name="T0" fmla="*/ 116 w 119"/>
                    <a:gd name="T1" fmla="*/ 2 h 114"/>
                    <a:gd name="T2" fmla="*/ 78 w 119"/>
                    <a:gd name="T3" fmla="*/ 30 h 114"/>
                    <a:gd name="T4" fmla="*/ 57 w 119"/>
                    <a:gd name="T5" fmla="*/ 82 h 114"/>
                    <a:gd name="T6" fmla="*/ 5 w 119"/>
                    <a:gd name="T7" fmla="*/ 100 h 114"/>
                    <a:gd name="T8" fmla="*/ 4 w 119"/>
                    <a:gd name="T9" fmla="*/ 107 h 114"/>
                    <a:gd name="T10" fmla="*/ 63 w 119"/>
                    <a:gd name="T11" fmla="*/ 88 h 114"/>
                    <a:gd name="T12" fmla="*/ 116 w 119"/>
                    <a:gd name="T13" fmla="*/ 6 h 114"/>
                    <a:gd name="T14" fmla="*/ 116 w 119"/>
                    <a:gd name="T15" fmla="*/ 2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14">
                      <a:moveTo>
                        <a:pt x="116" y="2"/>
                      </a:moveTo>
                      <a:cubicBezTo>
                        <a:pt x="98" y="0"/>
                        <a:pt x="85" y="15"/>
                        <a:pt x="78" y="30"/>
                      </a:cubicBezTo>
                      <a:cubicBezTo>
                        <a:pt x="71" y="47"/>
                        <a:pt x="70" y="67"/>
                        <a:pt x="57" y="82"/>
                      </a:cubicBezTo>
                      <a:cubicBezTo>
                        <a:pt x="43" y="98"/>
                        <a:pt x="25" y="100"/>
                        <a:pt x="5" y="100"/>
                      </a:cubicBezTo>
                      <a:cubicBezTo>
                        <a:pt x="1" y="100"/>
                        <a:pt x="0" y="106"/>
                        <a:pt x="4" y="107"/>
                      </a:cubicBezTo>
                      <a:cubicBezTo>
                        <a:pt x="24" y="114"/>
                        <a:pt x="49" y="104"/>
                        <a:pt x="63" y="88"/>
                      </a:cubicBezTo>
                      <a:cubicBezTo>
                        <a:pt x="86" y="63"/>
                        <a:pt x="76" y="14"/>
                        <a:pt x="116" y="6"/>
                      </a:cubicBezTo>
                      <a:cubicBezTo>
                        <a:pt x="119" y="6"/>
                        <a:pt x="118" y="3"/>
                        <a:pt x="116"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31"/>
                <p:cNvSpPr>
                  <a:spLocks/>
                </p:cNvSpPr>
                <p:nvPr/>
              </p:nvSpPr>
              <p:spPr bwMode="auto">
                <a:xfrm>
                  <a:off x="3331" y="2163"/>
                  <a:ext cx="345" cy="215"/>
                </a:xfrm>
                <a:custGeom>
                  <a:avLst/>
                  <a:gdLst>
                    <a:gd name="T0" fmla="*/ 22 w 129"/>
                    <a:gd name="T1" fmla="*/ 1 h 80"/>
                    <a:gd name="T2" fmla="*/ 62 w 129"/>
                    <a:gd name="T3" fmla="*/ 78 h 80"/>
                    <a:gd name="T4" fmla="*/ 108 w 129"/>
                    <a:gd name="T5" fmla="*/ 3 h 80"/>
                    <a:gd name="T6" fmla="*/ 102 w 129"/>
                    <a:gd name="T7" fmla="*/ 6 h 80"/>
                    <a:gd name="T8" fmla="*/ 64 w 129"/>
                    <a:gd name="T9" fmla="*/ 70 h 80"/>
                    <a:gd name="T10" fmla="*/ 25 w 129"/>
                    <a:gd name="T11" fmla="*/ 3 h 80"/>
                    <a:gd name="T12" fmla="*/ 22 w 129"/>
                    <a:gd name="T13" fmla="*/ 1 h 80"/>
                  </a:gdLst>
                  <a:ahLst/>
                  <a:cxnLst>
                    <a:cxn ang="0">
                      <a:pos x="T0" y="T1"/>
                    </a:cxn>
                    <a:cxn ang="0">
                      <a:pos x="T2" y="T3"/>
                    </a:cxn>
                    <a:cxn ang="0">
                      <a:pos x="T4" y="T5"/>
                    </a:cxn>
                    <a:cxn ang="0">
                      <a:pos x="T6" y="T7"/>
                    </a:cxn>
                    <a:cxn ang="0">
                      <a:pos x="T8" y="T9"/>
                    </a:cxn>
                    <a:cxn ang="0">
                      <a:pos x="T10" y="T11"/>
                    </a:cxn>
                    <a:cxn ang="0">
                      <a:pos x="T12" y="T13"/>
                    </a:cxn>
                  </a:cxnLst>
                  <a:rect l="0" t="0" r="r" b="b"/>
                  <a:pathLst>
                    <a:path w="129" h="80">
                      <a:moveTo>
                        <a:pt x="22" y="1"/>
                      </a:moveTo>
                      <a:cubicBezTo>
                        <a:pt x="0" y="33"/>
                        <a:pt x="25" y="76"/>
                        <a:pt x="62" y="78"/>
                      </a:cubicBezTo>
                      <a:cubicBezTo>
                        <a:pt x="100" y="80"/>
                        <a:pt x="129" y="37"/>
                        <a:pt x="108" y="3"/>
                      </a:cubicBezTo>
                      <a:cubicBezTo>
                        <a:pt x="106" y="0"/>
                        <a:pt x="100" y="2"/>
                        <a:pt x="102" y="6"/>
                      </a:cubicBezTo>
                      <a:cubicBezTo>
                        <a:pt x="112" y="35"/>
                        <a:pt x="98" y="69"/>
                        <a:pt x="64" y="70"/>
                      </a:cubicBezTo>
                      <a:cubicBezTo>
                        <a:pt x="27" y="71"/>
                        <a:pt x="12" y="34"/>
                        <a:pt x="25" y="3"/>
                      </a:cubicBezTo>
                      <a:cubicBezTo>
                        <a:pt x="25" y="1"/>
                        <a:pt x="23" y="0"/>
                        <a:pt x="22"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32"/>
                <p:cNvSpPr>
                  <a:spLocks/>
                </p:cNvSpPr>
                <p:nvPr/>
              </p:nvSpPr>
              <p:spPr bwMode="auto">
                <a:xfrm>
                  <a:off x="3382" y="2176"/>
                  <a:ext cx="249" cy="108"/>
                </a:xfrm>
                <a:custGeom>
                  <a:avLst/>
                  <a:gdLst>
                    <a:gd name="T0" fmla="*/ 0 w 93"/>
                    <a:gd name="T1" fmla="*/ 4 h 40"/>
                    <a:gd name="T2" fmla="*/ 45 w 93"/>
                    <a:gd name="T3" fmla="*/ 39 h 40"/>
                    <a:gd name="T4" fmla="*/ 92 w 93"/>
                    <a:gd name="T5" fmla="*/ 6 h 40"/>
                    <a:gd name="T6" fmla="*/ 87 w 93"/>
                    <a:gd name="T7" fmla="*/ 3 h 40"/>
                    <a:gd name="T8" fmla="*/ 45 w 93"/>
                    <a:gd name="T9" fmla="*/ 32 h 40"/>
                    <a:gd name="T10" fmla="*/ 3 w 93"/>
                    <a:gd name="T11" fmla="*/ 3 h 40"/>
                    <a:gd name="T12" fmla="*/ 0 w 93"/>
                    <a:gd name="T13" fmla="*/ 4 h 40"/>
                  </a:gdLst>
                  <a:ahLst/>
                  <a:cxnLst>
                    <a:cxn ang="0">
                      <a:pos x="T0" y="T1"/>
                    </a:cxn>
                    <a:cxn ang="0">
                      <a:pos x="T2" y="T3"/>
                    </a:cxn>
                    <a:cxn ang="0">
                      <a:pos x="T4" y="T5"/>
                    </a:cxn>
                    <a:cxn ang="0">
                      <a:pos x="T6" y="T7"/>
                    </a:cxn>
                    <a:cxn ang="0">
                      <a:pos x="T8" y="T9"/>
                    </a:cxn>
                    <a:cxn ang="0">
                      <a:pos x="T10" y="T11"/>
                    </a:cxn>
                    <a:cxn ang="0">
                      <a:pos x="T12" y="T13"/>
                    </a:cxn>
                  </a:cxnLst>
                  <a:rect l="0" t="0" r="r" b="b"/>
                  <a:pathLst>
                    <a:path w="93" h="40">
                      <a:moveTo>
                        <a:pt x="0" y="4"/>
                      </a:moveTo>
                      <a:cubicBezTo>
                        <a:pt x="6" y="24"/>
                        <a:pt x="24" y="39"/>
                        <a:pt x="45" y="39"/>
                      </a:cubicBezTo>
                      <a:cubicBezTo>
                        <a:pt x="65" y="40"/>
                        <a:pt x="89" y="26"/>
                        <a:pt x="92" y="6"/>
                      </a:cubicBezTo>
                      <a:cubicBezTo>
                        <a:pt x="93" y="2"/>
                        <a:pt x="89" y="0"/>
                        <a:pt x="87" y="3"/>
                      </a:cubicBezTo>
                      <a:cubicBezTo>
                        <a:pt x="76" y="18"/>
                        <a:pt x="66" y="32"/>
                        <a:pt x="45" y="32"/>
                      </a:cubicBezTo>
                      <a:cubicBezTo>
                        <a:pt x="26" y="32"/>
                        <a:pt x="11" y="19"/>
                        <a:pt x="3" y="3"/>
                      </a:cubicBezTo>
                      <a:cubicBezTo>
                        <a:pt x="2" y="1"/>
                        <a:pt x="0" y="2"/>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33"/>
                <p:cNvSpPr>
                  <a:spLocks/>
                </p:cNvSpPr>
                <p:nvPr/>
              </p:nvSpPr>
              <p:spPr bwMode="auto">
                <a:xfrm>
                  <a:off x="3154" y="1974"/>
                  <a:ext cx="182" cy="434"/>
                </a:xfrm>
                <a:custGeom>
                  <a:avLst/>
                  <a:gdLst>
                    <a:gd name="T0" fmla="*/ 55 w 68"/>
                    <a:gd name="T1" fmla="*/ 146 h 161"/>
                    <a:gd name="T2" fmla="*/ 56 w 68"/>
                    <a:gd name="T3" fmla="*/ 29 h 161"/>
                    <a:gd name="T4" fmla="*/ 21 w 68"/>
                    <a:gd name="T5" fmla="*/ 7 h 161"/>
                    <a:gd name="T6" fmla="*/ 11 w 68"/>
                    <a:gd name="T7" fmla="*/ 60 h 161"/>
                    <a:gd name="T8" fmla="*/ 58 w 68"/>
                    <a:gd name="T9" fmla="*/ 159 h 161"/>
                    <a:gd name="T10" fmla="*/ 61 w 68"/>
                    <a:gd name="T11" fmla="*/ 156 h 161"/>
                    <a:gd name="T12" fmla="*/ 28 w 68"/>
                    <a:gd name="T13" fmla="*/ 86 h 161"/>
                    <a:gd name="T14" fmla="*/ 20 w 68"/>
                    <a:gd name="T15" fmla="*/ 57 h 161"/>
                    <a:gd name="T16" fmla="*/ 15 w 68"/>
                    <a:gd name="T17" fmla="*/ 35 h 161"/>
                    <a:gd name="T18" fmla="*/ 49 w 68"/>
                    <a:gd name="T19" fmla="*/ 43 h 161"/>
                    <a:gd name="T20" fmla="*/ 41 w 68"/>
                    <a:gd name="T21" fmla="*/ 107 h 161"/>
                    <a:gd name="T22" fmla="*/ 51 w 68"/>
                    <a:gd name="T23" fmla="*/ 148 h 161"/>
                    <a:gd name="T24" fmla="*/ 55 w 68"/>
                    <a:gd name="T25" fmla="*/ 14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61">
                      <a:moveTo>
                        <a:pt x="55" y="146"/>
                      </a:moveTo>
                      <a:cubicBezTo>
                        <a:pt x="36" y="106"/>
                        <a:pt x="68" y="69"/>
                        <a:pt x="56" y="29"/>
                      </a:cubicBezTo>
                      <a:cubicBezTo>
                        <a:pt x="51" y="15"/>
                        <a:pt x="38" y="0"/>
                        <a:pt x="21" y="7"/>
                      </a:cubicBezTo>
                      <a:cubicBezTo>
                        <a:pt x="0" y="15"/>
                        <a:pt x="7" y="43"/>
                        <a:pt x="11" y="60"/>
                      </a:cubicBezTo>
                      <a:cubicBezTo>
                        <a:pt x="20" y="95"/>
                        <a:pt x="35" y="130"/>
                        <a:pt x="58" y="159"/>
                      </a:cubicBezTo>
                      <a:cubicBezTo>
                        <a:pt x="59" y="161"/>
                        <a:pt x="63" y="158"/>
                        <a:pt x="61" y="156"/>
                      </a:cubicBezTo>
                      <a:cubicBezTo>
                        <a:pt x="50" y="132"/>
                        <a:pt x="37" y="110"/>
                        <a:pt x="28" y="86"/>
                      </a:cubicBezTo>
                      <a:cubicBezTo>
                        <a:pt x="25" y="76"/>
                        <a:pt x="22" y="67"/>
                        <a:pt x="20" y="57"/>
                      </a:cubicBezTo>
                      <a:cubicBezTo>
                        <a:pt x="18" y="50"/>
                        <a:pt x="16" y="42"/>
                        <a:pt x="15" y="35"/>
                      </a:cubicBezTo>
                      <a:cubicBezTo>
                        <a:pt x="40" y="23"/>
                        <a:pt x="51" y="26"/>
                        <a:pt x="49" y="43"/>
                      </a:cubicBezTo>
                      <a:cubicBezTo>
                        <a:pt x="56" y="61"/>
                        <a:pt x="42" y="88"/>
                        <a:pt x="41" y="107"/>
                      </a:cubicBezTo>
                      <a:cubicBezTo>
                        <a:pt x="40" y="123"/>
                        <a:pt x="42" y="136"/>
                        <a:pt x="51" y="148"/>
                      </a:cubicBezTo>
                      <a:cubicBezTo>
                        <a:pt x="53" y="150"/>
                        <a:pt x="56" y="148"/>
                        <a:pt x="55" y="14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34"/>
                <p:cNvSpPr>
                  <a:spLocks/>
                </p:cNvSpPr>
                <p:nvPr/>
              </p:nvSpPr>
              <p:spPr bwMode="auto">
                <a:xfrm>
                  <a:off x="4352" y="2157"/>
                  <a:ext cx="118" cy="122"/>
                </a:xfrm>
                <a:custGeom>
                  <a:avLst/>
                  <a:gdLst>
                    <a:gd name="T0" fmla="*/ 13 w 44"/>
                    <a:gd name="T1" fmla="*/ 7 h 45"/>
                    <a:gd name="T2" fmla="*/ 5 w 44"/>
                    <a:gd name="T3" fmla="*/ 33 h 45"/>
                    <a:gd name="T4" fmla="*/ 33 w 44"/>
                    <a:gd name="T5" fmla="*/ 39 h 45"/>
                    <a:gd name="T6" fmla="*/ 37 w 44"/>
                    <a:gd name="T7" fmla="*/ 10 h 45"/>
                    <a:gd name="T8" fmla="*/ 7 w 44"/>
                    <a:gd name="T9" fmla="*/ 9 h 45"/>
                    <a:gd name="T10" fmla="*/ 16 w 44"/>
                    <a:gd name="T11" fmla="*/ 35 h 45"/>
                    <a:gd name="T12" fmla="*/ 31 w 44"/>
                    <a:gd name="T13" fmla="*/ 14 h 45"/>
                    <a:gd name="T14" fmla="*/ 8 w 44"/>
                    <a:gd name="T15" fmla="*/ 18 h 45"/>
                    <a:gd name="T16" fmla="*/ 28 w 44"/>
                    <a:gd name="T17" fmla="*/ 28 h 45"/>
                    <a:gd name="T18" fmla="*/ 25 w 44"/>
                    <a:gd name="T19" fmla="*/ 12 h 45"/>
                    <a:gd name="T20" fmla="*/ 13 w 44"/>
                    <a:gd name="T21" fmla="*/ 21 h 45"/>
                    <a:gd name="T22" fmla="*/ 25 w 44"/>
                    <a:gd name="T23" fmla="*/ 27 h 45"/>
                    <a:gd name="T24" fmla="*/ 24 w 44"/>
                    <a:gd name="T25" fmla="*/ 14 h 45"/>
                    <a:gd name="T26" fmla="*/ 18 w 44"/>
                    <a:gd name="T27" fmla="*/ 20 h 45"/>
                    <a:gd name="T28" fmla="*/ 21 w 44"/>
                    <a:gd name="T29" fmla="*/ 24 h 45"/>
                    <a:gd name="T30" fmla="*/ 27 w 44"/>
                    <a:gd name="T31" fmla="*/ 23 h 45"/>
                    <a:gd name="T32" fmla="*/ 26 w 44"/>
                    <a:gd name="T33" fmla="*/ 16 h 45"/>
                    <a:gd name="T34" fmla="*/ 20 w 44"/>
                    <a:gd name="T35" fmla="*/ 21 h 45"/>
                    <a:gd name="T36" fmla="*/ 22 w 44"/>
                    <a:gd name="T37" fmla="*/ 22 h 45"/>
                    <a:gd name="T38" fmla="*/ 19 w 44"/>
                    <a:gd name="T39" fmla="*/ 23 h 45"/>
                    <a:gd name="T40" fmla="*/ 17 w 44"/>
                    <a:gd name="T41" fmla="*/ 18 h 45"/>
                    <a:gd name="T42" fmla="*/ 24 w 44"/>
                    <a:gd name="T43" fmla="*/ 24 h 45"/>
                    <a:gd name="T44" fmla="*/ 12 w 44"/>
                    <a:gd name="T45" fmla="*/ 19 h 45"/>
                    <a:gd name="T46" fmla="*/ 25 w 44"/>
                    <a:gd name="T47" fmla="*/ 11 h 45"/>
                    <a:gd name="T48" fmla="*/ 34 w 44"/>
                    <a:gd name="T49" fmla="*/ 24 h 45"/>
                    <a:gd name="T50" fmla="*/ 22 w 44"/>
                    <a:gd name="T51" fmla="*/ 35 h 45"/>
                    <a:gd name="T52" fmla="*/ 15 w 44"/>
                    <a:gd name="T53" fmla="*/ 9 h 45"/>
                    <a:gd name="T54" fmla="*/ 13 w 44"/>
                    <a:gd name="T55"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5">
                      <a:moveTo>
                        <a:pt x="13" y="7"/>
                      </a:moveTo>
                      <a:cubicBezTo>
                        <a:pt x="3" y="11"/>
                        <a:pt x="0" y="24"/>
                        <a:pt x="5" y="33"/>
                      </a:cubicBezTo>
                      <a:cubicBezTo>
                        <a:pt x="10" y="43"/>
                        <a:pt x="24" y="45"/>
                        <a:pt x="33" y="39"/>
                      </a:cubicBezTo>
                      <a:cubicBezTo>
                        <a:pt x="43" y="33"/>
                        <a:pt x="44" y="19"/>
                        <a:pt x="37" y="10"/>
                      </a:cubicBezTo>
                      <a:cubicBezTo>
                        <a:pt x="30" y="0"/>
                        <a:pt x="14" y="0"/>
                        <a:pt x="7" y="9"/>
                      </a:cubicBezTo>
                      <a:cubicBezTo>
                        <a:pt x="1" y="18"/>
                        <a:pt x="5" y="33"/>
                        <a:pt x="16" y="35"/>
                      </a:cubicBezTo>
                      <a:cubicBezTo>
                        <a:pt x="27" y="36"/>
                        <a:pt x="38" y="23"/>
                        <a:pt x="31" y="14"/>
                      </a:cubicBezTo>
                      <a:cubicBezTo>
                        <a:pt x="25" y="6"/>
                        <a:pt x="10" y="7"/>
                        <a:pt x="8" y="18"/>
                      </a:cubicBezTo>
                      <a:cubicBezTo>
                        <a:pt x="7" y="28"/>
                        <a:pt x="22" y="37"/>
                        <a:pt x="28" y="28"/>
                      </a:cubicBezTo>
                      <a:cubicBezTo>
                        <a:pt x="32" y="23"/>
                        <a:pt x="31" y="15"/>
                        <a:pt x="25" y="12"/>
                      </a:cubicBezTo>
                      <a:cubicBezTo>
                        <a:pt x="19" y="10"/>
                        <a:pt x="12" y="14"/>
                        <a:pt x="13" y="21"/>
                      </a:cubicBezTo>
                      <a:cubicBezTo>
                        <a:pt x="13" y="26"/>
                        <a:pt x="20" y="31"/>
                        <a:pt x="25" y="27"/>
                      </a:cubicBezTo>
                      <a:cubicBezTo>
                        <a:pt x="30" y="24"/>
                        <a:pt x="29" y="16"/>
                        <a:pt x="24" y="14"/>
                      </a:cubicBezTo>
                      <a:cubicBezTo>
                        <a:pt x="20" y="11"/>
                        <a:pt x="16" y="16"/>
                        <a:pt x="18" y="20"/>
                      </a:cubicBezTo>
                      <a:cubicBezTo>
                        <a:pt x="19" y="21"/>
                        <a:pt x="20" y="23"/>
                        <a:pt x="21" y="24"/>
                      </a:cubicBezTo>
                      <a:cubicBezTo>
                        <a:pt x="22" y="27"/>
                        <a:pt x="27" y="26"/>
                        <a:pt x="27" y="23"/>
                      </a:cubicBezTo>
                      <a:cubicBezTo>
                        <a:pt x="27" y="20"/>
                        <a:pt x="27" y="18"/>
                        <a:pt x="26" y="16"/>
                      </a:cubicBezTo>
                      <a:cubicBezTo>
                        <a:pt x="24" y="18"/>
                        <a:pt x="22" y="20"/>
                        <a:pt x="20" y="21"/>
                      </a:cubicBezTo>
                      <a:cubicBezTo>
                        <a:pt x="19" y="21"/>
                        <a:pt x="24" y="19"/>
                        <a:pt x="22" y="22"/>
                      </a:cubicBezTo>
                      <a:cubicBezTo>
                        <a:pt x="21" y="24"/>
                        <a:pt x="20" y="24"/>
                        <a:pt x="19" y="23"/>
                      </a:cubicBezTo>
                      <a:cubicBezTo>
                        <a:pt x="17" y="22"/>
                        <a:pt x="15" y="20"/>
                        <a:pt x="17" y="18"/>
                      </a:cubicBezTo>
                      <a:cubicBezTo>
                        <a:pt x="21" y="14"/>
                        <a:pt x="28" y="20"/>
                        <a:pt x="24" y="24"/>
                      </a:cubicBezTo>
                      <a:cubicBezTo>
                        <a:pt x="19" y="30"/>
                        <a:pt x="12" y="25"/>
                        <a:pt x="12" y="19"/>
                      </a:cubicBezTo>
                      <a:cubicBezTo>
                        <a:pt x="12" y="13"/>
                        <a:pt x="19" y="10"/>
                        <a:pt x="25" y="11"/>
                      </a:cubicBezTo>
                      <a:cubicBezTo>
                        <a:pt x="31" y="12"/>
                        <a:pt x="34" y="18"/>
                        <a:pt x="34" y="24"/>
                      </a:cubicBezTo>
                      <a:cubicBezTo>
                        <a:pt x="33" y="30"/>
                        <a:pt x="29" y="35"/>
                        <a:pt x="22" y="35"/>
                      </a:cubicBezTo>
                      <a:cubicBezTo>
                        <a:pt x="7" y="36"/>
                        <a:pt x="5" y="18"/>
                        <a:pt x="15" y="9"/>
                      </a:cubicBezTo>
                      <a:cubicBezTo>
                        <a:pt x="16" y="8"/>
                        <a:pt x="15" y="6"/>
                        <a:pt x="13"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36"/>
                <p:cNvSpPr>
                  <a:spLocks/>
                </p:cNvSpPr>
                <p:nvPr/>
              </p:nvSpPr>
              <p:spPr bwMode="auto">
                <a:xfrm>
                  <a:off x="3376" y="2201"/>
                  <a:ext cx="241" cy="202"/>
                </a:xfrm>
                <a:custGeom>
                  <a:avLst/>
                  <a:gdLst>
                    <a:gd name="T0" fmla="*/ 5 w 90"/>
                    <a:gd name="T1" fmla="*/ 3 h 75"/>
                    <a:gd name="T2" fmla="*/ 88 w 90"/>
                    <a:gd name="T3" fmla="*/ 31 h 75"/>
                    <a:gd name="T4" fmla="*/ 82 w 90"/>
                    <a:gd name="T5" fmla="*/ 26 h 75"/>
                    <a:gd name="T6" fmla="*/ 40 w 90"/>
                    <a:gd name="T7" fmla="*/ 43 h 75"/>
                    <a:gd name="T8" fmla="*/ 9 w 90"/>
                    <a:gd name="T9" fmla="*/ 3 h 75"/>
                    <a:gd name="T10" fmla="*/ 5 w 90"/>
                    <a:gd name="T11" fmla="*/ 3 h 75"/>
                  </a:gdLst>
                  <a:ahLst/>
                  <a:cxnLst>
                    <a:cxn ang="0">
                      <a:pos x="T0" y="T1"/>
                    </a:cxn>
                    <a:cxn ang="0">
                      <a:pos x="T2" y="T3"/>
                    </a:cxn>
                    <a:cxn ang="0">
                      <a:pos x="T4" y="T5"/>
                    </a:cxn>
                    <a:cxn ang="0">
                      <a:pos x="T6" y="T7"/>
                    </a:cxn>
                    <a:cxn ang="0">
                      <a:pos x="T8" y="T9"/>
                    </a:cxn>
                    <a:cxn ang="0">
                      <a:pos x="T10" y="T11"/>
                    </a:cxn>
                  </a:cxnLst>
                  <a:rect l="0" t="0" r="r" b="b"/>
                  <a:pathLst>
                    <a:path w="90" h="75">
                      <a:moveTo>
                        <a:pt x="5" y="3"/>
                      </a:moveTo>
                      <a:cubicBezTo>
                        <a:pt x="0" y="48"/>
                        <a:pt x="68" y="75"/>
                        <a:pt x="88" y="31"/>
                      </a:cubicBezTo>
                      <a:cubicBezTo>
                        <a:pt x="90" y="27"/>
                        <a:pt x="86" y="23"/>
                        <a:pt x="82" y="26"/>
                      </a:cubicBezTo>
                      <a:cubicBezTo>
                        <a:pt x="71" y="37"/>
                        <a:pt x="58" y="47"/>
                        <a:pt x="40" y="43"/>
                      </a:cubicBezTo>
                      <a:cubicBezTo>
                        <a:pt x="21" y="39"/>
                        <a:pt x="10" y="22"/>
                        <a:pt x="9" y="3"/>
                      </a:cubicBezTo>
                      <a:cubicBezTo>
                        <a:pt x="9" y="0"/>
                        <a:pt x="5" y="0"/>
                        <a:pt x="5" y="3"/>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37"/>
                <p:cNvSpPr>
                  <a:spLocks/>
                </p:cNvSpPr>
                <p:nvPr/>
              </p:nvSpPr>
              <p:spPr bwMode="auto">
                <a:xfrm>
                  <a:off x="3384" y="2236"/>
                  <a:ext cx="233" cy="91"/>
                </a:xfrm>
                <a:custGeom>
                  <a:avLst/>
                  <a:gdLst>
                    <a:gd name="T0" fmla="*/ 85 w 87"/>
                    <a:gd name="T1" fmla="*/ 2 h 34"/>
                    <a:gd name="T2" fmla="*/ 41 w 87"/>
                    <a:gd name="T3" fmla="*/ 25 h 34"/>
                    <a:gd name="T4" fmla="*/ 6 w 87"/>
                    <a:gd name="T5" fmla="*/ 2 h 34"/>
                    <a:gd name="T6" fmla="*/ 1 w 87"/>
                    <a:gd name="T7" fmla="*/ 5 h 34"/>
                    <a:gd name="T8" fmla="*/ 45 w 87"/>
                    <a:gd name="T9" fmla="*/ 34 h 34"/>
                    <a:gd name="T10" fmla="*/ 87 w 87"/>
                    <a:gd name="T11" fmla="*/ 3 h 34"/>
                    <a:gd name="T12" fmla="*/ 85 w 87"/>
                    <a:gd name="T13" fmla="*/ 2 h 34"/>
                  </a:gdLst>
                  <a:ahLst/>
                  <a:cxnLst>
                    <a:cxn ang="0">
                      <a:pos x="T0" y="T1"/>
                    </a:cxn>
                    <a:cxn ang="0">
                      <a:pos x="T2" y="T3"/>
                    </a:cxn>
                    <a:cxn ang="0">
                      <a:pos x="T4" y="T5"/>
                    </a:cxn>
                    <a:cxn ang="0">
                      <a:pos x="T6" y="T7"/>
                    </a:cxn>
                    <a:cxn ang="0">
                      <a:pos x="T8" y="T9"/>
                    </a:cxn>
                    <a:cxn ang="0">
                      <a:pos x="T10" y="T11"/>
                    </a:cxn>
                    <a:cxn ang="0">
                      <a:pos x="T12" y="T13"/>
                    </a:cxn>
                  </a:cxnLst>
                  <a:rect l="0" t="0" r="r" b="b"/>
                  <a:pathLst>
                    <a:path w="87" h="34">
                      <a:moveTo>
                        <a:pt x="85" y="2"/>
                      </a:moveTo>
                      <a:cubicBezTo>
                        <a:pt x="75" y="17"/>
                        <a:pt x="59" y="27"/>
                        <a:pt x="41" y="25"/>
                      </a:cubicBezTo>
                      <a:cubicBezTo>
                        <a:pt x="25" y="24"/>
                        <a:pt x="16" y="13"/>
                        <a:pt x="6" y="2"/>
                      </a:cubicBezTo>
                      <a:cubicBezTo>
                        <a:pt x="4" y="0"/>
                        <a:pt x="0" y="2"/>
                        <a:pt x="1" y="5"/>
                      </a:cubicBezTo>
                      <a:cubicBezTo>
                        <a:pt x="6" y="23"/>
                        <a:pt x="27" y="34"/>
                        <a:pt x="45" y="34"/>
                      </a:cubicBezTo>
                      <a:cubicBezTo>
                        <a:pt x="65" y="33"/>
                        <a:pt x="80" y="21"/>
                        <a:pt x="87" y="3"/>
                      </a:cubicBezTo>
                      <a:cubicBezTo>
                        <a:pt x="87" y="2"/>
                        <a:pt x="86" y="1"/>
                        <a:pt x="85"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38"/>
                <p:cNvSpPr>
                  <a:spLocks/>
                </p:cNvSpPr>
                <p:nvPr/>
              </p:nvSpPr>
              <p:spPr bwMode="auto">
                <a:xfrm>
                  <a:off x="3371" y="2230"/>
                  <a:ext cx="244" cy="140"/>
                </a:xfrm>
                <a:custGeom>
                  <a:avLst/>
                  <a:gdLst>
                    <a:gd name="T0" fmla="*/ 6 w 91"/>
                    <a:gd name="T1" fmla="*/ 1 h 52"/>
                    <a:gd name="T2" fmla="*/ 40 w 91"/>
                    <a:gd name="T3" fmla="*/ 48 h 52"/>
                    <a:gd name="T4" fmla="*/ 90 w 91"/>
                    <a:gd name="T5" fmla="*/ 14 h 52"/>
                    <a:gd name="T6" fmla="*/ 84 w 91"/>
                    <a:gd name="T7" fmla="*/ 12 h 52"/>
                    <a:gd name="T8" fmla="*/ 41 w 91"/>
                    <a:gd name="T9" fmla="*/ 39 h 52"/>
                    <a:gd name="T10" fmla="*/ 8 w 91"/>
                    <a:gd name="T11" fmla="*/ 1 h 52"/>
                    <a:gd name="T12" fmla="*/ 6 w 91"/>
                    <a:gd name="T13" fmla="*/ 1 h 52"/>
                  </a:gdLst>
                  <a:ahLst/>
                  <a:cxnLst>
                    <a:cxn ang="0">
                      <a:pos x="T0" y="T1"/>
                    </a:cxn>
                    <a:cxn ang="0">
                      <a:pos x="T2" y="T3"/>
                    </a:cxn>
                    <a:cxn ang="0">
                      <a:pos x="T4" y="T5"/>
                    </a:cxn>
                    <a:cxn ang="0">
                      <a:pos x="T6" y="T7"/>
                    </a:cxn>
                    <a:cxn ang="0">
                      <a:pos x="T8" y="T9"/>
                    </a:cxn>
                    <a:cxn ang="0">
                      <a:pos x="T10" y="T11"/>
                    </a:cxn>
                    <a:cxn ang="0">
                      <a:pos x="T12" y="T13"/>
                    </a:cxn>
                  </a:cxnLst>
                  <a:rect l="0" t="0" r="r" b="b"/>
                  <a:pathLst>
                    <a:path w="91" h="52">
                      <a:moveTo>
                        <a:pt x="6" y="1"/>
                      </a:moveTo>
                      <a:cubicBezTo>
                        <a:pt x="0" y="22"/>
                        <a:pt x="20" y="44"/>
                        <a:pt x="40" y="48"/>
                      </a:cubicBezTo>
                      <a:cubicBezTo>
                        <a:pt x="62" y="52"/>
                        <a:pt x="88" y="37"/>
                        <a:pt x="90" y="14"/>
                      </a:cubicBezTo>
                      <a:cubicBezTo>
                        <a:pt x="91" y="10"/>
                        <a:pt x="85" y="10"/>
                        <a:pt x="84" y="12"/>
                      </a:cubicBezTo>
                      <a:cubicBezTo>
                        <a:pt x="74" y="28"/>
                        <a:pt x="62" y="42"/>
                        <a:pt x="41" y="39"/>
                      </a:cubicBezTo>
                      <a:cubicBezTo>
                        <a:pt x="21" y="36"/>
                        <a:pt x="13" y="19"/>
                        <a:pt x="8" y="1"/>
                      </a:cubicBezTo>
                      <a:cubicBezTo>
                        <a:pt x="7" y="0"/>
                        <a:pt x="6" y="0"/>
                        <a:pt x="6"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39"/>
                <p:cNvSpPr>
                  <a:spLocks/>
                </p:cNvSpPr>
                <p:nvPr/>
              </p:nvSpPr>
              <p:spPr bwMode="auto">
                <a:xfrm>
                  <a:off x="3604" y="2236"/>
                  <a:ext cx="5"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2" y="0"/>
                        <a:pt x="1" y="0"/>
                      </a:cubicBezTo>
                      <a:cubicBezTo>
                        <a:pt x="0" y="0"/>
                        <a:pt x="0" y="1"/>
                        <a:pt x="1" y="1"/>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40"/>
                <p:cNvSpPr>
                  <a:spLocks/>
                </p:cNvSpPr>
                <p:nvPr/>
              </p:nvSpPr>
              <p:spPr bwMode="auto">
                <a:xfrm>
                  <a:off x="3384" y="2219"/>
                  <a:ext cx="231" cy="119"/>
                </a:xfrm>
                <a:custGeom>
                  <a:avLst/>
                  <a:gdLst>
                    <a:gd name="T0" fmla="*/ 83 w 86"/>
                    <a:gd name="T1" fmla="*/ 6 h 44"/>
                    <a:gd name="T2" fmla="*/ 44 w 86"/>
                    <a:gd name="T3" fmla="*/ 26 h 44"/>
                    <a:gd name="T4" fmla="*/ 8 w 86"/>
                    <a:gd name="T5" fmla="*/ 3 h 44"/>
                    <a:gd name="T6" fmla="*/ 1 w 86"/>
                    <a:gd name="T7" fmla="*/ 6 h 44"/>
                    <a:gd name="T8" fmla="*/ 86 w 86"/>
                    <a:gd name="T9" fmla="*/ 8 h 44"/>
                    <a:gd name="T10" fmla="*/ 83 w 86"/>
                    <a:gd name="T11" fmla="*/ 6 h 44"/>
                  </a:gdLst>
                  <a:ahLst/>
                  <a:cxnLst>
                    <a:cxn ang="0">
                      <a:pos x="T0" y="T1"/>
                    </a:cxn>
                    <a:cxn ang="0">
                      <a:pos x="T2" y="T3"/>
                    </a:cxn>
                    <a:cxn ang="0">
                      <a:pos x="T4" y="T5"/>
                    </a:cxn>
                    <a:cxn ang="0">
                      <a:pos x="T6" y="T7"/>
                    </a:cxn>
                    <a:cxn ang="0">
                      <a:pos x="T8" y="T9"/>
                    </a:cxn>
                    <a:cxn ang="0">
                      <a:pos x="T10" y="T11"/>
                    </a:cxn>
                  </a:cxnLst>
                  <a:rect l="0" t="0" r="r" b="b"/>
                  <a:pathLst>
                    <a:path w="86" h="44">
                      <a:moveTo>
                        <a:pt x="83" y="6"/>
                      </a:moveTo>
                      <a:cubicBezTo>
                        <a:pt x="73" y="18"/>
                        <a:pt x="60" y="27"/>
                        <a:pt x="44" y="26"/>
                      </a:cubicBezTo>
                      <a:cubicBezTo>
                        <a:pt x="27" y="25"/>
                        <a:pt x="17" y="15"/>
                        <a:pt x="8" y="3"/>
                      </a:cubicBezTo>
                      <a:cubicBezTo>
                        <a:pt x="5" y="0"/>
                        <a:pt x="0" y="3"/>
                        <a:pt x="1" y="6"/>
                      </a:cubicBezTo>
                      <a:cubicBezTo>
                        <a:pt x="14" y="44"/>
                        <a:pt x="71" y="43"/>
                        <a:pt x="86" y="8"/>
                      </a:cubicBezTo>
                      <a:cubicBezTo>
                        <a:pt x="86" y="6"/>
                        <a:pt x="84" y="5"/>
                        <a:pt x="83" y="6"/>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41"/>
                <p:cNvSpPr>
                  <a:spLocks/>
                </p:cNvSpPr>
                <p:nvPr/>
              </p:nvSpPr>
              <p:spPr bwMode="auto">
                <a:xfrm>
                  <a:off x="3518" y="22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42"/>
                <p:cNvSpPr>
                  <a:spLocks/>
                </p:cNvSpPr>
                <p:nvPr/>
              </p:nvSpPr>
              <p:spPr bwMode="auto">
                <a:xfrm>
                  <a:off x="3379" y="2201"/>
                  <a:ext cx="236" cy="105"/>
                </a:xfrm>
                <a:custGeom>
                  <a:avLst/>
                  <a:gdLst>
                    <a:gd name="T0" fmla="*/ 0 w 88"/>
                    <a:gd name="T1" fmla="*/ 4 h 39"/>
                    <a:gd name="T2" fmla="*/ 40 w 88"/>
                    <a:gd name="T3" fmla="*/ 37 h 39"/>
                    <a:gd name="T4" fmla="*/ 87 w 88"/>
                    <a:gd name="T5" fmla="*/ 10 h 39"/>
                    <a:gd name="T6" fmla="*/ 81 w 88"/>
                    <a:gd name="T7" fmla="*/ 7 h 39"/>
                    <a:gd name="T8" fmla="*/ 41 w 88"/>
                    <a:gd name="T9" fmla="*/ 29 h 39"/>
                    <a:gd name="T10" fmla="*/ 4 w 88"/>
                    <a:gd name="T11" fmla="*/ 2 h 39"/>
                    <a:gd name="T12" fmla="*/ 0 w 88"/>
                    <a:gd name="T13" fmla="*/ 4 h 39"/>
                  </a:gdLst>
                  <a:ahLst/>
                  <a:cxnLst>
                    <a:cxn ang="0">
                      <a:pos x="T0" y="T1"/>
                    </a:cxn>
                    <a:cxn ang="0">
                      <a:pos x="T2" y="T3"/>
                    </a:cxn>
                    <a:cxn ang="0">
                      <a:pos x="T4" y="T5"/>
                    </a:cxn>
                    <a:cxn ang="0">
                      <a:pos x="T6" y="T7"/>
                    </a:cxn>
                    <a:cxn ang="0">
                      <a:pos x="T8" y="T9"/>
                    </a:cxn>
                    <a:cxn ang="0">
                      <a:pos x="T10" y="T11"/>
                    </a:cxn>
                    <a:cxn ang="0">
                      <a:pos x="T12" y="T13"/>
                    </a:cxn>
                  </a:cxnLst>
                  <a:rect l="0" t="0" r="r" b="b"/>
                  <a:pathLst>
                    <a:path w="88" h="39">
                      <a:moveTo>
                        <a:pt x="0" y="4"/>
                      </a:moveTo>
                      <a:cubicBezTo>
                        <a:pt x="6" y="21"/>
                        <a:pt x="21" y="36"/>
                        <a:pt x="40" y="37"/>
                      </a:cubicBezTo>
                      <a:cubicBezTo>
                        <a:pt x="59" y="39"/>
                        <a:pt x="81" y="29"/>
                        <a:pt x="87" y="10"/>
                      </a:cubicBezTo>
                      <a:cubicBezTo>
                        <a:pt x="88" y="7"/>
                        <a:pt x="83" y="4"/>
                        <a:pt x="81" y="7"/>
                      </a:cubicBezTo>
                      <a:cubicBezTo>
                        <a:pt x="70" y="19"/>
                        <a:pt x="59" y="30"/>
                        <a:pt x="41" y="29"/>
                      </a:cubicBezTo>
                      <a:cubicBezTo>
                        <a:pt x="24" y="28"/>
                        <a:pt x="11" y="17"/>
                        <a:pt x="4" y="2"/>
                      </a:cubicBezTo>
                      <a:cubicBezTo>
                        <a:pt x="3" y="0"/>
                        <a:pt x="0" y="1"/>
                        <a:pt x="0" y="4"/>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43"/>
                <p:cNvSpPr>
                  <a:spLocks/>
                </p:cNvSpPr>
                <p:nvPr/>
              </p:nvSpPr>
              <p:spPr bwMode="auto">
                <a:xfrm>
                  <a:off x="3403" y="2217"/>
                  <a:ext cx="214" cy="121"/>
                </a:xfrm>
                <a:custGeom>
                  <a:avLst/>
                  <a:gdLst>
                    <a:gd name="T0" fmla="*/ 76 w 80"/>
                    <a:gd name="T1" fmla="*/ 7 h 45"/>
                    <a:gd name="T2" fmla="*/ 9 w 80"/>
                    <a:gd name="T3" fmla="*/ 12 h 45"/>
                    <a:gd name="T4" fmla="*/ 3 w 80"/>
                    <a:gd name="T5" fmla="*/ 15 h 45"/>
                    <a:gd name="T6" fmla="*/ 29 w 80"/>
                    <a:gd name="T7" fmla="*/ 44 h 45"/>
                    <a:gd name="T8" fmla="*/ 31 w 80"/>
                    <a:gd name="T9" fmla="*/ 36 h 45"/>
                    <a:gd name="T10" fmla="*/ 9 w 80"/>
                    <a:gd name="T11" fmla="*/ 6 h 45"/>
                    <a:gd name="T12" fmla="*/ 0 w 80"/>
                    <a:gd name="T13" fmla="*/ 7 h 45"/>
                    <a:gd name="T14" fmla="*/ 17 w 80"/>
                    <a:gd name="T15" fmla="*/ 33 h 45"/>
                    <a:gd name="T16" fmla="*/ 21 w 80"/>
                    <a:gd name="T17" fmla="*/ 27 h 45"/>
                    <a:gd name="T18" fmla="*/ 8 w 80"/>
                    <a:gd name="T19" fmla="*/ 5 h 45"/>
                    <a:gd name="T20" fmla="*/ 0 w 80"/>
                    <a:gd name="T21" fmla="*/ 6 h 45"/>
                    <a:gd name="T22" fmla="*/ 29 w 80"/>
                    <a:gd name="T23" fmla="*/ 44 h 45"/>
                    <a:gd name="T24" fmla="*/ 31 w 80"/>
                    <a:gd name="T25" fmla="*/ 36 h 45"/>
                    <a:gd name="T26" fmla="*/ 11 w 80"/>
                    <a:gd name="T27" fmla="*/ 15 h 45"/>
                    <a:gd name="T28" fmla="*/ 5 w 80"/>
                    <a:gd name="T29" fmla="*/ 19 h 45"/>
                    <a:gd name="T30" fmla="*/ 78 w 80"/>
                    <a:gd name="T31" fmla="*/ 10 h 45"/>
                    <a:gd name="T32" fmla="*/ 76 w 80"/>
                    <a:gd name="T33"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5">
                      <a:moveTo>
                        <a:pt x="76" y="7"/>
                      </a:moveTo>
                      <a:cubicBezTo>
                        <a:pt x="56" y="23"/>
                        <a:pt x="30" y="25"/>
                        <a:pt x="9" y="12"/>
                      </a:cubicBezTo>
                      <a:cubicBezTo>
                        <a:pt x="6" y="10"/>
                        <a:pt x="2" y="12"/>
                        <a:pt x="3" y="15"/>
                      </a:cubicBezTo>
                      <a:cubicBezTo>
                        <a:pt x="5" y="30"/>
                        <a:pt x="14" y="41"/>
                        <a:pt x="29" y="44"/>
                      </a:cubicBezTo>
                      <a:cubicBezTo>
                        <a:pt x="34" y="45"/>
                        <a:pt x="36" y="38"/>
                        <a:pt x="31" y="36"/>
                      </a:cubicBezTo>
                      <a:cubicBezTo>
                        <a:pt x="17" y="32"/>
                        <a:pt x="9" y="21"/>
                        <a:pt x="9" y="6"/>
                      </a:cubicBezTo>
                      <a:cubicBezTo>
                        <a:pt x="6" y="7"/>
                        <a:pt x="3" y="7"/>
                        <a:pt x="0" y="7"/>
                      </a:cubicBezTo>
                      <a:cubicBezTo>
                        <a:pt x="3" y="18"/>
                        <a:pt x="8" y="27"/>
                        <a:pt x="17" y="33"/>
                      </a:cubicBezTo>
                      <a:cubicBezTo>
                        <a:pt x="21" y="35"/>
                        <a:pt x="24" y="30"/>
                        <a:pt x="21" y="27"/>
                      </a:cubicBezTo>
                      <a:cubicBezTo>
                        <a:pt x="15" y="21"/>
                        <a:pt x="10" y="14"/>
                        <a:pt x="8" y="5"/>
                      </a:cubicBezTo>
                      <a:cubicBezTo>
                        <a:pt x="7" y="0"/>
                        <a:pt x="0" y="1"/>
                        <a:pt x="0" y="6"/>
                      </a:cubicBezTo>
                      <a:cubicBezTo>
                        <a:pt x="0" y="24"/>
                        <a:pt x="11" y="39"/>
                        <a:pt x="29" y="44"/>
                      </a:cubicBezTo>
                      <a:cubicBezTo>
                        <a:pt x="30" y="42"/>
                        <a:pt x="31" y="39"/>
                        <a:pt x="31" y="36"/>
                      </a:cubicBezTo>
                      <a:cubicBezTo>
                        <a:pt x="20" y="34"/>
                        <a:pt x="12" y="27"/>
                        <a:pt x="11" y="15"/>
                      </a:cubicBezTo>
                      <a:cubicBezTo>
                        <a:pt x="9" y="16"/>
                        <a:pt x="7" y="17"/>
                        <a:pt x="5" y="19"/>
                      </a:cubicBezTo>
                      <a:cubicBezTo>
                        <a:pt x="28" y="34"/>
                        <a:pt x="59" y="30"/>
                        <a:pt x="78" y="10"/>
                      </a:cubicBezTo>
                      <a:cubicBezTo>
                        <a:pt x="80" y="8"/>
                        <a:pt x="78" y="6"/>
                        <a:pt x="76" y="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44"/>
                <p:cNvSpPr>
                  <a:spLocks/>
                </p:cNvSpPr>
                <p:nvPr/>
              </p:nvSpPr>
              <p:spPr bwMode="auto">
                <a:xfrm>
                  <a:off x="3583" y="2222"/>
                  <a:ext cx="219" cy="262"/>
                </a:xfrm>
                <a:custGeom>
                  <a:avLst/>
                  <a:gdLst>
                    <a:gd name="T0" fmla="*/ 3 w 82"/>
                    <a:gd name="T1" fmla="*/ 97 h 97"/>
                    <a:gd name="T2" fmla="*/ 39 w 82"/>
                    <a:gd name="T3" fmla="*/ 65 h 97"/>
                    <a:gd name="T4" fmla="*/ 78 w 82"/>
                    <a:gd name="T5" fmla="*/ 9 h 97"/>
                    <a:gd name="T6" fmla="*/ 75 w 82"/>
                    <a:gd name="T7" fmla="*/ 1 h 97"/>
                    <a:gd name="T8" fmla="*/ 2 w 82"/>
                    <a:gd name="T9" fmla="*/ 94 h 97"/>
                    <a:gd name="T10" fmla="*/ 3 w 82"/>
                    <a:gd name="T11" fmla="*/ 97 h 97"/>
                  </a:gdLst>
                  <a:ahLst/>
                  <a:cxnLst>
                    <a:cxn ang="0">
                      <a:pos x="T0" y="T1"/>
                    </a:cxn>
                    <a:cxn ang="0">
                      <a:pos x="T2" y="T3"/>
                    </a:cxn>
                    <a:cxn ang="0">
                      <a:pos x="T4" y="T5"/>
                    </a:cxn>
                    <a:cxn ang="0">
                      <a:pos x="T6" y="T7"/>
                    </a:cxn>
                    <a:cxn ang="0">
                      <a:pos x="T8" y="T9"/>
                    </a:cxn>
                    <a:cxn ang="0">
                      <a:pos x="T10" y="T11"/>
                    </a:cxn>
                  </a:cxnLst>
                  <a:rect l="0" t="0" r="r" b="b"/>
                  <a:pathLst>
                    <a:path w="82" h="97">
                      <a:moveTo>
                        <a:pt x="3" y="97"/>
                      </a:moveTo>
                      <a:cubicBezTo>
                        <a:pt x="21" y="93"/>
                        <a:pt x="31" y="80"/>
                        <a:pt x="39" y="65"/>
                      </a:cubicBezTo>
                      <a:cubicBezTo>
                        <a:pt x="51" y="43"/>
                        <a:pt x="56" y="24"/>
                        <a:pt x="78" y="9"/>
                      </a:cubicBezTo>
                      <a:cubicBezTo>
                        <a:pt x="82" y="6"/>
                        <a:pt x="80" y="0"/>
                        <a:pt x="75" y="1"/>
                      </a:cubicBezTo>
                      <a:cubicBezTo>
                        <a:pt x="33" y="11"/>
                        <a:pt x="40" y="76"/>
                        <a:pt x="2" y="94"/>
                      </a:cubicBezTo>
                      <a:cubicBezTo>
                        <a:pt x="0" y="94"/>
                        <a:pt x="2" y="97"/>
                        <a:pt x="3" y="97"/>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45"/>
                <p:cNvSpPr>
                  <a:spLocks/>
                </p:cNvSpPr>
                <p:nvPr/>
              </p:nvSpPr>
              <p:spPr bwMode="auto">
                <a:xfrm>
                  <a:off x="3583" y="2217"/>
                  <a:ext cx="230" cy="267"/>
                </a:xfrm>
                <a:custGeom>
                  <a:avLst/>
                  <a:gdLst>
                    <a:gd name="T0" fmla="*/ 83 w 86"/>
                    <a:gd name="T1" fmla="*/ 0 h 99"/>
                    <a:gd name="T2" fmla="*/ 46 w 86"/>
                    <a:gd name="T3" fmla="*/ 29 h 99"/>
                    <a:gd name="T4" fmla="*/ 3 w 86"/>
                    <a:gd name="T5" fmla="*/ 89 h 99"/>
                    <a:gd name="T6" fmla="*/ 5 w 86"/>
                    <a:gd name="T7" fmla="*/ 93 h 99"/>
                    <a:gd name="T8" fmla="*/ 50 w 86"/>
                    <a:gd name="T9" fmla="*/ 24 h 99"/>
                    <a:gd name="T10" fmla="*/ 42 w 86"/>
                    <a:gd name="T11" fmla="*/ 21 h 99"/>
                    <a:gd name="T12" fmla="*/ 7 w 86"/>
                    <a:gd name="T13" fmla="*/ 94 h 99"/>
                    <a:gd name="T14" fmla="*/ 11 w 86"/>
                    <a:gd name="T15" fmla="*/ 97 h 99"/>
                    <a:gd name="T16" fmla="*/ 49 w 86"/>
                    <a:gd name="T17" fmla="*/ 25 h 99"/>
                    <a:gd name="T18" fmla="*/ 42 w 86"/>
                    <a:gd name="T19" fmla="*/ 22 h 99"/>
                    <a:gd name="T20" fmla="*/ 2 w 86"/>
                    <a:gd name="T21" fmla="*/ 89 h 99"/>
                    <a:gd name="T22" fmla="*/ 5 w 86"/>
                    <a:gd name="T23" fmla="*/ 93 h 99"/>
                    <a:gd name="T24" fmla="*/ 84 w 86"/>
                    <a:gd name="T25" fmla="*/ 5 h 99"/>
                    <a:gd name="T26" fmla="*/ 83 w 86"/>
                    <a:gd name="T2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 h="99">
                      <a:moveTo>
                        <a:pt x="83" y="0"/>
                      </a:moveTo>
                      <a:cubicBezTo>
                        <a:pt x="66" y="2"/>
                        <a:pt x="55" y="15"/>
                        <a:pt x="46" y="29"/>
                      </a:cubicBezTo>
                      <a:cubicBezTo>
                        <a:pt x="32" y="52"/>
                        <a:pt x="26" y="73"/>
                        <a:pt x="3" y="89"/>
                      </a:cubicBezTo>
                      <a:cubicBezTo>
                        <a:pt x="4" y="90"/>
                        <a:pt x="5" y="92"/>
                        <a:pt x="5" y="93"/>
                      </a:cubicBezTo>
                      <a:cubicBezTo>
                        <a:pt x="28" y="76"/>
                        <a:pt x="43" y="52"/>
                        <a:pt x="50" y="24"/>
                      </a:cubicBezTo>
                      <a:cubicBezTo>
                        <a:pt x="51" y="20"/>
                        <a:pt x="44" y="17"/>
                        <a:pt x="42" y="21"/>
                      </a:cubicBezTo>
                      <a:cubicBezTo>
                        <a:pt x="31" y="46"/>
                        <a:pt x="18" y="70"/>
                        <a:pt x="7" y="94"/>
                      </a:cubicBezTo>
                      <a:cubicBezTo>
                        <a:pt x="6" y="97"/>
                        <a:pt x="9" y="99"/>
                        <a:pt x="11" y="97"/>
                      </a:cubicBezTo>
                      <a:cubicBezTo>
                        <a:pt x="26" y="75"/>
                        <a:pt x="38" y="50"/>
                        <a:pt x="49" y="25"/>
                      </a:cubicBezTo>
                      <a:cubicBezTo>
                        <a:pt x="47" y="24"/>
                        <a:pt x="44" y="23"/>
                        <a:pt x="42" y="22"/>
                      </a:cubicBezTo>
                      <a:cubicBezTo>
                        <a:pt x="36" y="49"/>
                        <a:pt x="23" y="71"/>
                        <a:pt x="2" y="89"/>
                      </a:cubicBezTo>
                      <a:cubicBezTo>
                        <a:pt x="0" y="91"/>
                        <a:pt x="3" y="94"/>
                        <a:pt x="5" y="93"/>
                      </a:cubicBezTo>
                      <a:cubicBezTo>
                        <a:pt x="47" y="85"/>
                        <a:pt x="43" y="19"/>
                        <a:pt x="84" y="5"/>
                      </a:cubicBezTo>
                      <a:cubicBezTo>
                        <a:pt x="86" y="4"/>
                        <a:pt x="86" y="0"/>
                        <a:pt x="83" y="0"/>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46"/>
                <p:cNvSpPr>
                  <a:spLocks/>
                </p:cNvSpPr>
                <p:nvPr/>
              </p:nvSpPr>
              <p:spPr bwMode="auto">
                <a:xfrm>
                  <a:off x="3599" y="2238"/>
                  <a:ext cx="161" cy="240"/>
                </a:xfrm>
                <a:custGeom>
                  <a:avLst/>
                  <a:gdLst>
                    <a:gd name="T0" fmla="*/ 3 w 60"/>
                    <a:gd name="T1" fmla="*/ 89 h 89"/>
                    <a:gd name="T2" fmla="*/ 59 w 60"/>
                    <a:gd name="T3" fmla="*/ 4 h 89"/>
                    <a:gd name="T4" fmla="*/ 54 w 60"/>
                    <a:gd name="T5" fmla="*/ 4 h 89"/>
                    <a:gd name="T6" fmla="*/ 18 w 60"/>
                    <a:gd name="T7" fmla="*/ 80 h 89"/>
                    <a:gd name="T8" fmla="*/ 22 w 60"/>
                    <a:gd name="T9" fmla="*/ 83 h 89"/>
                    <a:gd name="T10" fmla="*/ 59 w 60"/>
                    <a:gd name="T11" fmla="*/ 4 h 89"/>
                    <a:gd name="T12" fmla="*/ 54 w 60"/>
                    <a:gd name="T13" fmla="*/ 3 h 89"/>
                    <a:gd name="T14" fmla="*/ 35 w 60"/>
                    <a:gd name="T15" fmla="*/ 50 h 89"/>
                    <a:gd name="T16" fmla="*/ 1 w 60"/>
                    <a:gd name="T17" fmla="*/ 87 h 89"/>
                    <a:gd name="T18" fmla="*/ 3 w 60"/>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89">
                      <a:moveTo>
                        <a:pt x="3" y="89"/>
                      </a:moveTo>
                      <a:cubicBezTo>
                        <a:pt x="32" y="74"/>
                        <a:pt x="60" y="37"/>
                        <a:pt x="59" y="4"/>
                      </a:cubicBezTo>
                      <a:cubicBezTo>
                        <a:pt x="57" y="4"/>
                        <a:pt x="56" y="4"/>
                        <a:pt x="54" y="4"/>
                      </a:cubicBezTo>
                      <a:cubicBezTo>
                        <a:pt x="50" y="35"/>
                        <a:pt x="36" y="56"/>
                        <a:pt x="18" y="80"/>
                      </a:cubicBezTo>
                      <a:cubicBezTo>
                        <a:pt x="16" y="83"/>
                        <a:pt x="20" y="85"/>
                        <a:pt x="22" y="83"/>
                      </a:cubicBezTo>
                      <a:cubicBezTo>
                        <a:pt x="45" y="65"/>
                        <a:pt x="57" y="32"/>
                        <a:pt x="59" y="4"/>
                      </a:cubicBezTo>
                      <a:cubicBezTo>
                        <a:pt x="60" y="0"/>
                        <a:pt x="55" y="0"/>
                        <a:pt x="54" y="3"/>
                      </a:cubicBezTo>
                      <a:cubicBezTo>
                        <a:pt x="48" y="19"/>
                        <a:pt x="44" y="35"/>
                        <a:pt x="35" y="50"/>
                      </a:cubicBezTo>
                      <a:cubicBezTo>
                        <a:pt x="26" y="64"/>
                        <a:pt x="14" y="75"/>
                        <a:pt x="1" y="87"/>
                      </a:cubicBezTo>
                      <a:cubicBezTo>
                        <a:pt x="0" y="88"/>
                        <a:pt x="1" y="89"/>
                        <a:pt x="3" y="89"/>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47"/>
                <p:cNvSpPr>
                  <a:spLocks/>
                </p:cNvSpPr>
                <p:nvPr/>
              </p:nvSpPr>
              <p:spPr bwMode="auto">
                <a:xfrm>
                  <a:off x="3612" y="2263"/>
                  <a:ext cx="156" cy="223"/>
                </a:xfrm>
                <a:custGeom>
                  <a:avLst/>
                  <a:gdLst>
                    <a:gd name="T0" fmla="*/ 3 w 58"/>
                    <a:gd name="T1" fmla="*/ 82 h 83"/>
                    <a:gd name="T2" fmla="*/ 58 w 58"/>
                    <a:gd name="T3" fmla="*/ 4 h 83"/>
                    <a:gd name="T4" fmla="*/ 53 w 58"/>
                    <a:gd name="T5" fmla="*/ 3 h 83"/>
                    <a:gd name="T6" fmla="*/ 2 w 58"/>
                    <a:gd name="T7" fmla="*/ 79 h 83"/>
                    <a:gd name="T8" fmla="*/ 3 w 58"/>
                    <a:gd name="T9" fmla="*/ 82 h 83"/>
                  </a:gdLst>
                  <a:ahLst/>
                  <a:cxnLst>
                    <a:cxn ang="0">
                      <a:pos x="T0" y="T1"/>
                    </a:cxn>
                    <a:cxn ang="0">
                      <a:pos x="T2" y="T3"/>
                    </a:cxn>
                    <a:cxn ang="0">
                      <a:pos x="T4" y="T5"/>
                    </a:cxn>
                    <a:cxn ang="0">
                      <a:pos x="T6" y="T7"/>
                    </a:cxn>
                    <a:cxn ang="0">
                      <a:pos x="T8" y="T9"/>
                    </a:cxn>
                  </a:cxnLst>
                  <a:rect l="0" t="0" r="r" b="b"/>
                  <a:pathLst>
                    <a:path w="58" h="83">
                      <a:moveTo>
                        <a:pt x="3" y="82"/>
                      </a:moveTo>
                      <a:cubicBezTo>
                        <a:pt x="35" y="69"/>
                        <a:pt x="56" y="38"/>
                        <a:pt x="58" y="4"/>
                      </a:cubicBezTo>
                      <a:cubicBezTo>
                        <a:pt x="58" y="1"/>
                        <a:pt x="53" y="0"/>
                        <a:pt x="53" y="3"/>
                      </a:cubicBezTo>
                      <a:cubicBezTo>
                        <a:pt x="47" y="36"/>
                        <a:pt x="29" y="61"/>
                        <a:pt x="2" y="79"/>
                      </a:cubicBezTo>
                      <a:cubicBezTo>
                        <a:pt x="0" y="80"/>
                        <a:pt x="1" y="83"/>
                        <a:pt x="3" y="8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48"/>
                <p:cNvSpPr>
                  <a:spLocks/>
                </p:cNvSpPr>
                <p:nvPr/>
              </p:nvSpPr>
              <p:spPr bwMode="auto">
                <a:xfrm>
                  <a:off x="3636" y="2241"/>
                  <a:ext cx="126" cy="221"/>
                </a:xfrm>
                <a:custGeom>
                  <a:avLst/>
                  <a:gdLst>
                    <a:gd name="T0" fmla="*/ 44 w 47"/>
                    <a:gd name="T1" fmla="*/ 2 h 82"/>
                    <a:gd name="T2" fmla="*/ 2 w 47"/>
                    <a:gd name="T3" fmla="*/ 79 h 82"/>
                    <a:gd name="T4" fmla="*/ 3 w 47"/>
                    <a:gd name="T5" fmla="*/ 82 h 82"/>
                    <a:gd name="T6" fmla="*/ 47 w 47"/>
                    <a:gd name="T7" fmla="*/ 2 h 82"/>
                    <a:gd name="T8" fmla="*/ 44 w 47"/>
                    <a:gd name="T9" fmla="*/ 2 h 82"/>
                  </a:gdLst>
                  <a:ahLst/>
                  <a:cxnLst>
                    <a:cxn ang="0">
                      <a:pos x="T0" y="T1"/>
                    </a:cxn>
                    <a:cxn ang="0">
                      <a:pos x="T2" y="T3"/>
                    </a:cxn>
                    <a:cxn ang="0">
                      <a:pos x="T4" y="T5"/>
                    </a:cxn>
                    <a:cxn ang="0">
                      <a:pos x="T6" y="T7"/>
                    </a:cxn>
                    <a:cxn ang="0">
                      <a:pos x="T8" y="T9"/>
                    </a:cxn>
                  </a:cxnLst>
                  <a:rect l="0" t="0" r="r" b="b"/>
                  <a:pathLst>
                    <a:path w="47" h="82">
                      <a:moveTo>
                        <a:pt x="44" y="2"/>
                      </a:moveTo>
                      <a:cubicBezTo>
                        <a:pt x="37" y="32"/>
                        <a:pt x="33" y="63"/>
                        <a:pt x="2" y="79"/>
                      </a:cubicBezTo>
                      <a:cubicBezTo>
                        <a:pt x="0" y="79"/>
                        <a:pt x="1" y="82"/>
                        <a:pt x="3" y="82"/>
                      </a:cubicBezTo>
                      <a:cubicBezTo>
                        <a:pt x="36" y="72"/>
                        <a:pt x="46" y="32"/>
                        <a:pt x="47" y="2"/>
                      </a:cubicBezTo>
                      <a:cubicBezTo>
                        <a:pt x="47" y="0"/>
                        <a:pt x="44" y="0"/>
                        <a:pt x="44" y="2"/>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49"/>
                <p:cNvSpPr>
                  <a:spLocks/>
                </p:cNvSpPr>
                <p:nvPr/>
              </p:nvSpPr>
              <p:spPr bwMode="auto">
                <a:xfrm>
                  <a:off x="3591" y="2419"/>
                  <a:ext cx="48" cy="59"/>
                </a:xfrm>
                <a:custGeom>
                  <a:avLst/>
                  <a:gdLst>
                    <a:gd name="T0" fmla="*/ 12 w 18"/>
                    <a:gd name="T1" fmla="*/ 15 h 22"/>
                    <a:gd name="T2" fmla="*/ 2 w 18"/>
                    <a:gd name="T3" fmla="*/ 19 h 22"/>
                    <a:gd name="T4" fmla="*/ 3 w 18"/>
                    <a:gd name="T5" fmla="*/ 22 h 22"/>
                    <a:gd name="T6" fmla="*/ 4 w 18"/>
                    <a:gd name="T7" fmla="*/ 10 h 22"/>
                    <a:gd name="T8" fmla="*/ 4 w 18"/>
                    <a:gd name="T9" fmla="*/ 15 h 22"/>
                    <a:gd name="T10" fmla="*/ 17 w 18"/>
                    <a:gd name="T11" fmla="*/ 3 h 22"/>
                    <a:gd name="T12" fmla="*/ 14 w 18"/>
                    <a:gd name="T13" fmla="*/ 2 h 22"/>
                    <a:gd name="T14" fmla="*/ 4 w 18"/>
                    <a:gd name="T15" fmla="*/ 10 h 22"/>
                    <a:gd name="T16" fmla="*/ 3 w 18"/>
                    <a:gd name="T17" fmla="*/ 15 h 22"/>
                    <a:gd name="T18" fmla="*/ 2 w 18"/>
                    <a:gd name="T19" fmla="*/ 18 h 22"/>
                    <a:gd name="T20" fmla="*/ 4 w 18"/>
                    <a:gd name="T21" fmla="*/ 22 h 22"/>
                    <a:gd name="T22" fmla="*/ 12 w 18"/>
                    <a:gd name="T23" fmla="*/ 16 h 22"/>
                    <a:gd name="T24" fmla="*/ 12 w 18"/>
                    <a:gd name="T25"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2">
                      <a:moveTo>
                        <a:pt x="12" y="15"/>
                      </a:moveTo>
                      <a:cubicBezTo>
                        <a:pt x="8" y="17"/>
                        <a:pt x="5" y="17"/>
                        <a:pt x="2" y="19"/>
                      </a:cubicBezTo>
                      <a:cubicBezTo>
                        <a:pt x="0" y="19"/>
                        <a:pt x="1" y="22"/>
                        <a:pt x="3" y="22"/>
                      </a:cubicBezTo>
                      <a:cubicBezTo>
                        <a:pt x="9" y="22"/>
                        <a:pt x="10" y="12"/>
                        <a:pt x="4" y="10"/>
                      </a:cubicBezTo>
                      <a:cubicBezTo>
                        <a:pt x="4" y="12"/>
                        <a:pt x="4" y="14"/>
                        <a:pt x="4" y="15"/>
                      </a:cubicBezTo>
                      <a:cubicBezTo>
                        <a:pt x="11" y="16"/>
                        <a:pt x="17" y="10"/>
                        <a:pt x="17" y="3"/>
                      </a:cubicBezTo>
                      <a:cubicBezTo>
                        <a:pt x="18" y="1"/>
                        <a:pt x="14" y="0"/>
                        <a:pt x="14" y="2"/>
                      </a:cubicBezTo>
                      <a:cubicBezTo>
                        <a:pt x="12" y="7"/>
                        <a:pt x="8" y="10"/>
                        <a:pt x="4" y="10"/>
                      </a:cubicBezTo>
                      <a:cubicBezTo>
                        <a:pt x="1" y="10"/>
                        <a:pt x="0" y="15"/>
                        <a:pt x="3" y="15"/>
                      </a:cubicBezTo>
                      <a:cubicBezTo>
                        <a:pt x="4" y="16"/>
                        <a:pt x="4" y="18"/>
                        <a:pt x="2" y="18"/>
                      </a:cubicBezTo>
                      <a:cubicBezTo>
                        <a:pt x="3" y="20"/>
                        <a:pt x="3" y="21"/>
                        <a:pt x="4" y="22"/>
                      </a:cubicBezTo>
                      <a:cubicBezTo>
                        <a:pt x="7" y="20"/>
                        <a:pt x="9" y="18"/>
                        <a:pt x="12" y="16"/>
                      </a:cubicBezTo>
                      <a:cubicBezTo>
                        <a:pt x="12" y="16"/>
                        <a:pt x="12" y="15"/>
                        <a:pt x="12" y="15"/>
                      </a:cubicBezTo>
                      <a:close/>
                    </a:path>
                  </a:pathLst>
                </a:custGeom>
                <a:solidFill>
                  <a:srgbClr val="DBC27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03" name="文本框 202"/>
            <p:cNvSpPr txBox="1"/>
            <p:nvPr/>
          </p:nvSpPr>
          <p:spPr>
            <a:xfrm>
              <a:off x="3301991" y="2424677"/>
              <a:ext cx="5588010" cy="64633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3600" dirty="0">
                  <a:gradFill flip="none" rotWithShape="1">
                    <a:gsLst>
                      <a:gs pos="0">
                        <a:srgbClr val="FFFF00"/>
                      </a:gs>
                      <a:gs pos="96985">
                        <a:schemeClr val="accent4"/>
                      </a:gs>
                      <a:gs pos="51000">
                        <a:schemeClr val="accent4">
                          <a:lumMod val="60000"/>
                          <a:lumOff val="40000"/>
                        </a:schemeClr>
                      </a:gs>
                    </a:gsLst>
                    <a:lin ang="2700000" scaled="1"/>
                    <a:tileRect/>
                  </a:gradFill>
                </a:rPr>
                <a:t>企业</a:t>
              </a:r>
              <a:r>
                <a:rPr lang="zh-CN" altLang="en-US" sz="3600" dirty="0" smtClean="0">
                  <a:gradFill flip="none" rotWithShape="1">
                    <a:gsLst>
                      <a:gs pos="0">
                        <a:srgbClr val="FFFF00"/>
                      </a:gs>
                      <a:gs pos="96985">
                        <a:schemeClr val="accent4"/>
                      </a:gs>
                      <a:gs pos="51000">
                        <a:schemeClr val="accent4">
                          <a:lumMod val="60000"/>
                          <a:lumOff val="40000"/>
                        </a:schemeClr>
                      </a:gs>
                    </a:gsLst>
                    <a:lin ang="2700000" scaled="1"/>
                    <a:tileRect/>
                  </a:gradFill>
                </a:rPr>
                <a:t>领导</a:t>
              </a:r>
              <a:r>
                <a:rPr lang="zh-CN" altLang="en-US" sz="3600" dirty="0">
                  <a:gradFill flip="none" rotWithShape="1">
                    <a:gsLst>
                      <a:gs pos="0">
                        <a:srgbClr val="FFFF00"/>
                      </a:gs>
                      <a:gs pos="96985">
                        <a:schemeClr val="accent4"/>
                      </a:gs>
                      <a:gs pos="51000">
                        <a:schemeClr val="accent4">
                          <a:lumMod val="60000"/>
                          <a:lumOff val="40000"/>
                        </a:schemeClr>
                      </a:gs>
                    </a:gsLst>
                    <a:lin ang="2700000" scaled="1"/>
                    <a:tileRect/>
                  </a:gradFill>
                </a:rPr>
                <a:t>寄语</a:t>
              </a:r>
            </a:p>
          </p:txBody>
        </p:sp>
      </p:grpSp>
    </p:spTree>
    <p:extLst>
      <p:ext uri="{BB962C8B-B14F-4D97-AF65-F5344CB8AC3E}">
        <p14:creationId xmlns:p14="http://schemas.microsoft.com/office/powerpoint/2010/main" xmlns="" val="36800655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barn(inVertical)">
                                      <p:cBhvr>
                                        <p:cTn id="7" dur="500"/>
                                        <p:tgtEl>
                                          <p:spTgt spid="9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barn(inVertical)">
                                      <p:cBhvr>
                                        <p:cTn id="11" dur="500"/>
                                        <p:tgtEl>
                                          <p:spTgt spid="99"/>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50"/>
                                        </p:tgtEl>
                                        <p:attrNameLst>
                                          <p:attrName>style.visibility</p:attrName>
                                        </p:attrNameLst>
                                      </p:cBhvr>
                                      <p:to>
                                        <p:strVal val="visible"/>
                                      </p:to>
                                    </p:set>
                                    <p:animEffect transition="in" filter="barn(inVertical)">
                                      <p:cBhvr>
                                        <p:cTn id="15" dur="500"/>
                                        <p:tgtEl>
                                          <p:spTgt spid="150"/>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201"/>
                                        </p:tgtEl>
                                        <p:attrNameLst>
                                          <p:attrName>style.visibility</p:attrName>
                                        </p:attrNameLst>
                                      </p:cBhvr>
                                      <p:to>
                                        <p:strVal val="visible"/>
                                      </p:to>
                                    </p:set>
                                    <p:animEffect transition="in" filter="barn(inVertical)">
                                      <p:cBhvr>
                                        <p:cTn id="19" dur="5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301991" y="2373877"/>
            <a:ext cx="5588010" cy="1107996"/>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6600" dirty="0">
                <a:gradFill>
                  <a:gsLst>
                    <a:gs pos="0">
                      <a:schemeClr val="accent4">
                        <a:lumMod val="60000"/>
                        <a:lumOff val="40000"/>
                      </a:schemeClr>
                    </a:gs>
                    <a:gs pos="96985">
                      <a:schemeClr val="accent4"/>
                    </a:gs>
                    <a:gs pos="51000">
                      <a:schemeClr val="accent4">
                        <a:lumMod val="60000"/>
                        <a:lumOff val="40000"/>
                      </a:schemeClr>
                    </a:gs>
                  </a:gsLst>
                  <a:lin ang="5400000" scaled="1"/>
                </a:gradFill>
              </a:rPr>
              <a:t>签约仪式介绍</a:t>
            </a:r>
          </a:p>
        </p:txBody>
      </p:sp>
      <p:sp>
        <p:nvSpPr>
          <p:cNvPr id="4" name="文本框 3"/>
          <p:cNvSpPr txBox="1"/>
          <p:nvPr/>
        </p:nvSpPr>
        <p:spPr>
          <a:xfrm>
            <a:off x="4711696" y="1810612"/>
            <a:ext cx="2768604" cy="64633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en-US" altLang="zh-CN" sz="3600" dirty="0">
                <a:gradFill>
                  <a:gsLst>
                    <a:gs pos="0">
                      <a:schemeClr val="accent4">
                        <a:lumMod val="60000"/>
                        <a:lumOff val="40000"/>
                      </a:schemeClr>
                    </a:gs>
                    <a:gs pos="96985">
                      <a:schemeClr val="accent4"/>
                    </a:gs>
                    <a:gs pos="51000">
                      <a:schemeClr val="accent4">
                        <a:lumMod val="60000"/>
                        <a:lumOff val="40000"/>
                      </a:schemeClr>
                    </a:gs>
                  </a:gsLst>
                  <a:lin ang="5400000" scaled="1"/>
                </a:gradFill>
              </a:rPr>
              <a:t>PART 01</a:t>
            </a:r>
            <a:endParaRPr lang="zh-CN" altLang="en-US" sz="3600" dirty="0">
              <a:gradFill>
                <a:gsLst>
                  <a:gs pos="0">
                    <a:schemeClr val="accent4">
                      <a:lumMod val="60000"/>
                      <a:lumOff val="40000"/>
                    </a:schemeClr>
                  </a:gs>
                  <a:gs pos="96985">
                    <a:schemeClr val="accent4"/>
                  </a:gs>
                  <a:gs pos="51000">
                    <a:schemeClr val="accent4">
                      <a:lumMod val="60000"/>
                      <a:lumOff val="40000"/>
                    </a:schemeClr>
                  </a:gs>
                </a:gsLst>
                <a:lin ang="5400000" scaled="1"/>
              </a:gradFill>
            </a:endParaRPr>
          </a:p>
        </p:txBody>
      </p:sp>
      <p:sp>
        <p:nvSpPr>
          <p:cNvPr id="5" name="文本框 4"/>
          <p:cNvSpPr txBox="1"/>
          <p:nvPr/>
        </p:nvSpPr>
        <p:spPr>
          <a:xfrm>
            <a:off x="2583542" y="3514864"/>
            <a:ext cx="7024916" cy="461665"/>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en-US" altLang="zh-CN" sz="1200" dirty="0"/>
              <a:t>The user can demonstrate on a projector or computer, or print the presentation and make it into a film to be used in a wider field. Using PowerPoint</a:t>
            </a:r>
          </a:p>
        </p:txBody>
      </p:sp>
    </p:spTree>
    <p:extLst>
      <p:ext uri="{BB962C8B-B14F-4D97-AF65-F5344CB8AC3E}">
        <p14:creationId xmlns:p14="http://schemas.microsoft.com/office/powerpoint/2010/main" xmlns="" val="44188058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1876" y="2003425"/>
            <a:ext cx="9820029" cy="3571876"/>
            <a:chOff x="1977865" y="2260601"/>
            <a:chExt cx="8283735" cy="3013075"/>
          </a:xfrm>
        </p:grpSpPr>
        <p:sp>
          <p:nvSpPr>
            <p:cNvPr id="22" name="MH_Text_1"/>
            <p:cNvSpPr/>
            <p:nvPr>
              <p:custDataLst>
                <p:tags r:id="rId2"/>
              </p:custDataLst>
            </p:nvPr>
          </p:nvSpPr>
          <p:spPr>
            <a:xfrm>
              <a:off x="7729538" y="3305176"/>
              <a:ext cx="2532062" cy="906463"/>
            </a:xfrm>
            <a:prstGeom prst="accentCallout1">
              <a:avLst>
                <a:gd name="adj1" fmla="val 49642"/>
                <a:gd name="adj2" fmla="val -6927"/>
                <a:gd name="adj3" fmla="val 50717"/>
                <a:gd name="adj4" fmla="val -58372"/>
              </a:avLst>
            </a:prstGeom>
            <a:noFill/>
            <a:ln>
              <a:solidFill>
                <a:schemeClr val="accent4">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just">
                <a:lnSpc>
                  <a:spcPct val="140000"/>
                </a:lnSpc>
                <a:defRPr/>
              </a:pPr>
              <a:r>
                <a:rPr lang="en-US" altLang="zh-CN" sz="1600" dirty="0" smtClean="0">
                  <a:solidFill>
                    <a:schemeClr val="tx1"/>
                  </a:solidFill>
                </a:rPr>
                <a:t> </a:t>
              </a:r>
              <a:endParaRPr lang="zh-CN" altLang="en-US" sz="1600" dirty="0">
                <a:solidFill>
                  <a:schemeClr val="tx1"/>
                </a:solidFill>
              </a:endParaRPr>
            </a:p>
          </p:txBody>
        </p:sp>
        <p:sp>
          <p:nvSpPr>
            <p:cNvPr id="3" name="MH_SubTitle_2"/>
            <p:cNvSpPr/>
            <p:nvPr>
              <p:custDataLst>
                <p:tags r:id="rId3"/>
              </p:custDataLst>
            </p:nvPr>
          </p:nvSpPr>
          <p:spPr>
            <a:xfrm>
              <a:off x="2679391" y="2428566"/>
              <a:ext cx="1289669" cy="1289668"/>
            </a:xfrm>
            <a:prstGeom prst="diamond">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dirty="0">
                <a:solidFill>
                  <a:srgbClr val="FFFFFF"/>
                </a:solidFill>
              </a:endParaRPr>
            </a:p>
          </p:txBody>
        </p:sp>
        <p:sp>
          <p:nvSpPr>
            <p:cNvPr id="16" name="MH_SubTitle_4"/>
            <p:cNvSpPr/>
            <p:nvPr>
              <p:custDataLst>
                <p:tags r:id="rId4"/>
              </p:custDataLst>
            </p:nvPr>
          </p:nvSpPr>
          <p:spPr>
            <a:xfrm>
              <a:off x="2679391" y="3816093"/>
              <a:ext cx="1289669" cy="1291154"/>
            </a:xfrm>
            <a:prstGeom prst="diamond">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dirty="0">
                <a:solidFill>
                  <a:srgbClr val="FFFFFF"/>
                </a:solidFill>
              </a:endParaRPr>
            </a:p>
          </p:txBody>
        </p:sp>
        <p:sp>
          <p:nvSpPr>
            <p:cNvPr id="18" name="MH_SubTitle_3"/>
            <p:cNvSpPr/>
            <p:nvPr>
              <p:custDataLst>
                <p:tags r:id="rId5"/>
              </p:custDataLst>
            </p:nvPr>
          </p:nvSpPr>
          <p:spPr>
            <a:xfrm>
              <a:off x="1977865" y="3122355"/>
              <a:ext cx="1291154" cy="1291154"/>
            </a:xfrm>
            <a:prstGeom prst="diamond">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dirty="0">
                <a:solidFill>
                  <a:srgbClr val="FFFFFF"/>
                </a:solidFill>
              </a:endParaRPr>
            </a:p>
          </p:txBody>
        </p:sp>
        <p:sp>
          <p:nvSpPr>
            <p:cNvPr id="20" name="MH_SubTitle_1"/>
            <p:cNvSpPr/>
            <p:nvPr>
              <p:custDataLst>
                <p:tags r:id="rId6"/>
              </p:custDataLst>
            </p:nvPr>
          </p:nvSpPr>
          <p:spPr>
            <a:xfrm>
              <a:off x="3346451" y="2260601"/>
              <a:ext cx="3014663" cy="3013075"/>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4000" dirty="0">
                <a:solidFill>
                  <a:srgbClr val="FFFFFF"/>
                </a:solidFill>
              </a:endParaRPr>
            </a:p>
          </p:txBody>
        </p:sp>
      </p:grpSp>
      <p:grpSp>
        <p:nvGrpSpPr>
          <p:cNvPr id="13" name="组合 12"/>
          <p:cNvGrpSpPr/>
          <p:nvPr/>
        </p:nvGrpSpPr>
        <p:grpSpPr>
          <a:xfrm>
            <a:off x="7796965" y="2992867"/>
            <a:ext cx="3328235" cy="1454185"/>
            <a:chOff x="874713" y="3325188"/>
            <a:chExt cx="3328235" cy="1454185"/>
          </a:xfrm>
        </p:grpSpPr>
        <p:sp>
          <p:nvSpPr>
            <p:cNvPr id="14" name="矩形 13"/>
            <p:cNvSpPr/>
            <p:nvPr/>
          </p:nvSpPr>
          <p:spPr>
            <a:xfrm>
              <a:off x="874713" y="3800644"/>
              <a:ext cx="3328235"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j-ea"/>
                  <a:ea typeface="+mj-ea"/>
                </a:rPr>
                <a:t>用户可以在投影仪或者计算机上进行演示也可以将演示文稿打印出来制作成</a:t>
              </a:r>
              <a:r>
                <a:rPr lang="zh-CN" altLang="en-US" sz="16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j-ea"/>
                  <a:ea typeface="+mj-ea"/>
                </a:rPr>
                <a:t>胶片</a:t>
              </a:r>
              <a:endParaRPr lang="zh-CN" altLang="en-US" sz="16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j-ea"/>
                <a:ea typeface="+mj-ea"/>
              </a:endParaRPr>
            </a:p>
          </p:txBody>
        </p:sp>
        <p:sp>
          <p:nvSpPr>
            <p:cNvPr id="15" name="矩形 14"/>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j-ea"/>
                  <a:ea typeface="+mj-ea"/>
                </a:rPr>
                <a:t>标题文字添加</a:t>
              </a:r>
            </a:p>
          </p:txBody>
        </p:sp>
      </p:grpSp>
      <p:sp>
        <p:nvSpPr>
          <p:cNvPr id="21" name="椭圆 3"/>
          <p:cNvSpPr/>
          <p:nvPr/>
        </p:nvSpPr>
        <p:spPr>
          <a:xfrm>
            <a:off x="2396916" y="2709789"/>
            <a:ext cx="462027" cy="514350"/>
          </a:xfrm>
          <a:custGeom>
            <a:avLst/>
            <a:gdLst>
              <a:gd name="connsiteX0" fmla="*/ 86207 w 298037"/>
              <a:gd name="connsiteY0" fmla="*/ 92304 h 331788"/>
              <a:gd name="connsiteX1" fmla="*/ 39991 w 298037"/>
              <a:gd name="connsiteY1" fmla="*/ 112040 h 331788"/>
              <a:gd name="connsiteX2" fmla="*/ 39991 w 298037"/>
              <a:gd name="connsiteY2" fmla="*/ 205460 h 331788"/>
              <a:gd name="connsiteX3" fmla="*/ 133410 w 298037"/>
              <a:gd name="connsiteY3" fmla="*/ 205460 h 331788"/>
              <a:gd name="connsiteX4" fmla="*/ 133410 w 298037"/>
              <a:gd name="connsiteY4" fmla="*/ 112040 h 331788"/>
              <a:gd name="connsiteX5" fmla="*/ 86207 w 298037"/>
              <a:gd name="connsiteY5" fmla="*/ 92304 h 331788"/>
              <a:gd name="connsiteX6" fmla="*/ 86141 w 298037"/>
              <a:gd name="connsiteY6" fmla="*/ 71760 h 331788"/>
              <a:gd name="connsiteX7" fmla="*/ 146637 w 298037"/>
              <a:gd name="connsiteY7" fmla="*/ 96541 h 331788"/>
              <a:gd name="connsiteX8" fmla="*/ 155843 w 298037"/>
              <a:gd name="connsiteY8" fmla="*/ 207556 h 331788"/>
              <a:gd name="connsiteX9" fmla="*/ 171625 w 298037"/>
              <a:gd name="connsiteY9" fmla="*/ 223416 h 331788"/>
              <a:gd name="connsiteX10" fmla="*/ 182146 w 298037"/>
              <a:gd name="connsiteY10" fmla="*/ 216808 h 331788"/>
              <a:gd name="connsiteX11" fmla="*/ 259739 w 298037"/>
              <a:gd name="connsiteY11" fmla="*/ 294783 h 331788"/>
              <a:gd name="connsiteX12" fmla="*/ 249218 w 298037"/>
              <a:gd name="connsiteY12" fmla="*/ 319894 h 331788"/>
              <a:gd name="connsiteX13" fmla="*/ 222915 w 298037"/>
              <a:gd name="connsiteY13" fmla="*/ 331788 h 331788"/>
              <a:gd name="connsiteX14" fmla="*/ 145322 w 298037"/>
              <a:gd name="connsiteY14" fmla="*/ 253813 h 331788"/>
              <a:gd name="connsiteX15" fmla="*/ 150582 w 298037"/>
              <a:gd name="connsiteY15" fmla="*/ 241918 h 331788"/>
              <a:gd name="connsiteX16" fmla="*/ 136116 w 298037"/>
              <a:gd name="connsiteY16" fmla="*/ 228702 h 331788"/>
              <a:gd name="connsiteX17" fmla="*/ 25644 w 298037"/>
              <a:gd name="connsiteY17" fmla="*/ 219451 h 331788"/>
              <a:gd name="connsiteX18" fmla="*/ 25644 w 298037"/>
              <a:gd name="connsiteY18" fmla="*/ 96541 h 331788"/>
              <a:gd name="connsiteX19" fmla="*/ 86141 w 298037"/>
              <a:gd name="connsiteY19" fmla="*/ 71760 h 331788"/>
              <a:gd name="connsiteX20" fmla="*/ 237007 w 298037"/>
              <a:gd name="connsiteY20" fmla="*/ 0 h 331788"/>
              <a:gd name="connsiteX21" fmla="*/ 247545 w 298037"/>
              <a:gd name="connsiteY21" fmla="*/ 0 h 331788"/>
              <a:gd name="connsiteX22" fmla="*/ 247545 w 298037"/>
              <a:gd name="connsiteY22" fmla="*/ 9274 h 331788"/>
              <a:gd name="connsiteX23" fmla="*/ 271256 w 298037"/>
              <a:gd name="connsiteY23" fmla="*/ 35770 h 331788"/>
              <a:gd name="connsiteX24" fmla="*/ 294967 w 298037"/>
              <a:gd name="connsiteY24" fmla="*/ 60942 h 331788"/>
              <a:gd name="connsiteX25" fmla="*/ 289698 w 298037"/>
              <a:gd name="connsiteY25" fmla="*/ 92738 h 331788"/>
              <a:gd name="connsiteX26" fmla="*/ 276525 w 298037"/>
              <a:gd name="connsiteY26" fmla="*/ 67566 h 331788"/>
              <a:gd name="connsiteX27" fmla="*/ 247545 w 298037"/>
              <a:gd name="connsiteY27" fmla="*/ 54318 h 331788"/>
              <a:gd name="connsiteX28" fmla="*/ 247545 w 298037"/>
              <a:gd name="connsiteY28" fmla="*/ 135132 h 331788"/>
              <a:gd name="connsiteX29" fmla="*/ 234372 w 298037"/>
              <a:gd name="connsiteY29" fmla="*/ 166927 h 331788"/>
              <a:gd name="connsiteX30" fmla="*/ 189584 w 298037"/>
              <a:gd name="connsiteY30" fmla="*/ 174876 h 331788"/>
              <a:gd name="connsiteX31" fmla="*/ 198805 w 298037"/>
              <a:gd name="connsiteY31" fmla="*/ 131157 h 331788"/>
              <a:gd name="connsiteX32" fmla="*/ 237007 w 298037"/>
              <a:gd name="connsiteY32" fmla="*/ 119234 h 331788"/>
              <a:gd name="connsiteX33" fmla="*/ 237007 w 298037"/>
              <a:gd name="connsiteY33"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8037" h="331788">
                <a:moveTo>
                  <a:pt x="86207" y="92304"/>
                </a:moveTo>
                <a:cubicBezTo>
                  <a:pt x="69267" y="92304"/>
                  <a:pt x="52491" y="98883"/>
                  <a:pt x="39991" y="112040"/>
                </a:cubicBezTo>
                <a:cubicBezTo>
                  <a:pt x="13676" y="138356"/>
                  <a:pt x="13676" y="180460"/>
                  <a:pt x="39991" y="205460"/>
                </a:cubicBezTo>
                <a:cubicBezTo>
                  <a:pt x="64991" y="231775"/>
                  <a:pt x="107095" y="231775"/>
                  <a:pt x="133410" y="205460"/>
                </a:cubicBezTo>
                <a:cubicBezTo>
                  <a:pt x="159726" y="180460"/>
                  <a:pt x="159726" y="138356"/>
                  <a:pt x="133410" y="112040"/>
                </a:cubicBezTo>
                <a:cubicBezTo>
                  <a:pt x="120253" y="98883"/>
                  <a:pt x="103148" y="92304"/>
                  <a:pt x="86207" y="92304"/>
                </a:cubicBezTo>
                <a:close/>
                <a:moveTo>
                  <a:pt x="86141" y="71760"/>
                </a:moveTo>
                <a:cubicBezTo>
                  <a:pt x="108169" y="71760"/>
                  <a:pt x="130198" y="80020"/>
                  <a:pt x="146637" y="96541"/>
                </a:cubicBezTo>
                <a:cubicBezTo>
                  <a:pt x="176885" y="126938"/>
                  <a:pt x="180831" y="174516"/>
                  <a:pt x="155843" y="207556"/>
                </a:cubicBezTo>
                <a:cubicBezTo>
                  <a:pt x="155843" y="207556"/>
                  <a:pt x="155843" y="207556"/>
                  <a:pt x="171625" y="223416"/>
                </a:cubicBezTo>
                <a:cubicBezTo>
                  <a:pt x="171625" y="223416"/>
                  <a:pt x="171625" y="223416"/>
                  <a:pt x="182146" y="216808"/>
                </a:cubicBezTo>
                <a:lnTo>
                  <a:pt x="259739" y="294783"/>
                </a:lnTo>
                <a:cubicBezTo>
                  <a:pt x="259739" y="294783"/>
                  <a:pt x="259739" y="309321"/>
                  <a:pt x="249218" y="319894"/>
                </a:cubicBezTo>
                <a:cubicBezTo>
                  <a:pt x="240012" y="331788"/>
                  <a:pt x="222915" y="331788"/>
                  <a:pt x="222915" y="331788"/>
                </a:cubicBezTo>
                <a:cubicBezTo>
                  <a:pt x="222915" y="331788"/>
                  <a:pt x="222915" y="331788"/>
                  <a:pt x="145322" y="253813"/>
                </a:cubicBezTo>
                <a:cubicBezTo>
                  <a:pt x="145322" y="253813"/>
                  <a:pt x="145322" y="253813"/>
                  <a:pt x="150582" y="241918"/>
                </a:cubicBezTo>
                <a:cubicBezTo>
                  <a:pt x="150582" y="241918"/>
                  <a:pt x="150582" y="241918"/>
                  <a:pt x="136116" y="228702"/>
                </a:cubicBezTo>
                <a:cubicBezTo>
                  <a:pt x="103237" y="252491"/>
                  <a:pt x="55892" y="249848"/>
                  <a:pt x="25644" y="219451"/>
                </a:cubicBezTo>
                <a:cubicBezTo>
                  <a:pt x="-8549" y="185089"/>
                  <a:pt x="-8549" y="130903"/>
                  <a:pt x="25644" y="96541"/>
                </a:cubicBezTo>
                <a:cubicBezTo>
                  <a:pt x="42084" y="80020"/>
                  <a:pt x="64112" y="71760"/>
                  <a:pt x="86141" y="71760"/>
                </a:cubicBezTo>
                <a:close/>
                <a:moveTo>
                  <a:pt x="237007" y="0"/>
                </a:moveTo>
                <a:cubicBezTo>
                  <a:pt x="237007" y="0"/>
                  <a:pt x="237007" y="0"/>
                  <a:pt x="247545" y="0"/>
                </a:cubicBezTo>
                <a:cubicBezTo>
                  <a:pt x="247545" y="0"/>
                  <a:pt x="247545" y="0"/>
                  <a:pt x="247545" y="9274"/>
                </a:cubicBezTo>
                <a:cubicBezTo>
                  <a:pt x="252814" y="17223"/>
                  <a:pt x="260718" y="30471"/>
                  <a:pt x="271256" y="35770"/>
                </a:cubicBezTo>
                <a:cubicBezTo>
                  <a:pt x="288381" y="46369"/>
                  <a:pt x="291015" y="51668"/>
                  <a:pt x="294967" y="60942"/>
                </a:cubicBezTo>
                <a:cubicBezTo>
                  <a:pt x="304188" y="79489"/>
                  <a:pt x="289698" y="92738"/>
                  <a:pt x="289698" y="92738"/>
                </a:cubicBezTo>
                <a:cubicBezTo>
                  <a:pt x="289698" y="92738"/>
                  <a:pt x="289698" y="78165"/>
                  <a:pt x="276525" y="67566"/>
                </a:cubicBezTo>
                <a:cubicBezTo>
                  <a:pt x="265987" y="59617"/>
                  <a:pt x="254131" y="55643"/>
                  <a:pt x="247545" y="54318"/>
                </a:cubicBezTo>
                <a:cubicBezTo>
                  <a:pt x="247545" y="54318"/>
                  <a:pt x="247545" y="54318"/>
                  <a:pt x="247545" y="135132"/>
                </a:cubicBezTo>
                <a:cubicBezTo>
                  <a:pt x="248862" y="144406"/>
                  <a:pt x="243593" y="156329"/>
                  <a:pt x="234372" y="166927"/>
                </a:cubicBezTo>
                <a:cubicBezTo>
                  <a:pt x="219882" y="181500"/>
                  <a:pt x="200123" y="184150"/>
                  <a:pt x="189584" y="174876"/>
                </a:cubicBezTo>
                <a:cubicBezTo>
                  <a:pt x="180363" y="165603"/>
                  <a:pt x="184315" y="145730"/>
                  <a:pt x="198805" y="131157"/>
                </a:cubicBezTo>
                <a:cubicBezTo>
                  <a:pt x="210661" y="119234"/>
                  <a:pt x="226468" y="113935"/>
                  <a:pt x="237007" y="119234"/>
                </a:cubicBezTo>
                <a:cubicBezTo>
                  <a:pt x="237007" y="119234"/>
                  <a:pt x="237007" y="119234"/>
                  <a:pt x="237007"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6"/>
          <p:cNvSpPr/>
          <p:nvPr/>
        </p:nvSpPr>
        <p:spPr>
          <a:xfrm>
            <a:off x="2370755" y="4382267"/>
            <a:ext cx="514350" cy="511934"/>
          </a:xfrm>
          <a:custGeom>
            <a:avLst/>
            <a:gdLst>
              <a:gd name="connsiteX0" fmla="*/ 284163 w 338138"/>
              <a:gd name="connsiteY0" fmla="*/ 0 h 336550"/>
              <a:gd name="connsiteX1" fmla="*/ 338138 w 338138"/>
              <a:gd name="connsiteY1" fmla="*/ 0 h 336550"/>
              <a:gd name="connsiteX2" fmla="*/ 338138 w 338138"/>
              <a:gd name="connsiteY2" fmla="*/ 336550 h 336550"/>
              <a:gd name="connsiteX3" fmla="*/ 263525 w 338138"/>
              <a:gd name="connsiteY3" fmla="*/ 336550 h 336550"/>
              <a:gd name="connsiteX4" fmla="*/ 263525 w 338138"/>
              <a:gd name="connsiteY4" fmla="*/ 168275 h 336550"/>
              <a:gd name="connsiteX5" fmla="*/ 284163 w 338138"/>
              <a:gd name="connsiteY5" fmla="*/ 168275 h 336550"/>
              <a:gd name="connsiteX6" fmla="*/ 194282 w 338138"/>
              <a:gd name="connsiteY6" fmla="*/ 0 h 336550"/>
              <a:gd name="connsiteX7" fmla="*/ 224819 w 338138"/>
              <a:gd name="connsiteY7" fmla="*/ 0 h 336550"/>
              <a:gd name="connsiteX8" fmla="*/ 224819 w 338138"/>
              <a:gd name="connsiteY8" fmla="*/ 168275 h 336550"/>
              <a:gd name="connsiteX9" fmla="*/ 246063 w 338138"/>
              <a:gd name="connsiteY9" fmla="*/ 168275 h 336550"/>
              <a:gd name="connsiteX10" fmla="*/ 246063 w 338138"/>
              <a:gd name="connsiteY10" fmla="*/ 336550 h 336550"/>
              <a:gd name="connsiteX11" fmla="*/ 173038 w 338138"/>
              <a:gd name="connsiteY11" fmla="*/ 336550 h 336550"/>
              <a:gd name="connsiteX12" fmla="*/ 173038 w 338138"/>
              <a:gd name="connsiteY12" fmla="*/ 335236 h 336550"/>
              <a:gd name="connsiteX13" fmla="*/ 173038 w 338138"/>
              <a:gd name="connsiteY13" fmla="*/ 168275 h 336550"/>
              <a:gd name="connsiteX14" fmla="*/ 194282 w 338138"/>
              <a:gd name="connsiteY14" fmla="*/ 168275 h 336550"/>
              <a:gd name="connsiteX15" fmla="*/ 194282 w 338138"/>
              <a:gd name="connsiteY15" fmla="*/ 0 h 336550"/>
              <a:gd name="connsiteX16" fmla="*/ 105305 w 338138"/>
              <a:gd name="connsiteY16" fmla="*/ 0 h 336550"/>
              <a:gd name="connsiteX17" fmla="*/ 134409 w 338138"/>
              <a:gd name="connsiteY17" fmla="*/ 0 h 336550"/>
              <a:gd name="connsiteX18" fmla="*/ 134409 w 338138"/>
              <a:gd name="connsiteY18" fmla="*/ 168275 h 336550"/>
              <a:gd name="connsiteX19" fmla="*/ 155576 w 338138"/>
              <a:gd name="connsiteY19" fmla="*/ 168275 h 336550"/>
              <a:gd name="connsiteX20" fmla="*/ 155576 w 338138"/>
              <a:gd name="connsiteY20" fmla="*/ 335236 h 336550"/>
              <a:gd name="connsiteX21" fmla="*/ 155576 w 338138"/>
              <a:gd name="connsiteY21" fmla="*/ 336550 h 336550"/>
              <a:gd name="connsiteX22" fmla="*/ 84138 w 338138"/>
              <a:gd name="connsiteY22" fmla="*/ 336550 h 336550"/>
              <a:gd name="connsiteX23" fmla="*/ 84138 w 338138"/>
              <a:gd name="connsiteY23" fmla="*/ 335236 h 336550"/>
              <a:gd name="connsiteX24" fmla="*/ 84138 w 338138"/>
              <a:gd name="connsiteY24" fmla="*/ 168275 h 336550"/>
              <a:gd name="connsiteX25" fmla="*/ 105305 w 338138"/>
              <a:gd name="connsiteY25" fmla="*/ 168275 h 336550"/>
              <a:gd name="connsiteX26" fmla="*/ 105305 w 338138"/>
              <a:gd name="connsiteY26" fmla="*/ 0 h 336550"/>
              <a:gd name="connsiteX27" fmla="*/ 0 w 338138"/>
              <a:gd name="connsiteY27" fmla="*/ 0 h 336550"/>
              <a:gd name="connsiteX28" fmla="*/ 46847 w 338138"/>
              <a:gd name="connsiteY28" fmla="*/ 0 h 336550"/>
              <a:gd name="connsiteX29" fmla="*/ 46847 w 338138"/>
              <a:gd name="connsiteY29" fmla="*/ 168275 h 336550"/>
              <a:gd name="connsiteX30" fmla="*/ 68263 w 338138"/>
              <a:gd name="connsiteY30" fmla="*/ 168275 h 336550"/>
              <a:gd name="connsiteX31" fmla="*/ 68263 w 338138"/>
              <a:gd name="connsiteY31" fmla="*/ 335236 h 336550"/>
              <a:gd name="connsiteX32" fmla="*/ 68263 w 338138"/>
              <a:gd name="connsiteY32" fmla="*/ 336550 h 336550"/>
              <a:gd name="connsiteX33" fmla="*/ 0 w 338138"/>
              <a:gd name="connsiteY33" fmla="*/ 33655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8138" h="336550">
                <a:moveTo>
                  <a:pt x="284163" y="0"/>
                </a:moveTo>
                <a:lnTo>
                  <a:pt x="338138" y="0"/>
                </a:lnTo>
                <a:lnTo>
                  <a:pt x="338138" y="336550"/>
                </a:lnTo>
                <a:lnTo>
                  <a:pt x="263525" y="336550"/>
                </a:lnTo>
                <a:lnTo>
                  <a:pt x="263525" y="168275"/>
                </a:lnTo>
                <a:lnTo>
                  <a:pt x="284163" y="168275"/>
                </a:lnTo>
                <a:close/>
                <a:moveTo>
                  <a:pt x="194282" y="0"/>
                </a:moveTo>
                <a:cubicBezTo>
                  <a:pt x="224819" y="0"/>
                  <a:pt x="224819" y="0"/>
                  <a:pt x="224819" y="0"/>
                </a:cubicBezTo>
                <a:cubicBezTo>
                  <a:pt x="224819" y="168275"/>
                  <a:pt x="224819" y="168275"/>
                  <a:pt x="224819" y="168275"/>
                </a:cubicBezTo>
                <a:lnTo>
                  <a:pt x="246063" y="168275"/>
                </a:lnTo>
                <a:cubicBezTo>
                  <a:pt x="246063" y="336550"/>
                  <a:pt x="246063" y="336550"/>
                  <a:pt x="246063" y="336550"/>
                </a:cubicBezTo>
                <a:cubicBezTo>
                  <a:pt x="173038" y="336550"/>
                  <a:pt x="173038" y="336550"/>
                  <a:pt x="173038" y="336550"/>
                </a:cubicBezTo>
                <a:cubicBezTo>
                  <a:pt x="173038" y="336550"/>
                  <a:pt x="173038" y="336550"/>
                  <a:pt x="173038" y="335236"/>
                </a:cubicBezTo>
                <a:cubicBezTo>
                  <a:pt x="173038" y="168275"/>
                  <a:pt x="173038" y="168275"/>
                  <a:pt x="173038" y="168275"/>
                </a:cubicBezTo>
                <a:cubicBezTo>
                  <a:pt x="194282" y="168275"/>
                  <a:pt x="194282" y="168275"/>
                  <a:pt x="194282" y="168275"/>
                </a:cubicBezTo>
                <a:cubicBezTo>
                  <a:pt x="194282" y="0"/>
                  <a:pt x="194282" y="0"/>
                  <a:pt x="194282" y="0"/>
                </a:cubicBezTo>
                <a:close/>
                <a:moveTo>
                  <a:pt x="105305" y="0"/>
                </a:moveTo>
                <a:cubicBezTo>
                  <a:pt x="134409" y="0"/>
                  <a:pt x="134409" y="0"/>
                  <a:pt x="134409" y="0"/>
                </a:cubicBezTo>
                <a:cubicBezTo>
                  <a:pt x="134409" y="168275"/>
                  <a:pt x="134409" y="168275"/>
                  <a:pt x="134409" y="168275"/>
                </a:cubicBezTo>
                <a:cubicBezTo>
                  <a:pt x="155576" y="168275"/>
                  <a:pt x="155576" y="168275"/>
                  <a:pt x="155576" y="168275"/>
                </a:cubicBezTo>
                <a:cubicBezTo>
                  <a:pt x="155576" y="335236"/>
                  <a:pt x="155576" y="335236"/>
                  <a:pt x="155576" y="335236"/>
                </a:cubicBezTo>
                <a:cubicBezTo>
                  <a:pt x="155576" y="336550"/>
                  <a:pt x="155576" y="336550"/>
                  <a:pt x="155576" y="336550"/>
                </a:cubicBezTo>
                <a:cubicBezTo>
                  <a:pt x="84138" y="336550"/>
                  <a:pt x="84138" y="336550"/>
                  <a:pt x="84138" y="336550"/>
                </a:cubicBezTo>
                <a:cubicBezTo>
                  <a:pt x="84138" y="336550"/>
                  <a:pt x="84138" y="336550"/>
                  <a:pt x="84138" y="335236"/>
                </a:cubicBezTo>
                <a:lnTo>
                  <a:pt x="84138" y="168275"/>
                </a:lnTo>
                <a:cubicBezTo>
                  <a:pt x="105305" y="168275"/>
                  <a:pt x="105305" y="168275"/>
                  <a:pt x="105305" y="168275"/>
                </a:cubicBezTo>
                <a:cubicBezTo>
                  <a:pt x="105305" y="0"/>
                  <a:pt x="105305" y="0"/>
                  <a:pt x="105305" y="0"/>
                </a:cubicBezTo>
                <a:close/>
                <a:moveTo>
                  <a:pt x="0" y="0"/>
                </a:moveTo>
                <a:cubicBezTo>
                  <a:pt x="46847" y="0"/>
                  <a:pt x="46847" y="0"/>
                  <a:pt x="46847" y="0"/>
                </a:cubicBezTo>
                <a:cubicBezTo>
                  <a:pt x="46847" y="168275"/>
                  <a:pt x="46847" y="168275"/>
                  <a:pt x="46847" y="168275"/>
                </a:cubicBezTo>
                <a:cubicBezTo>
                  <a:pt x="68263" y="168275"/>
                  <a:pt x="68263" y="168275"/>
                  <a:pt x="68263" y="168275"/>
                </a:cubicBezTo>
                <a:cubicBezTo>
                  <a:pt x="68263" y="335236"/>
                  <a:pt x="68263" y="335236"/>
                  <a:pt x="68263" y="335236"/>
                </a:cubicBezTo>
                <a:cubicBezTo>
                  <a:pt x="68263" y="336550"/>
                  <a:pt x="68263" y="336550"/>
                  <a:pt x="68263" y="336550"/>
                </a:cubicBezTo>
                <a:cubicBezTo>
                  <a:pt x="0" y="336550"/>
                  <a:pt x="0" y="336550"/>
                  <a:pt x="0" y="33655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18"/>
          <p:cNvSpPr/>
          <p:nvPr/>
        </p:nvSpPr>
        <p:spPr>
          <a:xfrm>
            <a:off x="1532384" y="3534604"/>
            <a:ext cx="514350" cy="509520"/>
          </a:xfrm>
          <a:custGeom>
            <a:avLst/>
            <a:gdLst>
              <a:gd name="connsiteX0" fmla="*/ 215106 w 338138"/>
              <a:gd name="connsiteY0" fmla="*/ 195263 h 334963"/>
              <a:gd name="connsiteX1" fmla="*/ 198437 w 338138"/>
              <a:gd name="connsiteY1" fmla="*/ 211932 h 334963"/>
              <a:gd name="connsiteX2" fmla="*/ 215106 w 338138"/>
              <a:gd name="connsiteY2" fmla="*/ 228601 h 334963"/>
              <a:gd name="connsiteX3" fmla="*/ 231775 w 338138"/>
              <a:gd name="connsiteY3" fmla="*/ 211932 h 334963"/>
              <a:gd name="connsiteX4" fmla="*/ 215106 w 338138"/>
              <a:gd name="connsiteY4" fmla="*/ 195263 h 334963"/>
              <a:gd name="connsiteX5" fmla="*/ 215106 w 338138"/>
              <a:gd name="connsiteY5" fmla="*/ 173038 h 334963"/>
              <a:gd name="connsiteX6" fmla="*/ 254000 w 338138"/>
              <a:gd name="connsiteY6" fmla="*/ 211932 h 334963"/>
              <a:gd name="connsiteX7" fmla="*/ 215106 w 338138"/>
              <a:gd name="connsiteY7" fmla="*/ 250826 h 334963"/>
              <a:gd name="connsiteX8" fmla="*/ 176212 w 338138"/>
              <a:gd name="connsiteY8" fmla="*/ 211932 h 334963"/>
              <a:gd name="connsiteX9" fmla="*/ 215106 w 338138"/>
              <a:gd name="connsiteY9" fmla="*/ 173038 h 334963"/>
              <a:gd name="connsiteX10" fmla="*/ 215107 w 338138"/>
              <a:gd name="connsiteY10" fmla="*/ 111125 h 334963"/>
              <a:gd name="connsiteX11" fmla="*/ 114300 w 338138"/>
              <a:gd name="connsiteY11" fmla="*/ 211932 h 334963"/>
              <a:gd name="connsiteX12" fmla="*/ 215107 w 338138"/>
              <a:gd name="connsiteY12" fmla="*/ 312739 h 334963"/>
              <a:gd name="connsiteX13" fmla="*/ 315914 w 338138"/>
              <a:gd name="connsiteY13" fmla="*/ 211932 h 334963"/>
              <a:gd name="connsiteX14" fmla="*/ 215107 w 338138"/>
              <a:gd name="connsiteY14" fmla="*/ 111125 h 334963"/>
              <a:gd name="connsiteX15" fmla="*/ 123687 w 338138"/>
              <a:gd name="connsiteY15" fmla="*/ 106363 h 334963"/>
              <a:gd name="connsiteX16" fmla="*/ 107950 w 338138"/>
              <a:gd name="connsiteY16" fmla="*/ 123561 h 334963"/>
              <a:gd name="connsiteX17" fmla="*/ 117130 w 338138"/>
              <a:gd name="connsiteY17" fmla="*/ 138113 h 334963"/>
              <a:gd name="connsiteX18" fmla="*/ 138113 w 338138"/>
              <a:gd name="connsiteY18" fmla="*/ 115623 h 334963"/>
              <a:gd name="connsiteX19" fmla="*/ 123687 w 338138"/>
              <a:gd name="connsiteY19" fmla="*/ 106363 h 334963"/>
              <a:gd name="connsiteX20" fmla="*/ 122495 w 338138"/>
              <a:gd name="connsiteY20" fmla="*/ 22225 h 334963"/>
              <a:gd name="connsiteX21" fmla="*/ 22225 w 338138"/>
              <a:gd name="connsiteY21" fmla="*/ 123953 h 334963"/>
              <a:gd name="connsiteX22" fmla="*/ 92150 w 338138"/>
              <a:gd name="connsiteY22" fmla="*/ 219075 h 334963"/>
              <a:gd name="connsiteX23" fmla="*/ 90831 w 338138"/>
              <a:gd name="connsiteY23" fmla="*/ 211148 h 334963"/>
              <a:gd name="connsiteX24" fmla="*/ 104024 w 338138"/>
              <a:gd name="connsiteY24" fmla="*/ 158302 h 334963"/>
              <a:gd name="connsiteX25" fmla="*/ 84234 w 338138"/>
              <a:gd name="connsiteY25" fmla="*/ 123953 h 334963"/>
              <a:gd name="connsiteX26" fmla="*/ 122495 w 338138"/>
              <a:gd name="connsiteY26" fmla="*/ 84319 h 334963"/>
              <a:gd name="connsiteX27" fmla="*/ 156798 w 338138"/>
              <a:gd name="connsiteY27" fmla="*/ 102815 h 334963"/>
              <a:gd name="connsiteX28" fmla="*/ 214850 w 338138"/>
              <a:gd name="connsiteY28" fmla="*/ 88282 h 334963"/>
              <a:gd name="connsiteX29" fmla="*/ 217488 w 338138"/>
              <a:gd name="connsiteY29" fmla="*/ 88282 h 334963"/>
              <a:gd name="connsiteX30" fmla="*/ 122495 w 338138"/>
              <a:gd name="connsiteY30" fmla="*/ 22225 h 334963"/>
              <a:gd name="connsiteX31" fmla="*/ 122839 w 338138"/>
              <a:gd name="connsiteY31" fmla="*/ 0 h 334963"/>
              <a:gd name="connsiteX32" fmla="*/ 241716 w 338138"/>
              <a:gd name="connsiteY32" fmla="*/ 90994 h 334963"/>
              <a:gd name="connsiteX33" fmla="*/ 338138 w 338138"/>
              <a:gd name="connsiteY33" fmla="*/ 211000 h 334963"/>
              <a:gd name="connsiteX34" fmla="*/ 215299 w 338138"/>
              <a:gd name="connsiteY34" fmla="*/ 334963 h 334963"/>
              <a:gd name="connsiteX35" fmla="*/ 96422 w 338138"/>
              <a:gd name="connsiteY35" fmla="*/ 243969 h 334963"/>
              <a:gd name="connsiteX36" fmla="*/ 0 w 338138"/>
              <a:gd name="connsiteY36" fmla="*/ 123963 h 334963"/>
              <a:gd name="connsiteX37" fmla="*/ 122839 w 338138"/>
              <a:gd name="connsiteY37"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8138" h="334963">
                <a:moveTo>
                  <a:pt x="215106" y="195263"/>
                </a:moveTo>
                <a:cubicBezTo>
                  <a:pt x="205900" y="195263"/>
                  <a:pt x="198437" y="202726"/>
                  <a:pt x="198437" y="211932"/>
                </a:cubicBezTo>
                <a:cubicBezTo>
                  <a:pt x="198437" y="221138"/>
                  <a:pt x="205900" y="228601"/>
                  <a:pt x="215106" y="228601"/>
                </a:cubicBezTo>
                <a:cubicBezTo>
                  <a:pt x="224312" y="228601"/>
                  <a:pt x="231775" y="221138"/>
                  <a:pt x="231775" y="211932"/>
                </a:cubicBezTo>
                <a:cubicBezTo>
                  <a:pt x="231775" y="202726"/>
                  <a:pt x="224312" y="195263"/>
                  <a:pt x="215106" y="195263"/>
                </a:cubicBezTo>
                <a:close/>
                <a:moveTo>
                  <a:pt x="215106" y="173038"/>
                </a:moveTo>
                <a:cubicBezTo>
                  <a:pt x="236587" y="173038"/>
                  <a:pt x="254000" y="190451"/>
                  <a:pt x="254000" y="211932"/>
                </a:cubicBezTo>
                <a:cubicBezTo>
                  <a:pt x="254000" y="233413"/>
                  <a:pt x="236587" y="250826"/>
                  <a:pt x="215106" y="250826"/>
                </a:cubicBezTo>
                <a:cubicBezTo>
                  <a:pt x="193625" y="250826"/>
                  <a:pt x="176212" y="233413"/>
                  <a:pt x="176212" y="211932"/>
                </a:cubicBezTo>
                <a:cubicBezTo>
                  <a:pt x="176212" y="190451"/>
                  <a:pt x="193625" y="173038"/>
                  <a:pt x="215106" y="173038"/>
                </a:cubicBezTo>
                <a:close/>
                <a:moveTo>
                  <a:pt x="215107" y="111125"/>
                </a:moveTo>
                <a:cubicBezTo>
                  <a:pt x="159433" y="111125"/>
                  <a:pt x="114300" y="156258"/>
                  <a:pt x="114300" y="211932"/>
                </a:cubicBezTo>
                <a:cubicBezTo>
                  <a:pt x="114300" y="267606"/>
                  <a:pt x="159433" y="312739"/>
                  <a:pt x="215107" y="312739"/>
                </a:cubicBezTo>
                <a:cubicBezTo>
                  <a:pt x="270781" y="312739"/>
                  <a:pt x="315914" y="267606"/>
                  <a:pt x="315914" y="211932"/>
                </a:cubicBezTo>
                <a:cubicBezTo>
                  <a:pt x="315914" y="156258"/>
                  <a:pt x="270781" y="111125"/>
                  <a:pt x="215107" y="111125"/>
                </a:cubicBezTo>
                <a:close/>
                <a:moveTo>
                  <a:pt x="123687" y="106363"/>
                </a:moveTo>
                <a:cubicBezTo>
                  <a:pt x="114507" y="106363"/>
                  <a:pt x="107950" y="114300"/>
                  <a:pt x="107950" y="123561"/>
                </a:cubicBezTo>
                <a:cubicBezTo>
                  <a:pt x="107950" y="130175"/>
                  <a:pt x="111884" y="135467"/>
                  <a:pt x="117130" y="138113"/>
                </a:cubicBezTo>
                <a:cubicBezTo>
                  <a:pt x="122376" y="128853"/>
                  <a:pt x="130244" y="122238"/>
                  <a:pt x="138113" y="115623"/>
                </a:cubicBezTo>
                <a:cubicBezTo>
                  <a:pt x="135490" y="110332"/>
                  <a:pt x="130244" y="106363"/>
                  <a:pt x="123687" y="106363"/>
                </a:cubicBezTo>
                <a:close/>
                <a:moveTo>
                  <a:pt x="122495" y="22225"/>
                </a:moveTo>
                <a:cubicBezTo>
                  <a:pt x="67082" y="22225"/>
                  <a:pt x="22225" y="68465"/>
                  <a:pt x="22225" y="123953"/>
                </a:cubicBezTo>
                <a:cubicBezTo>
                  <a:pt x="22225" y="167550"/>
                  <a:pt x="51250" y="205864"/>
                  <a:pt x="92150" y="219075"/>
                </a:cubicBezTo>
                <a:cubicBezTo>
                  <a:pt x="90831" y="216433"/>
                  <a:pt x="90831" y="213790"/>
                  <a:pt x="90831" y="211148"/>
                </a:cubicBezTo>
                <a:cubicBezTo>
                  <a:pt x="90831" y="192652"/>
                  <a:pt x="96108" y="174156"/>
                  <a:pt x="104024" y="158302"/>
                </a:cubicBezTo>
                <a:cubicBezTo>
                  <a:pt x="92150" y="150376"/>
                  <a:pt x="84234" y="138485"/>
                  <a:pt x="84234" y="123953"/>
                </a:cubicBezTo>
                <a:cubicBezTo>
                  <a:pt x="84234" y="101493"/>
                  <a:pt x="101385" y="84319"/>
                  <a:pt x="122495" y="84319"/>
                </a:cubicBezTo>
                <a:cubicBezTo>
                  <a:pt x="137008" y="84319"/>
                  <a:pt x="148882" y="92245"/>
                  <a:pt x="156798" y="102815"/>
                </a:cubicBezTo>
                <a:cubicBezTo>
                  <a:pt x="173949" y="93567"/>
                  <a:pt x="193740" y="88282"/>
                  <a:pt x="214850" y="88282"/>
                </a:cubicBezTo>
                <a:cubicBezTo>
                  <a:pt x="214850" y="88282"/>
                  <a:pt x="216169" y="88282"/>
                  <a:pt x="217488" y="88282"/>
                </a:cubicBezTo>
                <a:cubicBezTo>
                  <a:pt x="202975" y="49969"/>
                  <a:pt x="166033" y="22225"/>
                  <a:pt x="122495" y="22225"/>
                </a:cubicBezTo>
                <a:close/>
                <a:moveTo>
                  <a:pt x="122839" y="0"/>
                </a:moveTo>
                <a:cubicBezTo>
                  <a:pt x="179636" y="0"/>
                  <a:pt x="228508" y="39563"/>
                  <a:pt x="241716" y="90994"/>
                </a:cubicBezTo>
                <a:cubicBezTo>
                  <a:pt x="297192" y="104181"/>
                  <a:pt x="338138" y="152975"/>
                  <a:pt x="338138" y="211000"/>
                </a:cubicBezTo>
                <a:cubicBezTo>
                  <a:pt x="338138" y="279575"/>
                  <a:pt x="282662" y="334963"/>
                  <a:pt x="215299" y="334963"/>
                </a:cubicBezTo>
                <a:cubicBezTo>
                  <a:pt x="158502" y="334963"/>
                  <a:pt x="109630" y="295400"/>
                  <a:pt x="96422" y="243969"/>
                </a:cubicBezTo>
                <a:cubicBezTo>
                  <a:pt x="40946" y="230782"/>
                  <a:pt x="0" y="181988"/>
                  <a:pt x="0" y="123963"/>
                </a:cubicBezTo>
                <a:cubicBezTo>
                  <a:pt x="0" y="55388"/>
                  <a:pt x="55476" y="0"/>
                  <a:pt x="122839"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5" name="图片占位符 4"/>
          <p:cNvPicPr>
            <a:picLocks noGrp="1" noChangeAspect="1"/>
          </p:cNvPicPr>
          <p:nvPr>
            <p:ph type="pic" sz="quarter" idx="10"/>
          </p:nvPr>
        </p:nvPicPr>
        <p:blipFill>
          <a:blip r:embed="rId9" cstate="print">
            <a:extLst>
              <a:ext uri="{BEBA8EAE-BF5A-486C-A8C5-ECC9F3942E4B}">
                <a14:imgProps xmlns:a14="http://schemas.microsoft.com/office/drawing/2010/main" xmlns="">
                  <a14:imgLayer r:embed="rId10">
                    <a14:imgEffect>
                      <a14:colorTemperature colorTemp="4700"/>
                    </a14:imgEffect>
                    <a14:imgEffect>
                      <a14:brightnessContrast contrast="40000"/>
                    </a14:imgEffect>
                  </a14:imgLayer>
                </a14:imgProps>
              </a:ext>
              <a:ext uri="{28A0092B-C50C-407E-A947-70E740481C1C}">
                <a14:useLocalDpi xmlns:a14="http://schemas.microsoft.com/office/drawing/2010/main" xmlns="" val="0"/>
              </a:ext>
            </a:extLst>
          </a:blip>
          <a:srcRect l="16645" r="16645"/>
          <a:stretch>
            <a:fillRect/>
          </a:stretch>
        </p:blipFill>
        <p:spPr/>
      </p:pic>
      <p:grpSp>
        <p:nvGrpSpPr>
          <p:cNvPr id="4" name="组合 3"/>
          <p:cNvGrpSpPr/>
          <p:nvPr/>
        </p:nvGrpSpPr>
        <p:grpSpPr>
          <a:xfrm>
            <a:off x="3301991" y="443981"/>
            <a:ext cx="5588010" cy="1114848"/>
            <a:chOff x="3301991" y="443981"/>
            <a:chExt cx="5588010" cy="1114848"/>
          </a:xfrm>
        </p:grpSpPr>
        <p:sp>
          <p:nvSpPr>
            <p:cNvPr id="31" name="文本框 30"/>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rPr>
                <a:t>签约仪式介绍</a:t>
              </a:r>
            </a:p>
          </p:txBody>
        </p:sp>
        <p:pic>
          <p:nvPicPr>
            <p:cNvPr id="32" name="图片 31"/>
            <p:cNvPicPr>
              <a:picLocks noChangeAspect="1"/>
            </p:cNvPicPr>
            <p:nvPr/>
          </p:nvPicPr>
          <p:blipFill>
            <a:blip r:embed="rId11" cstate="print"/>
            <a:stretch>
              <a:fillRect/>
            </a:stretch>
          </p:blipFill>
          <p:spPr>
            <a:xfrm rot="5400000">
              <a:off x="5815476" y="-695386"/>
              <a:ext cx="561048" cy="3947381"/>
            </a:xfrm>
            <a:prstGeom prst="rect">
              <a:avLst/>
            </a:prstGeom>
          </p:spPr>
        </p:pic>
      </p:grpSp>
    </p:spTree>
    <p:custDataLst>
      <p:tags r:id="rId1"/>
    </p:custDataLst>
    <p:extLst>
      <p:ext uri="{BB962C8B-B14F-4D97-AF65-F5344CB8AC3E}">
        <p14:creationId xmlns:p14="http://schemas.microsoft.com/office/powerpoint/2010/main" xmlns="" val="160282495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1000" fill="hold"/>
                                        <p:tgtEl>
                                          <p:spTgt spid="2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 presetClass="entr" presetSubtype="2"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形状 4"/>
          <p:cNvSpPr/>
          <p:nvPr/>
        </p:nvSpPr>
        <p:spPr>
          <a:xfrm rot="16200000">
            <a:off x="1274922" y="3125933"/>
            <a:ext cx="2472192" cy="2163924"/>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25400">
            <a:solidFill>
              <a:schemeClr val="accent4">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任意多边形: 形状 5"/>
          <p:cNvSpPr/>
          <p:nvPr/>
        </p:nvSpPr>
        <p:spPr>
          <a:xfrm rot="16200000">
            <a:off x="3664910" y="3125933"/>
            <a:ext cx="2472192" cy="2163924"/>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25400">
            <a:solidFill>
              <a:schemeClr val="accent4">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任意多边形: 形状 6"/>
          <p:cNvSpPr/>
          <p:nvPr/>
        </p:nvSpPr>
        <p:spPr>
          <a:xfrm rot="16200000">
            <a:off x="6054898" y="3125933"/>
            <a:ext cx="2472192" cy="2163924"/>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25400">
            <a:solidFill>
              <a:schemeClr val="accent4">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任意多边形: 形状 7"/>
          <p:cNvSpPr/>
          <p:nvPr/>
        </p:nvSpPr>
        <p:spPr>
          <a:xfrm rot="16200000">
            <a:off x="8444887" y="3125933"/>
            <a:ext cx="2472192" cy="2163924"/>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25400">
            <a:solidFill>
              <a:schemeClr val="accent4">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 name="图片占位符 19"/>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l="31" r="31"/>
          <a:stretch>
            <a:fillRect/>
          </a:stretch>
        </p:blipFill>
        <p:spPr>
          <a:ln>
            <a:solidFill>
              <a:schemeClr val="accent4">
                <a:lumMod val="40000"/>
                <a:lumOff val="60000"/>
              </a:schemeClr>
            </a:solidFill>
          </a:ln>
        </p:spPr>
      </p:pic>
      <p:pic>
        <p:nvPicPr>
          <p:cNvPr id="22" name="图片占位符 21"/>
          <p:cNvPicPr>
            <a:picLocks noGrp="1" noChangeAspect="1"/>
          </p:cNvPicPr>
          <p:nvPr>
            <p:ph type="pic" sz="quarter" idx="11"/>
          </p:nvPr>
        </p:nvPicPr>
        <p:blipFill>
          <a:blip r:embed="rId4" cstate="print">
            <a:extLst>
              <a:ext uri="{28A0092B-C50C-407E-A947-70E740481C1C}">
                <a14:useLocalDpi xmlns:a14="http://schemas.microsoft.com/office/drawing/2010/main" xmlns="" val="0"/>
              </a:ext>
            </a:extLst>
          </a:blip>
          <a:srcRect l="31" r="31"/>
          <a:stretch>
            <a:fillRect/>
          </a:stretch>
        </p:blipFill>
        <p:spPr>
          <a:ln>
            <a:solidFill>
              <a:schemeClr val="accent4">
                <a:lumMod val="40000"/>
                <a:lumOff val="60000"/>
              </a:schemeClr>
            </a:solidFill>
          </a:ln>
        </p:spPr>
      </p:pic>
      <p:pic>
        <p:nvPicPr>
          <p:cNvPr id="24" name="图片占位符 23"/>
          <p:cNvPicPr>
            <a:picLocks noGrp="1" noChangeAspect="1"/>
          </p:cNvPicPr>
          <p:nvPr>
            <p:ph type="pic" sz="quarter" idx="12"/>
          </p:nvPr>
        </p:nvPicPr>
        <p:blipFill>
          <a:blip r:embed="rId5" cstate="print">
            <a:extLst>
              <a:ext uri="{28A0092B-C50C-407E-A947-70E740481C1C}">
                <a14:useLocalDpi xmlns:a14="http://schemas.microsoft.com/office/drawing/2010/main" xmlns="" val="0"/>
              </a:ext>
            </a:extLst>
          </a:blip>
          <a:srcRect l="31" r="31"/>
          <a:stretch>
            <a:fillRect/>
          </a:stretch>
        </p:blipFill>
        <p:spPr>
          <a:ln>
            <a:solidFill>
              <a:schemeClr val="accent4">
                <a:lumMod val="40000"/>
                <a:lumOff val="60000"/>
              </a:schemeClr>
            </a:solidFill>
          </a:ln>
        </p:spPr>
      </p:pic>
      <p:pic>
        <p:nvPicPr>
          <p:cNvPr id="26" name="图片占位符 25"/>
          <p:cNvPicPr>
            <a:picLocks noGrp="1" noChangeAspect="1"/>
          </p:cNvPicPr>
          <p:nvPr>
            <p:ph type="pic" sz="quarter" idx="13"/>
          </p:nvPr>
        </p:nvPicPr>
        <p:blipFill>
          <a:blip r:embed="rId6" cstate="print">
            <a:extLst>
              <a:ext uri="{28A0092B-C50C-407E-A947-70E740481C1C}">
                <a14:useLocalDpi xmlns:a14="http://schemas.microsoft.com/office/drawing/2010/main" xmlns="" val="0"/>
              </a:ext>
            </a:extLst>
          </a:blip>
          <a:srcRect l="31" r="31"/>
          <a:stretch>
            <a:fillRect/>
          </a:stretch>
        </p:blipFill>
        <p:spPr>
          <a:ln>
            <a:solidFill>
              <a:schemeClr val="accent4">
                <a:lumMod val="40000"/>
                <a:lumOff val="60000"/>
              </a:schemeClr>
            </a:solidFill>
          </a:ln>
        </p:spPr>
      </p:pic>
      <p:sp>
        <p:nvSpPr>
          <p:cNvPr id="27" name="矩形 26"/>
          <p:cNvSpPr/>
          <p:nvPr/>
        </p:nvSpPr>
        <p:spPr>
          <a:xfrm>
            <a:off x="1548747" y="3975736"/>
            <a:ext cx="1935172" cy="609398"/>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用户可以在投影仪或者计算机上进行演示</a:t>
            </a:r>
          </a:p>
        </p:txBody>
      </p:sp>
      <p:sp>
        <p:nvSpPr>
          <p:cNvPr id="28" name="矩形 27"/>
          <p:cNvSpPr/>
          <p:nvPr/>
        </p:nvSpPr>
        <p:spPr>
          <a:xfrm>
            <a:off x="3933420" y="3975736"/>
            <a:ext cx="1935172" cy="609398"/>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用户可以在投影仪或者计算机上进行演示</a:t>
            </a:r>
          </a:p>
        </p:txBody>
      </p:sp>
      <p:sp>
        <p:nvSpPr>
          <p:cNvPr id="29" name="矩形 28"/>
          <p:cNvSpPr/>
          <p:nvPr/>
        </p:nvSpPr>
        <p:spPr>
          <a:xfrm>
            <a:off x="6323408" y="3975736"/>
            <a:ext cx="1935172" cy="609398"/>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用户可以在投影仪或者计算机上进行演示</a:t>
            </a:r>
          </a:p>
        </p:txBody>
      </p:sp>
      <p:sp>
        <p:nvSpPr>
          <p:cNvPr id="30" name="矩形 29"/>
          <p:cNvSpPr/>
          <p:nvPr/>
        </p:nvSpPr>
        <p:spPr>
          <a:xfrm>
            <a:off x="8713397" y="3975736"/>
            <a:ext cx="1935172" cy="609398"/>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用户可以在投影仪或者计算机上进行演示</a:t>
            </a:r>
          </a:p>
        </p:txBody>
      </p:sp>
      <p:grpSp>
        <p:nvGrpSpPr>
          <p:cNvPr id="33" name="组合 32"/>
          <p:cNvGrpSpPr/>
          <p:nvPr/>
        </p:nvGrpSpPr>
        <p:grpSpPr>
          <a:xfrm>
            <a:off x="2091159" y="4702827"/>
            <a:ext cx="839718" cy="369332"/>
            <a:chOff x="2091159" y="4156727"/>
            <a:chExt cx="839718" cy="369332"/>
          </a:xfrm>
        </p:grpSpPr>
        <p:sp>
          <p:nvSpPr>
            <p:cNvPr id="31" name="矩形: 圆角 30"/>
            <p:cNvSpPr/>
            <p:nvPr/>
          </p:nvSpPr>
          <p:spPr>
            <a:xfrm>
              <a:off x="2091159" y="4188924"/>
              <a:ext cx="839718" cy="30493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32" name="文本框 31"/>
            <p:cNvSpPr txBox="1"/>
            <p:nvPr/>
          </p:nvSpPr>
          <p:spPr>
            <a:xfrm>
              <a:off x="2290445" y="4156727"/>
              <a:ext cx="441146" cy="369332"/>
            </a:xfrm>
            <a:prstGeom prst="rect">
              <a:avLst/>
            </a:prstGeom>
            <a:noFill/>
          </p:spPr>
          <p:txBody>
            <a:bodyPr wrap="none" rtlCol="0">
              <a:spAutoFit/>
            </a:bodyPr>
            <a:lstStyle/>
            <a:p>
              <a:r>
                <a:rPr lang="en-US" altLang="zh-CN" b="1" dirty="0">
                  <a:solidFill>
                    <a:schemeClr val="accent4"/>
                  </a:solidFill>
                </a:rPr>
                <a:t>01</a:t>
              </a:r>
              <a:endParaRPr lang="zh-CN" altLang="en-US" b="1" dirty="0">
                <a:solidFill>
                  <a:schemeClr val="accent4"/>
                </a:solidFill>
              </a:endParaRPr>
            </a:p>
          </p:txBody>
        </p:sp>
      </p:grpSp>
      <p:grpSp>
        <p:nvGrpSpPr>
          <p:cNvPr id="34" name="组合 33"/>
          <p:cNvGrpSpPr/>
          <p:nvPr/>
        </p:nvGrpSpPr>
        <p:grpSpPr>
          <a:xfrm>
            <a:off x="4481147" y="4702827"/>
            <a:ext cx="839718" cy="369332"/>
            <a:chOff x="2091159" y="4156727"/>
            <a:chExt cx="839718" cy="369332"/>
          </a:xfrm>
        </p:grpSpPr>
        <p:sp>
          <p:nvSpPr>
            <p:cNvPr id="35" name="矩形: 圆角 34"/>
            <p:cNvSpPr/>
            <p:nvPr/>
          </p:nvSpPr>
          <p:spPr>
            <a:xfrm>
              <a:off x="2091159" y="4188924"/>
              <a:ext cx="839718" cy="30493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36" name="文本框 35"/>
            <p:cNvSpPr txBox="1"/>
            <p:nvPr/>
          </p:nvSpPr>
          <p:spPr>
            <a:xfrm>
              <a:off x="2290445" y="4156727"/>
              <a:ext cx="441146" cy="369332"/>
            </a:xfrm>
            <a:prstGeom prst="rect">
              <a:avLst/>
            </a:prstGeom>
            <a:noFill/>
          </p:spPr>
          <p:txBody>
            <a:bodyPr wrap="none" rtlCol="0">
              <a:spAutoFit/>
            </a:bodyPr>
            <a:lstStyle/>
            <a:p>
              <a:r>
                <a:rPr lang="en-US" altLang="zh-CN" b="1" dirty="0">
                  <a:solidFill>
                    <a:schemeClr val="accent4"/>
                  </a:solidFill>
                </a:rPr>
                <a:t>02</a:t>
              </a:r>
              <a:endParaRPr lang="zh-CN" altLang="en-US" b="1" dirty="0">
                <a:solidFill>
                  <a:schemeClr val="accent4"/>
                </a:solidFill>
              </a:endParaRPr>
            </a:p>
          </p:txBody>
        </p:sp>
      </p:grpSp>
      <p:grpSp>
        <p:nvGrpSpPr>
          <p:cNvPr id="37" name="组合 36"/>
          <p:cNvGrpSpPr/>
          <p:nvPr/>
        </p:nvGrpSpPr>
        <p:grpSpPr>
          <a:xfrm>
            <a:off x="6871135" y="4702827"/>
            <a:ext cx="839718" cy="369332"/>
            <a:chOff x="2091159" y="4156727"/>
            <a:chExt cx="839718" cy="369332"/>
          </a:xfrm>
        </p:grpSpPr>
        <p:sp>
          <p:nvSpPr>
            <p:cNvPr id="38" name="矩形: 圆角 37"/>
            <p:cNvSpPr/>
            <p:nvPr/>
          </p:nvSpPr>
          <p:spPr>
            <a:xfrm>
              <a:off x="2091159" y="4188924"/>
              <a:ext cx="839718" cy="30493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39" name="文本框 38"/>
            <p:cNvSpPr txBox="1"/>
            <p:nvPr/>
          </p:nvSpPr>
          <p:spPr>
            <a:xfrm>
              <a:off x="2290445" y="4156727"/>
              <a:ext cx="441146" cy="369332"/>
            </a:xfrm>
            <a:prstGeom prst="rect">
              <a:avLst/>
            </a:prstGeom>
            <a:noFill/>
          </p:spPr>
          <p:txBody>
            <a:bodyPr wrap="none" rtlCol="0">
              <a:spAutoFit/>
            </a:bodyPr>
            <a:lstStyle/>
            <a:p>
              <a:r>
                <a:rPr lang="en-US" altLang="zh-CN" b="1" dirty="0">
                  <a:solidFill>
                    <a:schemeClr val="accent4"/>
                  </a:solidFill>
                </a:rPr>
                <a:t>03</a:t>
              </a:r>
              <a:endParaRPr lang="zh-CN" altLang="en-US" b="1" dirty="0">
                <a:solidFill>
                  <a:schemeClr val="accent4"/>
                </a:solidFill>
              </a:endParaRPr>
            </a:p>
          </p:txBody>
        </p:sp>
      </p:grpSp>
      <p:grpSp>
        <p:nvGrpSpPr>
          <p:cNvPr id="40" name="组合 39"/>
          <p:cNvGrpSpPr/>
          <p:nvPr/>
        </p:nvGrpSpPr>
        <p:grpSpPr>
          <a:xfrm>
            <a:off x="9261124" y="4702827"/>
            <a:ext cx="839718" cy="369332"/>
            <a:chOff x="2091159" y="4156727"/>
            <a:chExt cx="839718" cy="369332"/>
          </a:xfrm>
        </p:grpSpPr>
        <p:sp>
          <p:nvSpPr>
            <p:cNvPr id="41" name="矩形: 圆角 40"/>
            <p:cNvSpPr/>
            <p:nvPr/>
          </p:nvSpPr>
          <p:spPr>
            <a:xfrm>
              <a:off x="2091159" y="4188924"/>
              <a:ext cx="839718" cy="304938"/>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42" name="文本框 41"/>
            <p:cNvSpPr txBox="1"/>
            <p:nvPr/>
          </p:nvSpPr>
          <p:spPr>
            <a:xfrm>
              <a:off x="2290445" y="4156727"/>
              <a:ext cx="441146" cy="369332"/>
            </a:xfrm>
            <a:prstGeom prst="rect">
              <a:avLst/>
            </a:prstGeom>
            <a:noFill/>
          </p:spPr>
          <p:txBody>
            <a:bodyPr wrap="none" rtlCol="0">
              <a:spAutoFit/>
            </a:bodyPr>
            <a:lstStyle/>
            <a:p>
              <a:r>
                <a:rPr lang="en-US" altLang="zh-CN" b="1" dirty="0">
                  <a:solidFill>
                    <a:schemeClr val="accent4"/>
                  </a:solidFill>
                </a:rPr>
                <a:t>04</a:t>
              </a:r>
              <a:endParaRPr lang="zh-CN" altLang="en-US" b="1" dirty="0">
                <a:solidFill>
                  <a:schemeClr val="accent4"/>
                </a:solidFill>
              </a:endParaRPr>
            </a:p>
          </p:txBody>
        </p:sp>
      </p:grpSp>
      <p:grpSp>
        <p:nvGrpSpPr>
          <p:cNvPr id="49" name="组合 48"/>
          <p:cNvGrpSpPr/>
          <p:nvPr/>
        </p:nvGrpSpPr>
        <p:grpSpPr>
          <a:xfrm>
            <a:off x="3301991" y="443981"/>
            <a:ext cx="5588010" cy="1114848"/>
            <a:chOff x="3301991" y="443981"/>
            <a:chExt cx="5588010" cy="1114848"/>
          </a:xfrm>
        </p:grpSpPr>
        <p:sp>
          <p:nvSpPr>
            <p:cNvPr id="50" name="文本框 49"/>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rPr>
                <a:t>签约仪式介绍</a:t>
              </a:r>
            </a:p>
          </p:txBody>
        </p:sp>
        <p:pic>
          <p:nvPicPr>
            <p:cNvPr id="51" name="图片 50"/>
            <p:cNvPicPr>
              <a:picLocks noChangeAspect="1"/>
            </p:cNvPicPr>
            <p:nvPr/>
          </p:nvPicPr>
          <p:blipFill>
            <a:blip r:embed="rId7" cstate="print"/>
            <a:stretch>
              <a:fillRect/>
            </a:stretch>
          </p:blipFill>
          <p:spPr>
            <a:xfrm rot="5400000">
              <a:off x="5815476" y="-695386"/>
              <a:ext cx="561048" cy="3947381"/>
            </a:xfrm>
            <a:prstGeom prst="rect">
              <a:avLst/>
            </a:prstGeom>
          </p:spPr>
        </p:pic>
      </p:grpSp>
    </p:spTree>
    <p:extLst>
      <p:ext uri="{BB962C8B-B14F-4D97-AF65-F5344CB8AC3E}">
        <p14:creationId xmlns:p14="http://schemas.microsoft.com/office/powerpoint/2010/main" xmlns="" val="309975484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1000" fill="hold"/>
                                        <p:tgtEl>
                                          <p:spTgt spid="2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anim calcmode="lin" valueType="num">
                                      <p:cBhvr>
                                        <p:cTn id="44" dur="1000" fill="hold"/>
                                        <p:tgtEl>
                                          <p:spTgt spid="34"/>
                                        </p:tgtEl>
                                        <p:attrNameLst>
                                          <p:attrName>ppt_x</p:attrName>
                                        </p:attrNameLst>
                                      </p:cBhvr>
                                      <p:tavLst>
                                        <p:tav tm="0">
                                          <p:val>
                                            <p:strVal val="#ppt_x"/>
                                          </p:val>
                                        </p:tav>
                                        <p:tav tm="100000">
                                          <p:val>
                                            <p:strVal val="#ppt_x"/>
                                          </p:val>
                                        </p:tav>
                                      </p:tavLst>
                                    </p:anim>
                                    <p:anim calcmode="lin" valueType="num">
                                      <p:cBhvr>
                                        <p:cTn id="45" dur="1000" fill="hold"/>
                                        <p:tgtEl>
                                          <p:spTgt spid="34"/>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1000"/>
                                        <p:tgtEl>
                                          <p:spTgt spid="7"/>
                                        </p:tgtEl>
                                      </p:cBhvr>
                                    </p:animEffect>
                                    <p:anim calcmode="lin" valueType="num">
                                      <p:cBhvr>
                                        <p:cTn id="50" dur="1000" fill="hold"/>
                                        <p:tgtEl>
                                          <p:spTgt spid="7"/>
                                        </p:tgtEl>
                                        <p:attrNameLst>
                                          <p:attrName>ppt_x</p:attrName>
                                        </p:attrNameLst>
                                      </p:cBhvr>
                                      <p:tavLst>
                                        <p:tav tm="0">
                                          <p:val>
                                            <p:strVal val="#ppt_x"/>
                                          </p:val>
                                        </p:tav>
                                        <p:tav tm="100000">
                                          <p:val>
                                            <p:strVal val="#ppt_x"/>
                                          </p:val>
                                        </p:tav>
                                      </p:tavLst>
                                    </p:anim>
                                    <p:anim calcmode="lin" valueType="num">
                                      <p:cBhvr>
                                        <p:cTn id="51" dur="1000" fill="hold"/>
                                        <p:tgtEl>
                                          <p:spTgt spid="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1000"/>
                                        <p:tgtEl>
                                          <p:spTgt spid="29"/>
                                        </p:tgtEl>
                                      </p:cBhvr>
                                    </p:animEffect>
                                    <p:anim calcmode="lin" valueType="num">
                                      <p:cBhvr>
                                        <p:cTn id="60" dur="1000" fill="hold"/>
                                        <p:tgtEl>
                                          <p:spTgt spid="29"/>
                                        </p:tgtEl>
                                        <p:attrNameLst>
                                          <p:attrName>ppt_x</p:attrName>
                                        </p:attrNameLst>
                                      </p:cBhvr>
                                      <p:tavLst>
                                        <p:tav tm="0">
                                          <p:val>
                                            <p:strVal val="#ppt_x"/>
                                          </p:val>
                                        </p:tav>
                                        <p:tav tm="100000">
                                          <p:val>
                                            <p:strVal val="#ppt_x"/>
                                          </p:val>
                                        </p:tav>
                                      </p:tavLst>
                                    </p:anim>
                                    <p:anim calcmode="lin" valueType="num">
                                      <p:cBhvr>
                                        <p:cTn id="61" dur="1000" fill="hold"/>
                                        <p:tgtEl>
                                          <p:spTgt spid="2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1000"/>
                                        <p:tgtEl>
                                          <p:spTgt spid="37"/>
                                        </p:tgtEl>
                                      </p:cBhvr>
                                    </p:animEffect>
                                    <p:anim calcmode="lin" valueType="num">
                                      <p:cBhvr>
                                        <p:cTn id="65" dur="1000" fill="hold"/>
                                        <p:tgtEl>
                                          <p:spTgt spid="37"/>
                                        </p:tgtEl>
                                        <p:attrNameLst>
                                          <p:attrName>ppt_x</p:attrName>
                                        </p:attrNameLst>
                                      </p:cBhvr>
                                      <p:tavLst>
                                        <p:tav tm="0">
                                          <p:val>
                                            <p:strVal val="#ppt_x"/>
                                          </p:val>
                                        </p:tav>
                                        <p:tav tm="100000">
                                          <p:val>
                                            <p:strVal val="#ppt_x"/>
                                          </p:val>
                                        </p:tav>
                                      </p:tavLst>
                                    </p:anim>
                                    <p:anim calcmode="lin" valueType="num">
                                      <p:cBhvr>
                                        <p:cTn id="66" dur="1000" fill="hold"/>
                                        <p:tgtEl>
                                          <p:spTgt spid="37"/>
                                        </p:tgtEl>
                                        <p:attrNameLst>
                                          <p:attrName>ppt_y</p:attrName>
                                        </p:attrNameLst>
                                      </p:cBhvr>
                                      <p:tavLst>
                                        <p:tav tm="0">
                                          <p:val>
                                            <p:strVal val="#ppt_y+.1"/>
                                          </p:val>
                                        </p:tav>
                                        <p:tav tm="100000">
                                          <p:val>
                                            <p:strVal val="#ppt_y"/>
                                          </p:val>
                                        </p:tav>
                                      </p:tavLst>
                                    </p:anim>
                                  </p:childTnLst>
                                </p:cTn>
                              </p:par>
                            </p:childTnLst>
                          </p:cTn>
                        </p:par>
                        <p:par>
                          <p:cTn id="67" fill="hold">
                            <p:stCondLst>
                              <p:cond delay="3000"/>
                            </p:stCondLst>
                            <p:childTnLst>
                              <p:par>
                                <p:cTn id="68" presetID="42" presetClass="entr" presetSubtype="0"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fade">
                                      <p:cBhvr>
                                        <p:cTn id="70" dur="1000"/>
                                        <p:tgtEl>
                                          <p:spTgt spid="8"/>
                                        </p:tgtEl>
                                      </p:cBhvr>
                                    </p:animEffect>
                                    <p:anim calcmode="lin" valueType="num">
                                      <p:cBhvr>
                                        <p:cTn id="71" dur="1000" fill="hold"/>
                                        <p:tgtEl>
                                          <p:spTgt spid="8"/>
                                        </p:tgtEl>
                                        <p:attrNameLst>
                                          <p:attrName>ppt_x</p:attrName>
                                        </p:attrNameLst>
                                      </p:cBhvr>
                                      <p:tavLst>
                                        <p:tav tm="0">
                                          <p:val>
                                            <p:strVal val="#ppt_x"/>
                                          </p:val>
                                        </p:tav>
                                        <p:tav tm="100000">
                                          <p:val>
                                            <p:strVal val="#ppt_x"/>
                                          </p:val>
                                        </p:tav>
                                      </p:tavLst>
                                    </p:anim>
                                    <p:anim calcmode="lin" valueType="num">
                                      <p:cBhvr>
                                        <p:cTn id="72" dur="1000" fill="hold"/>
                                        <p:tgtEl>
                                          <p:spTgt spid="8"/>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1000"/>
                                        <p:tgtEl>
                                          <p:spTgt spid="26"/>
                                        </p:tgtEl>
                                      </p:cBhvr>
                                    </p:animEffect>
                                    <p:anim calcmode="lin" valueType="num">
                                      <p:cBhvr>
                                        <p:cTn id="76" dur="1000" fill="hold"/>
                                        <p:tgtEl>
                                          <p:spTgt spid="26"/>
                                        </p:tgtEl>
                                        <p:attrNameLst>
                                          <p:attrName>ppt_x</p:attrName>
                                        </p:attrNameLst>
                                      </p:cBhvr>
                                      <p:tavLst>
                                        <p:tav tm="0">
                                          <p:val>
                                            <p:strVal val="#ppt_x"/>
                                          </p:val>
                                        </p:tav>
                                        <p:tav tm="100000">
                                          <p:val>
                                            <p:strVal val="#ppt_x"/>
                                          </p:val>
                                        </p:tav>
                                      </p:tavLst>
                                    </p:anim>
                                    <p:anim calcmode="lin" valueType="num">
                                      <p:cBhvr>
                                        <p:cTn id="77" dur="1000" fill="hold"/>
                                        <p:tgtEl>
                                          <p:spTgt spid="26"/>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1000"/>
                                        <p:tgtEl>
                                          <p:spTgt spid="30"/>
                                        </p:tgtEl>
                                      </p:cBhvr>
                                    </p:animEffect>
                                    <p:anim calcmode="lin" valueType="num">
                                      <p:cBhvr>
                                        <p:cTn id="81" dur="1000" fill="hold"/>
                                        <p:tgtEl>
                                          <p:spTgt spid="30"/>
                                        </p:tgtEl>
                                        <p:attrNameLst>
                                          <p:attrName>ppt_x</p:attrName>
                                        </p:attrNameLst>
                                      </p:cBhvr>
                                      <p:tavLst>
                                        <p:tav tm="0">
                                          <p:val>
                                            <p:strVal val="#ppt_x"/>
                                          </p:val>
                                        </p:tav>
                                        <p:tav tm="100000">
                                          <p:val>
                                            <p:strVal val="#ppt_x"/>
                                          </p:val>
                                        </p:tav>
                                      </p:tavLst>
                                    </p:anim>
                                    <p:anim calcmode="lin" valueType="num">
                                      <p:cBhvr>
                                        <p:cTn id="82" dur="1000" fill="hold"/>
                                        <p:tgtEl>
                                          <p:spTgt spid="30"/>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1000"/>
                                        <p:tgtEl>
                                          <p:spTgt spid="40"/>
                                        </p:tgtEl>
                                      </p:cBhvr>
                                    </p:animEffect>
                                    <p:anim calcmode="lin" valueType="num">
                                      <p:cBhvr>
                                        <p:cTn id="86" dur="1000" fill="hold"/>
                                        <p:tgtEl>
                                          <p:spTgt spid="40"/>
                                        </p:tgtEl>
                                        <p:attrNameLst>
                                          <p:attrName>ppt_x</p:attrName>
                                        </p:attrNameLst>
                                      </p:cBhvr>
                                      <p:tavLst>
                                        <p:tav tm="0">
                                          <p:val>
                                            <p:strVal val="#ppt_x"/>
                                          </p:val>
                                        </p:tav>
                                        <p:tav tm="100000">
                                          <p:val>
                                            <p:strVal val="#ppt_x"/>
                                          </p:val>
                                        </p:tav>
                                      </p:tavLst>
                                    </p:anim>
                                    <p:anim calcmode="lin" valueType="num">
                                      <p:cBhvr>
                                        <p:cTn id="8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7"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rot="5400000" flipH="1">
            <a:off x="1467757" y="1939236"/>
            <a:ext cx="349041" cy="360522"/>
          </a:xfrm>
          <a:prstGeom prst="parallelogram">
            <a:avLst>
              <a:gd name="adj" fmla="val 32376"/>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平行四边形 4"/>
          <p:cNvSpPr/>
          <p:nvPr/>
        </p:nvSpPr>
        <p:spPr>
          <a:xfrm rot="5400000" flipH="1">
            <a:off x="6418633" y="1939236"/>
            <a:ext cx="349041" cy="360522"/>
          </a:xfrm>
          <a:prstGeom prst="parallelogram">
            <a:avLst>
              <a:gd name="adj" fmla="val 32376"/>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5"/>
          <p:cNvSpPr/>
          <p:nvPr/>
        </p:nvSpPr>
        <p:spPr>
          <a:xfrm>
            <a:off x="6633340" y="1738308"/>
            <a:ext cx="4096644" cy="2893370"/>
          </a:xfrm>
          <a:prstGeom prst="rect">
            <a:avLst/>
          </a:prstGeom>
          <a:gradFill>
            <a:gsLst>
              <a:gs pos="0">
                <a:schemeClr val="accent4">
                  <a:lumMod val="40000"/>
                  <a:lumOff val="60000"/>
                </a:schemeClr>
              </a:gs>
              <a:gs pos="100000">
                <a:schemeClr val="accent4">
                  <a:lumMod val="20000"/>
                  <a:lumOff val="80000"/>
                </a:scheme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矩形 7"/>
          <p:cNvSpPr/>
          <p:nvPr/>
        </p:nvSpPr>
        <p:spPr>
          <a:xfrm>
            <a:off x="1682464" y="1738308"/>
            <a:ext cx="4096644" cy="2893370"/>
          </a:xfrm>
          <a:prstGeom prst="rect">
            <a:avLst/>
          </a:prstGeom>
          <a:gradFill>
            <a:gsLst>
              <a:gs pos="0">
                <a:schemeClr val="accent4">
                  <a:lumMod val="40000"/>
                  <a:lumOff val="60000"/>
                </a:schemeClr>
              </a:gs>
              <a:gs pos="100000">
                <a:schemeClr val="accent4">
                  <a:lumMod val="20000"/>
                  <a:lumOff val="80000"/>
                </a:scheme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34" name="图片占位符 33"/>
          <p:cNvPicPr>
            <a:picLocks noGrp="1" noChangeAspect="1"/>
          </p:cNvPicPr>
          <p:nvPr>
            <p:ph type="pic" sz="quarter" idx="13"/>
          </p:nvPr>
        </p:nvPicPr>
        <p:blipFill>
          <a:blip r:embed="rId3" cstate="print">
            <a:extLst>
              <a:ext uri="{28A0092B-C50C-407E-A947-70E740481C1C}">
                <a14:useLocalDpi xmlns:a14="http://schemas.microsoft.com/office/drawing/2010/main" xmlns="" val="0"/>
              </a:ext>
            </a:extLst>
          </a:blip>
          <a:stretch>
            <a:fillRect/>
          </a:stretch>
        </p:blipFill>
        <p:spPr>
          <a:xfrm>
            <a:off x="6764231" y="1909002"/>
            <a:ext cx="3827974" cy="2551982"/>
          </a:xfrm>
        </p:spPr>
      </p:pic>
      <p:pic>
        <p:nvPicPr>
          <p:cNvPr id="32" name="图片占位符 31"/>
          <p:cNvPicPr>
            <a:picLocks noGrp="1" noChangeAspect="1"/>
          </p:cNvPicPr>
          <p:nvPr>
            <p:ph type="pic" sz="quarter" idx="14"/>
          </p:nvPr>
        </p:nvPicPr>
        <p:blipFill>
          <a:blip r:embed="rId4" cstate="print">
            <a:extLst>
              <a:ext uri="{28A0092B-C50C-407E-A947-70E740481C1C}">
                <a14:useLocalDpi xmlns:a14="http://schemas.microsoft.com/office/drawing/2010/main" xmlns="" val="0"/>
              </a:ext>
            </a:extLst>
          </a:blip>
          <a:stretch>
            <a:fillRect/>
          </a:stretch>
        </p:blipFill>
        <p:spPr>
          <a:xfrm>
            <a:off x="1820244" y="1908638"/>
            <a:ext cx="3827974" cy="2552711"/>
          </a:xfrm>
        </p:spPr>
      </p:pic>
      <p:sp>
        <p:nvSpPr>
          <p:cNvPr id="10" name="矩形 9"/>
          <p:cNvSpPr/>
          <p:nvPr/>
        </p:nvSpPr>
        <p:spPr>
          <a:xfrm>
            <a:off x="1462017" y="2064387"/>
            <a:ext cx="1777356" cy="601637"/>
          </a:xfrm>
          <a:prstGeom prst="rect">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solidFill>
                  <a:schemeClr val="tx1"/>
                </a:solidFill>
              </a:rPr>
              <a:t>01</a:t>
            </a:r>
            <a:endParaRPr lang="en-US" altLang="zh-CN" sz="2400" dirty="0">
              <a:solidFill>
                <a:schemeClr val="tx1"/>
              </a:solidFill>
            </a:endParaRPr>
          </a:p>
        </p:txBody>
      </p:sp>
      <p:sp>
        <p:nvSpPr>
          <p:cNvPr id="11" name="矩形 10"/>
          <p:cNvSpPr/>
          <p:nvPr/>
        </p:nvSpPr>
        <p:spPr>
          <a:xfrm>
            <a:off x="6412893" y="2064387"/>
            <a:ext cx="1777356" cy="601637"/>
          </a:xfrm>
          <a:prstGeom prst="rect">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2400" dirty="0" smtClean="0">
                <a:solidFill>
                  <a:schemeClr val="tx1"/>
                </a:solidFill>
              </a:rPr>
              <a:t>02</a:t>
            </a:r>
            <a:endParaRPr lang="en-US" altLang="zh-CN" sz="2400" dirty="0">
              <a:solidFill>
                <a:schemeClr val="tx1"/>
              </a:solidFill>
            </a:endParaRPr>
          </a:p>
        </p:txBody>
      </p:sp>
      <p:grpSp>
        <p:nvGrpSpPr>
          <p:cNvPr id="18" name="组合 17"/>
          <p:cNvGrpSpPr/>
          <p:nvPr/>
        </p:nvGrpSpPr>
        <p:grpSpPr>
          <a:xfrm>
            <a:off x="1820244" y="4738388"/>
            <a:ext cx="3757939" cy="1007663"/>
            <a:chOff x="1531598" y="3689289"/>
            <a:chExt cx="3757939" cy="1007663"/>
          </a:xfrm>
        </p:grpSpPr>
        <p:sp>
          <p:nvSpPr>
            <p:cNvPr id="19" name="矩形 18"/>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rPr>
                <a:t>The user can demonstrate on a projector or computer, or print the presentation and make it into a film to be used</a:t>
              </a:r>
            </a:p>
          </p:txBody>
        </p:sp>
        <p:sp>
          <p:nvSpPr>
            <p:cNvPr id="20" name="文本框 19"/>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rPr>
                <a:t>文字添加此处</a:t>
              </a:r>
              <a:endParaRPr lang="zh-CN" altLang="en-US" sz="2000" b="1"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endParaRPr>
            </a:p>
          </p:txBody>
        </p:sp>
      </p:grpSp>
      <p:grpSp>
        <p:nvGrpSpPr>
          <p:cNvPr id="21" name="组合 20"/>
          <p:cNvGrpSpPr/>
          <p:nvPr/>
        </p:nvGrpSpPr>
        <p:grpSpPr>
          <a:xfrm>
            <a:off x="6834266" y="4738388"/>
            <a:ext cx="3757939" cy="1007663"/>
            <a:chOff x="1531598" y="3689289"/>
            <a:chExt cx="3757939" cy="1007663"/>
          </a:xfrm>
        </p:grpSpPr>
        <p:sp>
          <p:nvSpPr>
            <p:cNvPr id="22" name="矩形 21"/>
            <p:cNvSpPr/>
            <p:nvPr/>
          </p:nvSpPr>
          <p:spPr>
            <a:xfrm>
              <a:off x="1531598" y="4050621"/>
              <a:ext cx="3757939" cy="646331"/>
            </a:xfrm>
            <a:prstGeom prst="rect">
              <a:avLst/>
            </a:prstGeom>
          </p:spPr>
          <p:txBody>
            <a:bodyPr wrap="square">
              <a:spAutoFit/>
              <a:scene3d>
                <a:camera prst="orthographicFront"/>
                <a:lightRig rig="threePt" dir="t"/>
              </a:scene3d>
              <a:sp3d contourW="12700"/>
            </a:bodyPr>
            <a:lstStyle/>
            <a:p>
              <a:r>
                <a:rPr lang="en-US" altLang="zh-CN" sz="1200"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rPr>
                <a:t>The user can demonstrate on a projector or computer, or print the presentation and make it into a film to be used</a:t>
              </a:r>
            </a:p>
          </p:txBody>
        </p:sp>
        <p:sp>
          <p:nvSpPr>
            <p:cNvPr id="23" name="文本框 22"/>
            <p:cNvSpPr txBox="1"/>
            <p:nvPr/>
          </p:nvSpPr>
          <p:spPr>
            <a:xfrm>
              <a:off x="1531599" y="3689289"/>
              <a:ext cx="1723549" cy="400110"/>
            </a:xfrm>
            <a:prstGeom prst="rect">
              <a:avLst/>
            </a:prstGeom>
            <a:noFill/>
          </p:spPr>
          <p:txBody>
            <a:bodyPr wrap="none" rtlCol="0">
              <a:spAutoFit/>
              <a:scene3d>
                <a:camera prst="orthographicFront"/>
                <a:lightRig rig="threePt" dir="t"/>
              </a:scene3d>
              <a:sp3d contourW="12700"/>
            </a:bodyPr>
            <a:lstStyle/>
            <a:p>
              <a:r>
                <a:rPr lang="zh-CN" altLang="en-US" sz="2000" b="1"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rPr>
                <a:t>文字添加此处</a:t>
              </a:r>
            </a:p>
          </p:txBody>
        </p:sp>
      </p:grpSp>
      <p:grpSp>
        <p:nvGrpSpPr>
          <p:cNvPr id="24" name="组合 23"/>
          <p:cNvGrpSpPr/>
          <p:nvPr/>
        </p:nvGrpSpPr>
        <p:grpSpPr>
          <a:xfrm>
            <a:off x="3301991" y="443981"/>
            <a:ext cx="5588010" cy="1114848"/>
            <a:chOff x="3301991" y="443981"/>
            <a:chExt cx="5588010" cy="1114848"/>
          </a:xfrm>
        </p:grpSpPr>
        <p:sp>
          <p:nvSpPr>
            <p:cNvPr id="25" name="文本框 24"/>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rPr>
                <a:t>签约仪式介绍</a:t>
              </a:r>
            </a:p>
          </p:txBody>
        </p:sp>
        <p:pic>
          <p:nvPicPr>
            <p:cNvPr id="26" name="图片 25"/>
            <p:cNvPicPr>
              <a:picLocks noChangeAspect="1"/>
            </p:cNvPicPr>
            <p:nvPr/>
          </p:nvPicPr>
          <p:blipFill>
            <a:blip r:embed="rId5" cstate="print"/>
            <a:stretch>
              <a:fillRect/>
            </a:stretch>
          </p:blipFill>
          <p:spPr>
            <a:xfrm rot="5400000">
              <a:off x="5815476" y="-695386"/>
              <a:ext cx="561048" cy="3947381"/>
            </a:xfrm>
            <a:prstGeom prst="rect">
              <a:avLst/>
            </a:prstGeom>
          </p:spPr>
        </p:pic>
      </p:grpSp>
    </p:spTree>
    <p:extLst>
      <p:ext uri="{BB962C8B-B14F-4D97-AF65-F5344CB8AC3E}">
        <p14:creationId xmlns:p14="http://schemas.microsoft.com/office/powerpoint/2010/main" xmlns="" val="216235434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000"/>
                                        <p:tgtEl>
                                          <p:spTgt spid="32"/>
                                        </p:tgtEl>
                                      </p:cBhvr>
                                    </p:animEffect>
                                    <p:anim calcmode="lin" valueType="num">
                                      <p:cBhvr>
                                        <p:cTn id="33" dur="1000" fill="hold"/>
                                        <p:tgtEl>
                                          <p:spTgt spid="32"/>
                                        </p:tgtEl>
                                        <p:attrNameLst>
                                          <p:attrName>ppt_x</p:attrName>
                                        </p:attrNameLst>
                                      </p:cBhvr>
                                      <p:tavLst>
                                        <p:tav tm="0">
                                          <p:val>
                                            <p:strVal val="#ppt_x"/>
                                          </p:val>
                                        </p:tav>
                                        <p:tav tm="100000">
                                          <p:val>
                                            <p:strVal val="#ppt_x"/>
                                          </p:val>
                                        </p:tav>
                                      </p:tavLst>
                                    </p:anim>
                                    <p:anim calcmode="lin" valueType="num">
                                      <p:cBhvr>
                                        <p:cTn id="34" dur="1000" fill="hold"/>
                                        <p:tgtEl>
                                          <p:spTgt spid="3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2" presetClass="entr" presetSubtype="2"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fill="hold"/>
                                        <p:tgtEl>
                                          <p:spTgt spid="18"/>
                                        </p:tgtEl>
                                        <p:attrNameLst>
                                          <p:attrName>ppt_x</p:attrName>
                                        </p:attrNameLst>
                                      </p:cBhvr>
                                      <p:tavLst>
                                        <p:tav tm="0">
                                          <p:val>
                                            <p:strVal val="1+#ppt_w/2"/>
                                          </p:val>
                                        </p:tav>
                                        <p:tav tm="100000">
                                          <p:val>
                                            <p:strVal val="#ppt_x"/>
                                          </p:val>
                                        </p:tav>
                                      </p:tavLst>
                                    </p:anim>
                                    <p:anim calcmode="lin" valueType="num">
                                      <p:cBhvr additive="base">
                                        <p:cTn id="49" dur="500" fill="hold"/>
                                        <p:tgtEl>
                                          <p:spTgt spid="18"/>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1+#ppt_w/2"/>
                                          </p:val>
                                        </p:tav>
                                        <p:tav tm="100000">
                                          <p:val>
                                            <p:strVal val="#ppt_x"/>
                                          </p:val>
                                        </p:tav>
                                      </p:tavLst>
                                    </p:anim>
                                    <p:anim calcmode="lin" valueType="num">
                                      <p:cBhvr additive="base">
                                        <p:cTn id="5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 name="f5b3f2d1-38e1-4660-951c-8ebc16084aad"/>
          <p:cNvGrpSpPr>
            <a:grpSpLocks noChangeAspect="1"/>
          </p:cNvGrpSpPr>
          <p:nvPr/>
        </p:nvGrpSpPr>
        <p:grpSpPr>
          <a:xfrm>
            <a:off x="3674159" y="2191985"/>
            <a:ext cx="4843681" cy="2233157"/>
            <a:chOff x="3601673" y="2417390"/>
            <a:chExt cx="4843681" cy="2233157"/>
          </a:xfrm>
        </p:grpSpPr>
        <p:grpSp>
          <p:nvGrpSpPr>
            <p:cNvPr id="121" name="组合 120"/>
            <p:cNvGrpSpPr/>
            <p:nvPr/>
          </p:nvGrpSpPr>
          <p:grpSpPr>
            <a:xfrm>
              <a:off x="3601673" y="2417390"/>
              <a:ext cx="4843681" cy="2233157"/>
              <a:chOff x="2534384" y="1878746"/>
              <a:chExt cx="6419413" cy="2959640"/>
            </a:xfrm>
          </p:grpSpPr>
          <p:grpSp>
            <p:nvGrpSpPr>
              <p:cNvPr id="127" name="组合 126"/>
              <p:cNvGrpSpPr/>
              <p:nvPr/>
            </p:nvGrpSpPr>
            <p:grpSpPr>
              <a:xfrm>
                <a:off x="3631384" y="2809037"/>
                <a:ext cx="2021118" cy="2029349"/>
                <a:chOff x="3631384" y="2809037"/>
                <a:chExt cx="2021118" cy="2029349"/>
              </a:xfrm>
              <a:solidFill>
                <a:schemeClr val="accent6"/>
              </a:solidFill>
            </p:grpSpPr>
            <p:sp>
              <p:nvSpPr>
                <p:cNvPr id="136" name="íślíḋè-任意多边形: 形状 6"/>
                <p:cNvSpPr>
                  <a:spLocks/>
                </p:cNvSpPr>
                <p:nvPr/>
              </p:nvSpPr>
              <p:spPr bwMode="auto">
                <a:xfrm>
                  <a:off x="3631384" y="2856374"/>
                  <a:ext cx="2021118" cy="1982012"/>
                </a:xfrm>
                <a:custGeom>
                  <a:avLst/>
                  <a:gdLst>
                    <a:gd name="T0" fmla="*/ 321 w 350"/>
                    <a:gd name="T1" fmla="*/ 184 h 343"/>
                    <a:gd name="T2" fmla="*/ 176 w 350"/>
                    <a:gd name="T3" fmla="*/ 314 h 343"/>
                    <a:gd name="T4" fmla="*/ 30 w 350"/>
                    <a:gd name="T5" fmla="*/ 167 h 343"/>
                    <a:gd name="T6" fmla="*/ 122 w 350"/>
                    <a:gd name="T7" fmla="*/ 31 h 343"/>
                    <a:gd name="T8" fmla="*/ 125 w 350"/>
                    <a:gd name="T9" fmla="*/ 7 h 343"/>
                    <a:gd name="T10" fmla="*/ 125 w 350"/>
                    <a:gd name="T11" fmla="*/ 0 h 343"/>
                    <a:gd name="T12" fmla="*/ 0 w 350"/>
                    <a:gd name="T13" fmla="*/ 167 h 343"/>
                    <a:gd name="T14" fmla="*/ 176 w 350"/>
                    <a:gd name="T15" fmla="*/ 343 h 343"/>
                    <a:gd name="T16" fmla="*/ 350 w 350"/>
                    <a:gd name="T17" fmla="*/ 189 h 343"/>
                    <a:gd name="T18" fmla="*/ 321 w 350"/>
                    <a:gd name="T19" fmla="*/ 18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343">
                      <a:moveTo>
                        <a:pt x="321" y="184"/>
                      </a:moveTo>
                      <a:cubicBezTo>
                        <a:pt x="313" y="257"/>
                        <a:pt x="251" y="314"/>
                        <a:pt x="176" y="314"/>
                      </a:cubicBezTo>
                      <a:cubicBezTo>
                        <a:pt x="95" y="314"/>
                        <a:pt x="30" y="248"/>
                        <a:pt x="30" y="167"/>
                      </a:cubicBezTo>
                      <a:cubicBezTo>
                        <a:pt x="30" y="106"/>
                        <a:pt x="68" y="53"/>
                        <a:pt x="122" y="31"/>
                      </a:cubicBezTo>
                      <a:cubicBezTo>
                        <a:pt x="124" y="23"/>
                        <a:pt x="125" y="16"/>
                        <a:pt x="125" y="7"/>
                      </a:cubicBezTo>
                      <a:cubicBezTo>
                        <a:pt x="125" y="0"/>
                        <a:pt x="125" y="0"/>
                        <a:pt x="125" y="0"/>
                      </a:cubicBezTo>
                      <a:cubicBezTo>
                        <a:pt x="52" y="21"/>
                        <a:pt x="0" y="89"/>
                        <a:pt x="0" y="167"/>
                      </a:cubicBezTo>
                      <a:cubicBezTo>
                        <a:pt x="0" y="265"/>
                        <a:pt x="79" y="343"/>
                        <a:pt x="176" y="343"/>
                      </a:cubicBezTo>
                      <a:cubicBezTo>
                        <a:pt x="266" y="343"/>
                        <a:pt x="340" y="276"/>
                        <a:pt x="350" y="189"/>
                      </a:cubicBezTo>
                      <a:cubicBezTo>
                        <a:pt x="340" y="188"/>
                        <a:pt x="330" y="187"/>
                        <a:pt x="321" y="184"/>
                      </a:cubicBezTo>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37" name="íślíḋè-任意多边形: 形状 7"/>
                <p:cNvSpPr>
                  <a:spLocks/>
                </p:cNvSpPr>
                <p:nvPr/>
              </p:nvSpPr>
              <p:spPr bwMode="auto">
                <a:xfrm>
                  <a:off x="4600779" y="2809037"/>
                  <a:ext cx="1051722" cy="885011"/>
                </a:xfrm>
                <a:custGeom>
                  <a:avLst/>
                  <a:gdLst>
                    <a:gd name="T0" fmla="*/ 0 w 182"/>
                    <a:gd name="T1" fmla="*/ 29 h 153"/>
                    <a:gd name="T2" fmla="*/ 8 w 182"/>
                    <a:gd name="T3" fmla="*/ 29 h 153"/>
                    <a:gd name="T4" fmla="*/ 151 w 182"/>
                    <a:gd name="T5" fmla="*/ 145 h 153"/>
                    <a:gd name="T6" fmla="*/ 182 w 182"/>
                    <a:gd name="T7" fmla="*/ 153 h 153"/>
                    <a:gd name="T8" fmla="*/ 8 w 182"/>
                    <a:gd name="T9" fmla="*/ 0 h 153"/>
                    <a:gd name="T10" fmla="*/ 0 w 182"/>
                    <a:gd name="T11" fmla="*/ 0 h 153"/>
                    <a:gd name="T12" fmla="*/ 1 w 182"/>
                    <a:gd name="T13" fmla="*/ 15 h 153"/>
                    <a:gd name="T14" fmla="*/ 0 w 182"/>
                    <a:gd name="T15" fmla="*/ 29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3">
                      <a:moveTo>
                        <a:pt x="0" y="29"/>
                      </a:moveTo>
                      <a:cubicBezTo>
                        <a:pt x="8" y="29"/>
                        <a:pt x="8" y="29"/>
                        <a:pt x="8" y="29"/>
                      </a:cubicBezTo>
                      <a:cubicBezTo>
                        <a:pt x="78" y="29"/>
                        <a:pt x="137" y="79"/>
                        <a:pt x="151" y="145"/>
                      </a:cubicBezTo>
                      <a:cubicBezTo>
                        <a:pt x="161" y="149"/>
                        <a:pt x="171" y="152"/>
                        <a:pt x="182" y="153"/>
                      </a:cubicBezTo>
                      <a:cubicBezTo>
                        <a:pt x="171" y="67"/>
                        <a:pt x="97" y="0"/>
                        <a:pt x="8" y="0"/>
                      </a:cubicBezTo>
                      <a:cubicBezTo>
                        <a:pt x="0" y="0"/>
                        <a:pt x="0" y="0"/>
                        <a:pt x="0" y="0"/>
                      </a:cubicBezTo>
                      <a:cubicBezTo>
                        <a:pt x="1" y="5"/>
                        <a:pt x="1" y="10"/>
                        <a:pt x="1" y="15"/>
                      </a:cubicBezTo>
                      <a:cubicBezTo>
                        <a:pt x="1" y="20"/>
                        <a:pt x="1" y="24"/>
                        <a:pt x="0" y="29"/>
                      </a:cubicBezTo>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128" name="íślíḋè-任意多边形: 形状 8"/>
              <p:cNvSpPr>
                <a:spLocks/>
              </p:cNvSpPr>
              <p:nvPr/>
            </p:nvSpPr>
            <p:spPr bwMode="auto">
              <a:xfrm>
                <a:off x="2534384" y="1878746"/>
                <a:ext cx="2027292" cy="2029351"/>
              </a:xfrm>
              <a:custGeom>
                <a:avLst/>
                <a:gdLst>
                  <a:gd name="T0" fmla="*/ 183 w 351"/>
                  <a:gd name="T1" fmla="*/ 336 h 351"/>
                  <a:gd name="T2" fmla="*/ 184 w 351"/>
                  <a:gd name="T3" fmla="*/ 322 h 351"/>
                  <a:gd name="T4" fmla="*/ 176 w 351"/>
                  <a:gd name="T5" fmla="*/ 322 h 351"/>
                  <a:gd name="T6" fmla="*/ 29 w 351"/>
                  <a:gd name="T7" fmla="*/ 176 h 351"/>
                  <a:gd name="T8" fmla="*/ 176 w 351"/>
                  <a:gd name="T9" fmla="*/ 29 h 351"/>
                  <a:gd name="T10" fmla="*/ 322 w 351"/>
                  <a:gd name="T11" fmla="*/ 176 h 351"/>
                  <a:gd name="T12" fmla="*/ 229 w 351"/>
                  <a:gd name="T13" fmla="*/ 312 h 351"/>
                  <a:gd name="T14" fmla="*/ 227 w 351"/>
                  <a:gd name="T15" fmla="*/ 336 h 351"/>
                  <a:gd name="T16" fmla="*/ 227 w 351"/>
                  <a:gd name="T17" fmla="*/ 344 h 351"/>
                  <a:gd name="T18" fmla="*/ 351 w 351"/>
                  <a:gd name="T19" fmla="*/ 176 h 351"/>
                  <a:gd name="T20" fmla="*/ 176 w 351"/>
                  <a:gd name="T21" fmla="*/ 0 h 351"/>
                  <a:gd name="T22" fmla="*/ 0 w 351"/>
                  <a:gd name="T23" fmla="*/ 176 h 351"/>
                  <a:gd name="T24" fmla="*/ 176 w 351"/>
                  <a:gd name="T25" fmla="*/ 351 h 351"/>
                  <a:gd name="T26" fmla="*/ 184 w 351"/>
                  <a:gd name="T27" fmla="*/ 351 h 351"/>
                  <a:gd name="T28" fmla="*/ 183 w 351"/>
                  <a:gd name="T29" fmla="*/ 33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1" h="351">
                    <a:moveTo>
                      <a:pt x="183" y="336"/>
                    </a:moveTo>
                    <a:cubicBezTo>
                      <a:pt x="183" y="331"/>
                      <a:pt x="183" y="326"/>
                      <a:pt x="184" y="322"/>
                    </a:cubicBezTo>
                    <a:cubicBezTo>
                      <a:pt x="176" y="322"/>
                      <a:pt x="176" y="322"/>
                      <a:pt x="176" y="322"/>
                    </a:cubicBezTo>
                    <a:cubicBezTo>
                      <a:pt x="95" y="322"/>
                      <a:pt x="29" y="256"/>
                      <a:pt x="29" y="176"/>
                    </a:cubicBezTo>
                    <a:cubicBezTo>
                      <a:pt x="29" y="94"/>
                      <a:pt x="95" y="29"/>
                      <a:pt x="176" y="29"/>
                    </a:cubicBezTo>
                    <a:cubicBezTo>
                      <a:pt x="256" y="29"/>
                      <a:pt x="322" y="94"/>
                      <a:pt x="322" y="176"/>
                    </a:cubicBezTo>
                    <a:cubicBezTo>
                      <a:pt x="322" y="237"/>
                      <a:pt x="283" y="290"/>
                      <a:pt x="229" y="312"/>
                    </a:cubicBezTo>
                    <a:cubicBezTo>
                      <a:pt x="228" y="320"/>
                      <a:pt x="227" y="328"/>
                      <a:pt x="227" y="336"/>
                    </a:cubicBezTo>
                    <a:cubicBezTo>
                      <a:pt x="227" y="344"/>
                      <a:pt x="227" y="344"/>
                      <a:pt x="227" y="344"/>
                    </a:cubicBezTo>
                    <a:cubicBezTo>
                      <a:pt x="299" y="322"/>
                      <a:pt x="351" y="255"/>
                      <a:pt x="351" y="176"/>
                    </a:cubicBezTo>
                    <a:cubicBezTo>
                      <a:pt x="351" y="79"/>
                      <a:pt x="273" y="0"/>
                      <a:pt x="176" y="0"/>
                    </a:cubicBezTo>
                    <a:cubicBezTo>
                      <a:pt x="78" y="0"/>
                      <a:pt x="0" y="79"/>
                      <a:pt x="0" y="176"/>
                    </a:cubicBezTo>
                    <a:cubicBezTo>
                      <a:pt x="0" y="273"/>
                      <a:pt x="78" y="351"/>
                      <a:pt x="176" y="351"/>
                    </a:cubicBezTo>
                    <a:cubicBezTo>
                      <a:pt x="184" y="351"/>
                      <a:pt x="184" y="351"/>
                      <a:pt x="184" y="351"/>
                    </a:cubicBezTo>
                    <a:cubicBezTo>
                      <a:pt x="183" y="346"/>
                      <a:pt x="183" y="341"/>
                      <a:pt x="183" y="336"/>
                    </a:cubicBezTo>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nvGrpSpPr>
              <p:cNvPr id="129" name="组合 128"/>
              <p:cNvGrpSpPr/>
              <p:nvPr/>
            </p:nvGrpSpPr>
            <p:grpSpPr>
              <a:xfrm>
                <a:off x="4738677" y="1878746"/>
                <a:ext cx="2021118" cy="2029351"/>
                <a:chOff x="4738677" y="1878746"/>
                <a:chExt cx="2021118" cy="2029351"/>
              </a:xfrm>
              <a:solidFill>
                <a:schemeClr val="accent2"/>
              </a:solidFill>
            </p:grpSpPr>
            <p:sp>
              <p:nvSpPr>
                <p:cNvPr id="134" name="íślíḋè-任意多边形: 形状 9"/>
                <p:cNvSpPr>
                  <a:spLocks/>
                </p:cNvSpPr>
                <p:nvPr/>
              </p:nvSpPr>
              <p:spPr bwMode="auto">
                <a:xfrm>
                  <a:off x="4738677" y="1878746"/>
                  <a:ext cx="2021118" cy="1988187"/>
                </a:xfrm>
                <a:custGeom>
                  <a:avLst/>
                  <a:gdLst>
                    <a:gd name="T0" fmla="*/ 29 w 350"/>
                    <a:gd name="T1" fmla="*/ 159 h 344"/>
                    <a:gd name="T2" fmla="*/ 174 w 350"/>
                    <a:gd name="T3" fmla="*/ 29 h 344"/>
                    <a:gd name="T4" fmla="*/ 320 w 350"/>
                    <a:gd name="T5" fmla="*/ 176 h 344"/>
                    <a:gd name="T6" fmla="*/ 228 w 350"/>
                    <a:gd name="T7" fmla="*/ 312 h 344"/>
                    <a:gd name="T8" fmla="*/ 225 w 350"/>
                    <a:gd name="T9" fmla="*/ 336 h 344"/>
                    <a:gd name="T10" fmla="*/ 225 w 350"/>
                    <a:gd name="T11" fmla="*/ 344 h 344"/>
                    <a:gd name="T12" fmla="*/ 350 w 350"/>
                    <a:gd name="T13" fmla="*/ 176 h 344"/>
                    <a:gd name="T14" fmla="*/ 174 w 350"/>
                    <a:gd name="T15" fmla="*/ 0 h 344"/>
                    <a:gd name="T16" fmla="*/ 0 w 350"/>
                    <a:gd name="T17" fmla="*/ 154 h 344"/>
                    <a:gd name="T18" fmla="*/ 29 w 350"/>
                    <a:gd name="T19" fmla="*/ 159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344">
                      <a:moveTo>
                        <a:pt x="29" y="159"/>
                      </a:moveTo>
                      <a:cubicBezTo>
                        <a:pt x="37" y="86"/>
                        <a:pt x="99" y="29"/>
                        <a:pt x="174" y="29"/>
                      </a:cubicBezTo>
                      <a:cubicBezTo>
                        <a:pt x="255" y="29"/>
                        <a:pt x="320" y="94"/>
                        <a:pt x="320" y="176"/>
                      </a:cubicBezTo>
                      <a:cubicBezTo>
                        <a:pt x="320" y="237"/>
                        <a:pt x="282" y="290"/>
                        <a:pt x="228" y="312"/>
                      </a:cubicBezTo>
                      <a:cubicBezTo>
                        <a:pt x="226" y="320"/>
                        <a:pt x="225" y="328"/>
                        <a:pt x="225" y="336"/>
                      </a:cubicBezTo>
                      <a:cubicBezTo>
                        <a:pt x="225" y="344"/>
                        <a:pt x="225" y="344"/>
                        <a:pt x="225" y="344"/>
                      </a:cubicBezTo>
                      <a:cubicBezTo>
                        <a:pt x="298" y="322"/>
                        <a:pt x="350" y="255"/>
                        <a:pt x="350" y="176"/>
                      </a:cubicBezTo>
                      <a:cubicBezTo>
                        <a:pt x="350" y="79"/>
                        <a:pt x="271" y="0"/>
                        <a:pt x="174" y="0"/>
                      </a:cubicBezTo>
                      <a:cubicBezTo>
                        <a:pt x="84" y="0"/>
                        <a:pt x="10" y="67"/>
                        <a:pt x="0" y="154"/>
                      </a:cubicBezTo>
                      <a:cubicBezTo>
                        <a:pt x="10" y="155"/>
                        <a:pt x="20" y="157"/>
                        <a:pt x="29" y="159"/>
                      </a:cubicBezTo>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35" name="íślíḋè-任意多边形: 形状 10"/>
                <p:cNvSpPr>
                  <a:spLocks/>
                </p:cNvSpPr>
                <p:nvPr/>
              </p:nvSpPr>
              <p:spPr bwMode="auto">
                <a:xfrm>
                  <a:off x="4738677" y="3023086"/>
                  <a:ext cx="1051722" cy="885011"/>
                </a:xfrm>
                <a:custGeom>
                  <a:avLst/>
                  <a:gdLst>
                    <a:gd name="T0" fmla="*/ 181 w 182"/>
                    <a:gd name="T1" fmla="*/ 138 h 153"/>
                    <a:gd name="T2" fmla="*/ 182 w 182"/>
                    <a:gd name="T3" fmla="*/ 124 h 153"/>
                    <a:gd name="T4" fmla="*/ 174 w 182"/>
                    <a:gd name="T5" fmla="*/ 124 h 153"/>
                    <a:gd name="T6" fmla="*/ 31 w 182"/>
                    <a:gd name="T7" fmla="*/ 8 h 153"/>
                    <a:gd name="T8" fmla="*/ 0 w 182"/>
                    <a:gd name="T9" fmla="*/ 0 h 153"/>
                    <a:gd name="T10" fmla="*/ 174 w 182"/>
                    <a:gd name="T11" fmla="*/ 153 h 153"/>
                    <a:gd name="T12" fmla="*/ 182 w 182"/>
                    <a:gd name="T13" fmla="*/ 153 h 153"/>
                    <a:gd name="T14" fmla="*/ 181 w 182"/>
                    <a:gd name="T15" fmla="*/ 138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3">
                      <a:moveTo>
                        <a:pt x="181" y="138"/>
                      </a:moveTo>
                      <a:cubicBezTo>
                        <a:pt x="181" y="133"/>
                        <a:pt x="181" y="128"/>
                        <a:pt x="182" y="124"/>
                      </a:cubicBezTo>
                      <a:cubicBezTo>
                        <a:pt x="174" y="124"/>
                        <a:pt x="174" y="124"/>
                        <a:pt x="174" y="124"/>
                      </a:cubicBezTo>
                      <a:cubicBezTo>
                        <a:pt x="104" y="124"/>
                        <a:pt x="45" y="75"/>
                        <a:pt x="31" y="8"/>
                      </a:cubicBezTo>
                      <a:cubicBezTo>
                        <a:pt x="21" y="4"/>
                        <a:pt x="11" y="2"/>
                        <a:pt x="0" y="0"/>
                      </a:cubicBezTo>
                      <a:cubicBezTo>
                        <a:pt x="11" y="86"/>
                        <a:pt x="85" y="153"/>
                        <a:pt x="174" y="153"/>
                      </a:cubicBezTo>
                      <a:cubicBezTo>
                        <a:pt x="182" y="153"/>
                        <a:pt x="182" y="153"/>
                        <a:pt x="182" y="153"/>
                      </a:cubicBezTo>
                      <a:cubicBezTo>
                        <a:pt x="181" y="148"/>
                        <a:pt x="181" y="143"/>
                        <a:pt x="181" y="138"/>
                      </a:cubicBezTo>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130" name="组合 129"/>
              <p:cNvGrpSpPr/>
              <p:nvPr/>
            </p:nvGrpSpPr>
            <p:grpSpPr>
              <a:xfrm>
                <a:off x="5829504" y="2809037"/>
                <a:ext cx="2021118" cy="2029349"/>
                <a:chOff x="5829504" y="2809037"/>
                <a:chExt cx="2021118" cy="2029349"/>
              </a:xfrm>
              <a:solidFill>
                <a:schemeClr val="accent5"/>
              </a:solidFill>
            </p:grpSpPr>
            <p:sp>
              <p:nvSpPr>
                <p:cNvPr id="132" name="íślíḋè-任意多边形: 形状 11"/>
                <p:cNvSpPr>
                  <a:spLocks/>
                </p:cNvSpPr>
                <p:nvPr/>
              </p:nvSpPr>
              <p:spPr bwMode="auto">
                <a:xfrm>
                  <a:off x="5829504" y="2856374"/>
                  <a:ext cx="2021118" cy="1982012"/>
                </a:xfrm>
                <a:custGeom>
                  <a:avLst/>
                  <a:gdLst>
                    <a:gd name="T0" fmla="*/ 321 w 350"/>
                    <a:gd name="T1" fmla="*/ 184 h 343"/>
                    <a:gd name="T2" fmla="*/ 175 w 350"/>
                    <a:gd name="T3" fmla="*/ 314 h 343"/>
                    <a:gd name="T4" fmla="*/ 30 w 350"/>
                    <a:gd name="T5" fmla="*/ 167 h 343"/>
                    <a:gd name="T6" fmla="*/ 122 w 350"/>
                    <a:gd name="T7" fmla="*/ 31 h 343"/>
                    <a:gd name="T8" fmla="*/ 124 w 350"/>
                    <a:gd name="T9" fmla="*/ 7 h 343"/>
                    <a:gd name="T10" fmla="*/ 124 w 350"/>
                    <a:gd name="T11" fmla="*/ 0 h 343"/>
                    <a:gd name="T12" fmla="*/ 0 w 350"/>
                    <a:gd name="T13" fmla="*/ 167 h 343"/>
                    <a:gd name="T14" fmla="*/ 175 w 350"/>
                    <a:gd name="T15" fmla="*/ 343 h 343"/>
                    <a:gd name="T16" fmla="*/ 350 w 350"/>
                    <a:gd name="T17" fmla="*/ 189 h 343"/>
                    <a:gd name="T18" fmla="*/ 321 w 350"/>
                    <a:gd name="T19" fmla="*/ 18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0" h="343">
                      <a:moveTo>
                        <a:pt x="321" y="184"/>
                      </a:moveTo>
                      <a:cubicBezTo>
                        <a:pt x="312" y="257"/>
                        <a:pt x="251" y="314"/>
                        <a:pt x="175" y="314"/>
                      </a:cubicBezTo>
                      <a:cubicBezTo>
                        <a:pt x="95" y="314"/>
                        <a:pt x="30" y="248"/>
                        <a:pt x="30" y="167"/>
                      </a:cubicBezTo>
                      <a:cubicBezTo>
                        <a:pt x="30" y="106"/>
                        <a:pt x="68" y="53"/>
                        <a:pt x="122" y="31"/>
                      </a:cubicBezTo>
                      <a:cubicBezTo>
                        <a:pt x="123" y="23"/>
                        <a:pt x="124" y="16"/>
                        <a:pt x="124" y="7"/>
                      </a:cubicBezTo>
                      <a:cubicBezTo>
                        <a:pt x="124" y="0"/>
                        <a:pt x="124" y="0"/>
                        <a:pt x="124" y="0"/>
                      </a:cubicBezTo>
                      <a:cubicBezTo>
                        <a:pt x="52" y="21"/>
                        <a:pt x="0" y="89"/>
                        <a:pt x="0" y="167"/>
                      </a:cubicBezTo>
                      <a:cubicBezTo>
                        <a:pt x="0" y="265"/>
                        <a:pt x="78" y="343"/>
                        <a:pt x="175" y="343"/>
                      </a:cubicBezTo>
                      <a:cubicBezTo>
                        <a:pt x="265" y="343"/>
                        <a:pt x="340" y="276"/>
                        <a:pt x="350" y="189"/>
                      </a:cubicBezTo>
                      <a:cubicBezTo>
                        <a:pt x="340" y="188"/>
                        <a:pt x="330" y="187"/>
                        <a:pt x="321" y="184"/>
                      </a:cubicBezTo>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133" name="íślíḋè-任意多边形: 形状 12"/>
                <p:cNvSpPr>
                  <a:spLocks/>
                </p:cNvSpPr>
                <p:nvPr/>
              </p:nvSpPr>
              <p:spPr bwMode="auto">
                <a:xfrm>
                  <a:off x="6800958" y="2809037"/>
                  <a:ext cx="1049664" cy="885011"/>
                </a:xfrm>
                <a:custGeom>
                  <a:avLst/>
                  <a:gdLst>
                    <a:gd name="T0" fmla="*/ 1 w 182"/>
                    <a:gd name="T1" fmla="*/ 15 h 153"/>
                    <a:gd name="T2" fmla="*/ 0 w 182"/>
                    <a:gd name="T3" fmla="*/ 29 h 153"/>
                    <a:gd name="T4" fmla="*/ 7 w 182"/>
                    <a:gd name="T5" fmla="*/ 29 h 153"/>
                    <a:gd name="T6" fmla="*/ 151 w 182"/>
                    <a:gd name="T7" fmla="*/ 146 h 153"/>
                    <a:gd name="T8" fmla="*/ 182 w 182"/>
                    <a:gd name="T9" fmla="*/ 153 h 153"/>
                    <a:gd name="T10" fmla="*/ 7 w 182"/>
                    <a:gd name="T11" fmla="*/ 0 h 153"/>
                    <a:gd name="T12" fmla="*/ 0 w 182"/>
                    <a:gd name="T13" fmla="*/ 0 h 153"/>
                    <a:gd name="T14" fmla="*/ 1 w 182"/>
                    <a:gd name="T15" fmla="*/ 15 h 1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3">
                      <a:moveTo>
                        <a:pt x="1" y="15"/>
                      </a:moveTo>
                      <a:cubicBezTo>
                        <a:pt x="1" y="20"/>
                        <a:pt x="1" y="24"/>
                        <a:pt x="0" y="29"/>
                      </a:cubicBezTo>
                      <a:cubicBezTo>
                        <a:pt x="7" y="29"/>
                        <a:pt x="7" y="29"/>
                        <a:pt x="7" y="29"/>
                      </a:cubicBezTo>
                      <a:cubicBezTo>
                        <a:pt x="78" y="29"/>
                        <a:pt x="137" y="79"/>
                        <a:pt x="151" y="146"/>
                      </a:cubicBezTo>
                      <a:cubicBezTo>
                        <a:pt x="161" y="149"/>
                        <a:pt x="171" y="152"/>
                        <a:pt x="182" y="153"/>
                      </a:cubicBezTo>
                      <a:cubicBezTo>
                        <a:pt x="171" y="67"/>
                        <a:pt x="96" y="0"/>
                        <a:pt x="7" y="0"/>
                      </a:cubicBezTo>
                      <a:cubicBezTo>
                        <a:pt x="0" y="0"/>
                        <a:pt x="0" y="0"/>
                        <a:pt x="0" y="0"/>
                      </a:cubicBezTo>
                      <a:cubicBezTo>
                        <a:pt x="1" y="5"/>
                        <a:pt x="1" y="10"/>
                        <a:pt x="1" y="15"/>
                      </a:cubicBezTo>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131" name="íślíḋè-任意多边形: 形状 13"/>
              <p:cNvSpPr>
                <a:spLocks/>
              </p:cNvSpPr>
              <p:nvPr/>
            </p:nvSpPr>
            <p:spPr bwMode="auto">
              <a:xfrm>
                <a:off x="6938854" y="1878746"/>
                <a:ext cx="2014943" cy="2029351"/>
              </a:xfrm>
              <a:custGeom>
                <a:avLst/>
                <a:gdLst>
                  <a:gd name="T0" fmla="*/ 174 w 349"/>
                  <a:gd name="T1" fmla="*/ 0 h 351"/>
                  <a:gd name="T2" fmla="*/ 0 w 349"/>
                  <a:gd name="T3" fmla="*/ 154 h 351"/>
                  <a:gd name="T4" fmla="*/ 28 w 349"/>
                  <a:gd name="T5" fmla="*/ 159 h 351"/>
                  <a:gd name="T6" fmla="*/ 174 w 349"/>
                  <a:gd name="T7" fmla="*/ 29 h 351"/>
                  <a:gd name="T8" fmla="*/ 320 w 349"/>
                  <a:gd name="T9" fmla="*/ 176 h 351"/>
                  <a:gd name="T10" fmla="*/ 174 w 349"/>
                  <a:gd name="T11" fmla="*/ 322 h 351"/>
                  <a:gd name="T12" fmla="*/ 30 w 349"/>
                  <a:gd name="T13" fmla="*/ 206 h 351"/>
                  <a:gd name="T14" fmla="*/ 0 w 349"/>
                  <a:gd name="T15" fmla="*/ 198 h 351"/>
                  <a:gd name="T16" fmla="*/ 174 w 349"/>
                  <a:gd name="T17" fmla="*/ 351 h 351"/>
                  <a:gd name="T18" fmla="*/ 349 w 349"/>
                  <a:gd name="T19" fmla="*/ 176 h 351"/>
                  <a:gd name="T20" fmla="*/ 174 w 349"/>
                  <a:gd name="T2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1">
                    <a:moveTo>
                      <a:pt x="174" y="0"/>
                    </a:moveTo>
                    <a:cubicBezTo>
                      <a:pt x="84" y="0"/>
                      <a:pt x="10" y="67"/>
                      <a:pt x="0" y="154"/>
                    </a:cubicBezTo>
                    <a:cubicBezTo>
                      <a:pt x="10" y="155"/>
                      <a:pt x="20" y="157"/>
                      <a:pt x="28" y="159"/>
                    </a:cubicBezTo>
                    <a:cubicBezTo>
                      <a:pt x="37" y="86"/>
                      <a:pt x="99" y="29"/>
                      <a:pt x="174" y="29"/>
                    </a:cubicBezTo>
                    <a:cubicBezTo>
                      <a:pt x="255" y="29"/>
                      <a:pt x="320" y="94"/>
                      <a:pt x="320" y="176"/>
                    </a:cubicBezTo>
                    <a:cubicBezTo>
                      <a:pt x="320" y="256"/>
                      <a:pt x="255" y="322"/>
                      <a:pt x="174" y="322"/>
                    </a:cubicBezTo>
                    <a:cubicBezTo>
                      <a:pt x="104" y="322"/>
                      <a:pt x="45" y="273"/>
                      <a:pt x="30" y="206"/>
                    </a:cubicBezTo>
                    <a:cubicBezTo>
                      <a:pt x="21" y="202"/>
                      <a:pt x="11" y="200"/>
                      <a:pt x="0" y="198"/>
                    </a:cubicBezTo>
                    <a:cubicBezTo>
                      <a:pt x="11" y="284"/>
                      <a:pt x="85" y="351"/>
                      <a:pt x="174" y="351"/>
                    </a:cubicBezTo>
                    <a:cubicBezTo>
                      <a:pt x="271" y="351"/>
                      <a:pt x="349" y="273"/>
                      <a:pt x="349" y="176"/>
                    </a:cubicBezTo>
                    <a:cubicBezTo>
                      <a:pt x="349" y="79"/>
                      <a:pt x="271" y="0"/>
                      <a:pt x="174" y="0"/>
                    </a:cubicBezTo>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122" name="íślíḋè-任意多边形: 形状 44"/>
            <p:cNvSpPr/>
            <p:nvPr/>
          </p:nvSpPr>
          <p:spPr>
            <a:xfrm>
              <a:off x="4115780" y="2938559"/>
              <a:ext cx="355891" cy="328660"/>
            </a:xfrm>
            <a:custGeom>
              <a:avLst/>
              <a:gdLst>
                <a:gd name="connsiteX0" fmla="*/ 186302 w 608697"/>
                <a:gd name="connsiteY0" fmla="*/ 63862 h 562124"/>
                <a:gd name="connsiteX1" fmla="*/ 204357 w 608697"/>
                <a:gd name="connsiteY1" fmla="*/ 81889 h 562124"/>
                <a:gd name="connsiteX2" fmla="*/ 186302 w 608697"/>
                <a:gd name="connsiteY2" fmla="*/ 99991 h 562124"/>
                <a:gd name="connsiteX3" fmla="*/ 99759 w 608697"/>
                <a:gd name="connsiteY3" fmla="*/ 186326 h 562124"/>
                <a:gd name="connsiteX4" fmla="*/ 81705 w 608697"/>
                <a:gd name="connsiteY4" fmla="*/ 204428 h 562124"/>
                <a:gd name="connsiteX5" fmla="*/ 63650 w 608697"/>
                <a:gd name="connsiteY5" fmla="*/ 186326 h 562124"/>
                <a:gd name="connsiteX6" fmla="*/ 186302 w 608697"/>
                <a:gd name="connsiteY6" fmla="*/ 63862 h 562124"/>
                <a:gd name="connsiteX7" fmla="*/ 175448 w 608697"/>
                <a:gd name="connsiteY7" fmla="*/ 36129 h 562124"/>
                <a:gd name="connsiteX8" fmla="*/ 36179 w 608697"/>
                <a:gd name="connsiteY8" fmla="*/ 175282 h 562124"/>
                <a:gd name="connsiteX9" fmla="*/ 276226 w 608697"/>
                <a:gd name="connsiteY9" fmla="*/ 490611 h 562124"/>
                <a:gd name="connsiteX10" fmla="*/ 276972 w 608697"/>
                <a:gd name="connsiteY10" fmla="*/ 491356 h 562124"/>
                <a:gd name="connsiteX11" fmla="*/ 304349 w 608697"/>
                <a:gd name="connsiteY11" fmla="*/ 518546 h 562124"/>
                <a:gd name="connsiteX12" fmla="*/ 331725 w 608697"/>
                <a:gd name="connsiteY12" fmla="*/ 491356 h 562124"/>
                <a:gd name="connsiteX13" fmla="*/ 332471 w 608697"/>
                <a:gd name="connsiteY13" fmla="*/ 490611 h 562124"/>
                <a:gd name="connsiteX14" fmla="*/ 572518 w 608697"/>
                <a:gd name="connsiteY14" fmla="*/ 175282 h 562124"/>
                <a:gd name="connsiteX15" fmla="*/ 433249 w 608697"/>
                <a:gd name="connsiteY15" fmla="*/ 36129 h 562124"/>
                <a:gd name="connsiteX16" fmla="*/ 318149 w 608697"/>
                <a:gd name="connsiteY16" fmla="*/ 89764 h 562124"/>
                <a:gd name="connsiteX17" fmla="*/ 304349 w 608697"/>
                <a:gd name="connsiteY17" fmla="*/ 96170 h 562124"/>
                <a:gd name="connsiteX18" fmla="*/ 290548 w 608697"/>
                <a:gd name="connsiteY18" fmla="*/ 89764 h 562124"/>
                <a:gd name="connsiteX19" fmla="*/ 175448 w 608697"/>
                <a:gd name="connsiteY19" fmla="*/ 36129 h 562124"/>
                <a:gd name="connsiteX20" fmla="*/ 175448 w 608697"/>
                <a:gd name="connsiteY20" fmla="*/ 0 h 562124"/>
                <a:gd name="connsiteX21" fmla="*/ 304349 w 608697"/>
                <a:gd name="connsiteY21" fmla="*/ 51847 h 562124"/>
                <a:gd name="connsiteX22" fmla="*/ 433249 w 608697"/>
                <a:gd name="connsiteY22" fmla="*/ 0 h 562124"/>
                <a:gd name="connsiteX23" fmla="*/ 608697 w 608697"/>
                <a:gd name="connsiteY23" fmla="*/ 175282 h 562124"/>
                <a:gd name="connsiteX24" fmla="*/ 537309 w 608697"/>
                <a:gd name="connsiteY24" fmla="*/ 342593 h 562124"/>
                <a:gd name="connsiteX25" fmla="*/ 356864 w 608697"/>
                <a:gd name="connsiteY25" fmla="*/ 517354 h 562124"/>
                <a:gd name="connsiteX26" fmla="*/ 317104 w 608697"/>
                <a:gd name="connsiteY26" fmla="*/ 556835 h 562124"/>
                <a:gd name="connsiteX27" fmla="*/ 304349 w 608697"/>
                <a:gd name="connsiteY27" fmla="*/ 562124 h 562124"/>
                <a:gd name="connsiteX28" fmla="*/ 291593 w 608697"/>
                <a:gd name="connsiteY28" fmla="*/ 556835 h 562124"/>
                <a:gd name="connsiteX29" fmla="*/ 251834 w 608697"/>
                <a:gd name="connsiteY29" fmla="*/ 517354 h 562124"/>
                <a:gd name="connsiteX30" fmla="*/ 71388 w 608697"/>
                <a:gd name="connsiteY30" fmla="*/ 342593 h 562124"/>
                <a:gd name="connsiteX31" fmla="*/ 0 w 608697"/>
                <a:gd name="connsiteY31" fmla="*/ 175282 h 562124"/>
                <a:gd name="connsiteX32" fmla="*/ 175448 w 608697"/>
                <a:gd name="connsiteY32" fmla="*/ 0 h 5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8697" h="562124">
                  <a:moveTo>
                    <a:pt x="186302" y="63862"/>
                  </a:moveTo>
                  <a:cubicBezTo>
                    <a:pt x="196225" y="63862"/>
                    <a:pt x="204357" y="71907"/>
                    <a:pt x="204357" y="81889"/>
                  </a:cubicBezTo>
                  <a:cubicBezTo>
                    <a:pt x="204357" y="91871"/>
                    <a:pt x="196300" y="99991"/>
                    <a:pt x="186302" y="99991"/>
                  </a:cubicBezTo>
                  <a:cubicBezTo>
                    <a:pt x="137808" y="99991"/>
                    <a:pt x="99759" y="137907"/>
                    <a:pt x="99759" y="186326"/>
                  </a:cubicBezTo>
                  <a:cubicBezTo>
                    <a:pt x="99759" y="196308"/>
                    <a:pt x="91702" y="204428"/>
                    <a:pt x="81705" y="204428"/>
                  </a:cubicBezTo>
                  <a:cubicBezTo>
                    <a:pt x="71708" y="204428"/>
                    <a:pt x="63650" y="196308"/>
                    <a:pt x="63650" y="186326"/>
                  </a:cubicBezTo>
                  <a:cubicBezTo>
                    <a:pt x="63650" y="117645"/>
                    <a:pt x="117516" y="63862"/>
                    <a:pt x="186302" y="63862"/>
                  </a:cubicBezTo>
                  <a:close/>
                  <a:moveTo>
                    <a:pt x="175448" y="36129"/>
                  </a:moveTo>
                  <a:cubicBezTo>
                    <a:pt x="97347" y="36129"/>
                    <a:pt x="36179" y="97213"/>
                    <a:pt x="36179" y="175282"/>
                  </a:cubicBezTo>
                  <a:cubicBezTo>
                    <a:pt x="36179" y="273687"/>
                    <a:pt x="122933" y="355182"/>
                    <a:pt x="276226" y="490611"/>
                  </a:cubicBezTo>
                  <a:cubicBezTo>
                    <a:pt x="276450" y="490834"/>
                    <a:pt x="276748" y="491132"/>
                    <a:pt x="276972" y="491356"/>
                  </a:cubicBezTo>
                  <a:lnTo>
                    <a:pt x="304349" y="518546"/>
                  </a:lnTo>
                  <a:lnTo>
                    <a:pt x="331725" y="491356"/>
                  </a:lnTo>
                  <a:cubicBezTo>
                    <a:pt x="331949" y="491132"/>
                    <a:pt x="332247" y="490834"/>
                    <a:pt x="332471" y="490611"/>
                  </a:cubicBezTo>
                  <a:cubicBezTo>
                    <a:pt x="485764" y="355182"/>
                    <a:pt x="572518" y="273762"/>
                    <a:pt x="572518" y="175282"/>
                  </a:cubicBezTo>
                  <a:cubicBezTo>
                    <a:pt x="572518" y="97213"/>
                    <a:pt x="511350" y="36129"/>
                    <a:pt x="433249" y="36129"/>
                  </a:cubicBezTo>
                  <a:cubicBezTo>
                    <a:pt x="390282" y="36129"/>
                    <a:pt x="346196" y="56689"/>
                    <a:pt x="318149" y="89764"/>
                  </a:cubicBezTo>
                  <a:cubicBezTo>
                    <a:pt x="314717" y="93861"/>
                    <a:pt x="309645" y="96170"/>
                    <a:pt x="304349" y="96170"/>
                  </a:cubicBezTo>
                  <a:cubicBezTo>
                    <a:pt x="299052" y="96170"/>
                    <a:pt x="293980" y="93861"/>
                    <a:pt x="290548" y="89764"/>
                  </a:cubicBezTo>
                  <a:cubicBezTo>
                    <a:pt x="262501" y="56689"/>
                    <a:pt x="218415" y="36129"/>
                    <a:pt x="175448" y="36129"/>
                  </a:cubicBezTo>
                  <a:close/>
                  <a:moveTo>
                    <a:pt x="175448" y="0"/>
                  </a:moveTo>
                  <a:cubicBezTo>
                    <a:pt x="222891" y="0"/>
                    <a:pt x="269736" y="19145"/>
                    <a:pt x="304349" y="51847"/>
                  </a:cubicBezTo>
                  <a:cubicBezTo>
                    <a:pt x="338961" y="19145"/>
                    <a:pt x="385807" y="0"/>
                    <a:pt x="433249" y="0"/>
                  </a:cubicBezTo>
                  <a:cubicBezTo>
                    <a:pt x="531640" y="0"/>
                    <a:pt x="608697" y="77026"/>
                    <a:pt x="608697" y="175282"/>
                  </a:cubicBezTo>
                  <a:cubicBezTo>
                    <a:pt x="608697" y="230258"/>
                    <a:pt x="586020" y="283446"/>
                    <a:pt x="537309" y="342593"/>
                  </a:cubicBezTo>
                  <a:cubicBezTo>
                    <a:pt x="494865" y="394291"/>
                    <a:pt x="435711" y="447628"/>
                    <a:pt x="356864" y="517354"/>
                  </a:cubicBezTo>
                  <a:lnTo>
                    <a:pt x="317104" y="556835"/>
                  </a:lnTo>
                  <a:cubicBezTo>
                    <a:pt x="313598" y="560336"/>
                    <a:pt x="308973" y="562124"/>
                    <a:pt x="304349" y="562124"/>
                  </a:cubicBezTo>
                  <a:cubicBezTo>
                    <a:pt x="299724" y="562124"/>
                    <a:pt x="295099" y="560336"/>
                    <a:pt x="291593" y="556835"/>
                  </a:cubicBezTo>
                  <a:lnTo>
                    <a:pt x="251834" y="517354"/>
                  </a:lnTo>
                  <a:cubicBezTo>
                    <a:pt x="172986" y="447628"/>
                    <a:pt x="113832" y="394291"/>
                    <a:pt x="71388" y="342593"/>
                  </a:cubicBezTo>
                  <a:cubicBezTo>
                    <a:pt x="22677" y="283446"/>
                    <a:pt x="0" y="230258"/>
                    <a:pt x="0" y="175282"/>
                  </a:cubicBezTo>
                  <a:cubicBezTo>
                    <a:pt x="0" y="77026"/>
                    <a:pt x="77057" y="0"/>
                    <a:pt x="175448" y="0"/>
                  </a:cubicBez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23" name="íślíḋè-任意多边形: 形状 42"/>
            <p:cNvSpPr/>
            <p:nvPr/>
          </p:nvSpPr>
          <p:spPr>
            <a:xfrm>
              <a:off x="5849454" y="2941877"/>
              <a:ext cx="355891" cy="322024"/>
            </a:xfrm>
            <a:custGeom>
              <a:avLst/>
              <a:gdLst>
                <a:gd name="connsiteX0" fmla="*/ 407586 w 606580"/>
                <a:gd name="connsiteY0" fmla="*/ 252695 h 548858"/>
                <a:gd name="connsiteX1" fmla="*/ 502285 w 606580"/>
                <a:gd name="connsiteY1" fmla="*/ 252695 h 548858"/>
                <a:gd name="connsiteX2" fmla="*/ 502285 w 606580"/>
                <a:gd name="connsiteY2" fmla="*/ 346759 h 548858"/>
                <a:gd name="connsiteX3" fmla="*/ 407586 w 606580"/>
                <a:gd name="connsiteY3" fmla="*/ 346759 h 548858"/>
                <a:gd name="connsiteX4" fmla="*/ 104296 w 606580"/>
                <a:gd name="connsiteY4" fmla="*/ 205698 h 548858"/>
                <a:gd name="connsiteX5" fmla="*/ 199065 w 606580"/>
                <a:gd name="connsiteY5" fmla="*/ 205698 h 548858"/>
                <a:gd name="connsiteX6" fmla="*/ 199065 w 606580"/>
                <a:gd name="connsiteY6" fmla="*/ 346758 h 548858"/>
                <a:gd name="connsiteX7" fmla="*/ 104296 w 606580"/>
                <a:gd name="connsiteY7" fmla="*/ 346758 h 548858"/>
                <a:gd name="connsiteX8" fmla="*/ 255870 w 606580"/>
                <a:gd name="connsiteY8" fmla="*/ 96040 h 548858"/>
                <a:gd name="connsiteX9" fmla="*/ 350710 w 606580"/>
                <a:gd name="connsiteY9" fmla="*/ 96040 h 548858"/>
                <a:gd name="connsiteX10" fmla="*/ 350710 w 606580"/>
                <a:gd name="connsiteY10" fmla="*/ 346759 h 548858"/>
                <a:gd name="connsiteX11" fmla="*/ 255870 w 606580"/>
                <a:gd name="connsiteY11" fmla="*/ 346759 h 548858"/>
                <a:gd name="connsiteX12" fmla="*/ 37882 w 606580"/>
                <a:gd name="connsiteY12" fmla="*/ 37913 h 548858"/>
                <a:gd name="connsiteX13" fmla="*/ 37882 w 606580"/>
                <a:gd name="connsiteY13" fmla="*/ 405363 h 548858"/>
                <a:gd name="connsiteX14" fmla="*/ 568698 w 606580"/>
                <a:gd name="connsiteY14" fmla="*/ 405363 h 548858"/>
                <a:gd name="connsiteX15" fmla="*/ 568698 w 606580"/>
                <a:gd name="connsiteY15" fmla="*/ 37913 h 548858"/>
                <a:gd name="connsiteX16" fmla="*/ 18941 w 606580"/>
                <a:gd name="connsiteY16" fmla="*/ 0 h 548858"/>
                <a:gd name="connsiteX17" fmla="*/ 587639 w 606580"/>
                <a:gd name="connsiteY17" fmla="*/ 0 h 548858"/>
                <a:gd name="connsiteX18" fmla="*/ 606580 w 606580"/>
                <a:gd name="connsiteY18" fmla="*/ 18910 h 548858"/>
                <a:gd name="connsiteX19" fmla="*/ 606580 w 606580"/>
                <a:gd name="connsiteY19" fmla="*/ 424274 h 548858"/>
                <a:gd name="connsiteX20" fmla="*/ 587639 w 606580"/>
                <a:gd name="connsiteY20" fmla="*/ 443184 h 548858"/>
                <a:gd name="connsiteX21" fmla="*/ 322278 w 606580"/>
                <a:gd name="connsiteY21" fmla="*/ 443184 h 548858"/>
                <a:gd name="connsiteX22" fmla="*/ 322278 w 606580"/>
                <a:gd name="connsiteY22" fmla="*/ 511038 h 548858"/>
                <a:gd name="connsiteX23" fmla="*/ 450223 w 606580"/>
                <a:gd name="connsiteY23" fmla="*/ 511038 h 548858"/>
                <a:gd name="connsiteX24" fmla="*/ 450223 w 606580"/>
                <a:gd name="connsiteY24" fmla="*/ 548858 h 548858"/>
                <a:gd name="connsiteX25" fmla="*/ 156357 w 606580"/>
                <a:gd name="connsiteY25" fmla="*/ 548858 h 548858"/>
                <a:gd name="connsiteX26" fmla="*/ 156357 w 606580"/>
                <a:gd name="connsiteY26" fmla="*/ 511038 h 548858"/>
                <a:gd name="connsiteX27" fmla="*/ 284302 w 606580"/>
                <a:gd name="connsiteY27" fmla="*/ 511038 h 548858"/>
                <a:gd name="connsiteX28" fmla="*/ 284302 w 606580"/>
                <a:gd name="connsiteY28" fmla="*/ 443184 h 548858"/>
                <a:gd name="connsiteX29" fmla="*/ 18941 w 606580"/>
                <a:gd name="connsiteY29" fmla="*/ 443184 h 548858"/>
                <a:gd name="connsiteX30" fmla="*/ 0 w 606580"/>
                <a:gd name="connsiteY30" fmla="*/ 424274 h 548858"/>
                <a:gd name="connsiteX31" fmla="*/ 0 w 606580"/>
                <a:gd name="connsiteY31" fmla="*/ 18910 h 548858"/>
                <a:gd name="connsiteX32" fmla="*/ 18941 w 606580"/>
                <a:gd name="connsiteY32" fmla="*/ 0 h 54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6580" h="548858">
                  <a:moveTo>
                    <a:pt x="407586" y="252695"/>
                  </a:moveTo>
                  <a:lnTo>
                    <a:pt x="502285" y="252695"/>
                  </a:lnTo>
                  <a:lnTo>
                    <a:pt x="502285" y="346759"/>
                  </a:lnTo>
                  <a:lnTo>
                    <a:pt x="407586" y="346759"/>
                  </a:lnTo>
                  <a:close/>
                  <a:moveTo>
                    <a:pt x="104296" y="205698"/>
                  </a:moveTo>
                  <a:lnTo>
                    <a:pt x="199065" y="205698"/>
                  </a:lnTo>
                  <a:lnTo>
                    <a:pt x="199065" y="346758"/>
                  </a:lnTo>
                  <a:lnTo>
                    <a:pt x="104296" y="346758"/>
                  </a:lnTo>
                  <a:close/>
                  <a:moveTo>
                    <a:pt x="255870" y="96040"/>
                  </a:moveTo>
                  <a:lnTo>
                    <a:pt x="350710" y="96040"/>
                  </a:lnTo>
                  <a:lnTo>
                    <a:pt x="350710" y="346759"/>
                  </a:lnTo>
                  <a:lnTo>
                    <a:pt x="255870" y="346759"/>
                  </a:lnTo>
                  <a:close/>
                  <a:moveTo>
                    <a:pt x="37882" y="37913"/>
                  </a:moveTo>
                  <a:lnTo>
                    <a:pt x="37882" y="405363"/>
                  </a:lnTo>
                  <a:lnTo>
                    <a:pt x="568698" y="405363"/>
                  </a:lnTo>
                  <a:lnTo>
                    <a:pt x="568698" y="37913"/>
                  </a:lnTo>
                  <a:close/>
                  <a:moveTo>
                    <a:pt x="18941" y="0"/>
                  </a:moveTo>
                  <a:lnTo>
                    <a:pt x="587639" y="0"/>
                  </a:lnTo>
                  <a:cubicBezTo>
                    <a:pt x="598038" y="0"/>
                    <a:pt x="606580" y="8528"/>
                    <a:pt x="606580" y="18910"/>
                  </a:cubicBezTo>
                  <a:lnTo>
                    <a:pt x="606580" y="424274"/>
                  </a:lnTo>
                  <a:cubicBezTo>
                    <a:pt x="606580" y="434656"/>
                    <a:pt x="598038" y="443184"/>
                    <a:pt x="587639" y="443184"/>
                  </a:cubicBezTo>
                  <a:lnTo>
                    <a:pt x="322278" y="443184"/>
                  </a:lnTo>
                  <a:lnTo>
                    <a:pt x="322278" y="511038"/>
                  </a:lnTo>
                  <a:lnTo>
                    <a:pt x="450223" y="511038"/>
                  </a:lnTo>
                  <a:lnTo>
                    <a:pt x="450223" y="548858"/>
                  </a:lnTo>
                  <a:lnTo>
                    <a:pt x="156357" y="548858"/>
                  </a:lnTo>
                  <a:lnTo>
                    <a:pt x="156357" y="511038"/>
                  </a:lnTo>
                  <a:lnTo>
                    <a:pt x="284302" y="511038"/>
                  </a:lnTo>
                  <a:lnTo>
                    <a:pt x="284302" y="443184"/>
                  </a:lnTo>
                  <a:lnTo>
                    <a:pt x="18941" y="443184"/>
                  </a:lnTo>
                  <a:cubicBezTo>
                    <a:pt x="8542" y="443184"/>
                    <a:pt x="0" y="434656"/>
                    <a:pt x="0" y="424274"/>
                  </a:cubicBezTo>
                  <a:lnTo>
                    <a:pt x="0" y="18910"/>
                  </a:lnTo>
                  <a:cubicBezTo>
                    <a:pt x="0" y="8528"/>
                    <a:pt x="8542" y="0"/>
                    <a:pt x="18941" y="0"/>
                  </a:cubicBez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24" name="íślíḋè-任意多边形: 形状 40"/>
            <p:cNvSpPr/>
            <p:nvPr/>
          </p:nvSpPr>
          <p:spPr>
            <a:xfrm>
              <a:off x="4961589" y="3819718"/>
              <a:ext cx="355891" cy="35267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25" name="íślíḋè-任意多边形: 形状 43"/>
            <p:cNvSpPr/>
            <p:nvPr/>
          </p:nvSpPr>
          <p:spPr>
            <a:xfrm>
              <a:off x="7588603" y="2924944"/>
              <a:ext cx="344940" cy="355891"/>
            </a:xfrm>
            <a:custGeom>
              <a:avLst/>
              <a:gdLst>
                <a:gd name="T0" fmla="*/ 614 w 834"/>
                <a:gd name="T1" fmla="*/ 393 h 862"/>
                <a:gd name="T2" fmla="*/ 548 w 834"/>
                <a:gd name="T3" fmla="*/ 370 h 862"/>
                <a:gd name="T4" fmla="*/ 551 w 834"/>
                <a:gd name="T5" fmla="*/ 312 h 862"/>
                <a:gd name="T6" fmla="*/ 627 w 834"/>
                <a:gd name="T7" fmla="*/ 313 h 862"/>
                <a:gd name="T8" fmla="*/ 615 w 834"/>
                <a:gd name="T9" fmla="*/ 345 h 862"/>
                <a:gd name="T10" fmla="*/ 587 w 834"/>
                <a:gd name="T11" fmla="*/ 324 h 862"/>
                <a:gd name="T12" fmla="*/ 563 w 834"/>
                <a:gd name="T13" fmla="*/ 342 h 862"/>
                <a:gd name="T14" fmla="*/ 596 w 834"/>
                <a:gd name="T15" fmla="*/ 359 h 862"/>
                <a:gd name="T16" fmla="*/ 646 w 834"/>
                <a:gd name="T17" fmla="*/ 402 h 862"/>
                <a:gd name="T18" fmla="*/ 590 w 834"/>
                <a:gd name="T19" fmla="*/ 444 h 862"/>
                <a:gd name="T20" fmla="*/ 534 w 834"/>
                <a:gd name="T21" fmla="*/ 398 h 862"/>
                <a:gd name="T22" fmla="*/ 570 w 834"/>
                <a:gd name="T23" fmla="*/ 415 h 862"/>
                <a:gd name="T24" fmla="*/ 612 w 834"/>
                <a:gd name="T25" fmla="*/ 416 h 862"/>
                <a:gd name="T26" fmla="*/ 403 w 834"/>
                <a:gd name="T27" fmla="*/ 440 h 862"/>
                <a:gd name="T28" fmla="*/ 437 w 834"/>
                <a:gd name="T29" fmla="*/ 333 h 862"/>
                <a:gd name="T30" fmla="*/ 473 w 834"/>
                <a:gd name="T31" fmla="*/ 440 h 862"/>
                <a:gd name="T32" fmla="*/ 524 w 834"/>
                <a:gd name="T33" fmla="*/ 304 h 862"/>
                <a:gd name="T34" fmla="*/ 496 w 834"/>
                <a:gd name="T35" fmla="*/ 304 h 862"/>
                <a:gd name="T36" fmla="*/ 473 w 834"/>
                <a:gd name="T37" fmla="*/ 403 h 862"/>
                <a:gd name="T38" fmla="*/ 438 w 834"/>
                <a:gd name="T39" fmla="*/ 304 h 862"/>
                <a:gd name="T40" fmla="*/ 404 w 834"/>
                <a:gd name="T41" fmla="*/ 404 h 862"/>
                <a:gd name="T42" fmla="*/ 366 w 834"/>
                <a:gd name="T43" fmla="*/ 304 h 862"/>
                <a:gd name="T44" fmla="*/ 389 w 834"/>
                <a:gd name="T45" fmla="*/ 440 h 862"/>
                <a:gd name="T46" fmla="*/ 340 w 834"/>
                <a:gd name="T47" fmla="*/ 428 h 862"/>
                <a:gd name="T48" fmla="*/ 265 w 834"/>
                <a:gd name="T49" fmla="*/ 416 h 862"/>
                <a:gd name="T50" fmla="*/ 331 w 834"/>
                <a:gd name="T51" fmla="*/ 381 h 862"/>
                <a:gd name="T52" fmla="*/ 331 w 834"/>
                <a:gd name="T53" fmla="*/ 357 h 862"/>
                <a:gd name="T54" fmla="*/ 265 w 834"/>
                <a:gd name="T55" fmla="*/ 328 h 862"/>
                <a:gd name="T56" fmla="*/ 336 w 834"/>
                <a:gd name="T57" fmla="*/ 316 h 862"/>
                <a:gd name="T58" fmla="*/ 236 w 834"/>
                <a:gd name="T59" fmla="*/ 304 h 862"/>
                <a:gd name="T60" fmla="*/ 340 w 834"/>
                <a:gd name="T61" fmla="*/ 440 h 862"/>
                <a:gd name="T62" fmla="*/ 340 w 834"/>
                <a:gd name="T63" fmla="*/ 428 h 862"/>
                <a:gd name="T64" fmla="*/ 98 w 834"/>
                <a:gd name="T65" fmla="*/ 440 h 862"/>
                <a:gd name="T66" fmla="*/ 125 w 834"/>
                <a:gd name="T67" fmla="*/ 440 h 862"/>
                <a:gd name="T68" fmla="*/ 181 w 834"/>
                <a:gd name="T69" fmla="*/ 440 h 862"/>
                <a:gd name="T70" fmla="*/ 209 w 834"/>
                <a:gd name="T71" fmla="*/ 440 h 862"/>
                <a:gd name="T72" fmla="*/ 196 w 834"/>
                <a:gd name="T73" fmla="*/ 304 h 862"/>
                <a:gd name="T74" fmla="*/ 182 w 834"/>
                <a:gd name="T75" fmla="*/ 400 h 862"/>
                <a:gd name="T76" fmla="*/ 113 w 834"/>
                <a:gd name="T77" fmla="*/ 304 h 862"/>
                <a:gd name="T78" fmla="*/ 834 w 834"/>
                <a:gd name="T79" fmla="*/ 0 h 862"/>
                <a:gd name="T80" fmla="*/ 743 w 834"/>
                <a:gd name="T81" fmla="*/ 555 h 862"/>
                <a:gd name="T82" fmla="*/ 551 w 834"/>
                <a:gd name="T83" fmla="*/ 643 h 862"/>
                <a:gd name="T84" fmla="*/ 420 w 834"/>
                <a:gd name="T85" fmla="*/ 772 h 862"/>
                <a:gd name="T86" fmla="*/ 329 w 834"/>
                <a:gd name="T87" fmla="*/ 643 h 862"/>
                <a:gd name="T88" fmla="*/ 0 w 834"/>
                <a:gd name="T89" fmla="*/ 88 h 862"/>
                <a:gd name="T90" fmla="*/ 91 w 834"/>
                <a:gd name="T91" fmla="*/ 0 h 862"/>
                <a:gd name="T92" fmla="*/ 707 w 834"/>
                <a:gd name="T93" fmla="*/ 125 h 862"/>
                <a:gd name="T94" fmla="*/ 109 w 834"/>
                <a:gd name="T95" fmla="*/ 125 h 862"/>
                <a:gd name="T96" fmla="*/ 37 w 834"/>
                <a:gd name="T97" fmla="*/ 125 h 862"/>
                <a:gd name="T98" fmla="*/ 366 w 834"/>
                <a:gd name="T99" fmla="*/ 606 h 862"/>
                <a:gd name="T100" fmla="*/ 420 w 834"/>
                <a:gd name="T101" fmla="*/ 720 h 862"/>
                <a:gd name="T102" fmla="*/ 456 w 834"/>
                <a:gd name="T103" fmla="*/ 683 h 862"/>
                <a:gd name="T104" fmla="*/ 536 w 834"/>
                <a:gd name="T105" fmla="*/ 606 h 862"/>
                <a:gd name="T106" fmla="*/ 587 w 834"/>
                <a:gd name="T107" fmla="*/ 606 h 862"/>
                <a:gd name="T108" fmla="*/ 707 w 834"/>
                <a:gd name="T109" fmla="*/ 554 h 862"/>
                <a:gd name="T110" fmla="*/ 707 w 834"/>
                <a:gd name="T111" fmla="*/ 518 h 862"/>
                <a:gd name="T112" fmla="*/ 707 w 834"/>
                <a:gd name="T113" fmla="*/ 125 h 862"/>
                <a:gd name="T114" fmla="*/ 127 w 834"/>
                <a:gd name="T115" fmla="*/ 37 h 862"/>
                <a:gd name="T116" fmla="*/ 743 w 834"/>
                <a:gd name="T117" fmla="*/ 88 h 862"/>
                <a:gd name="T118" fmla="*/ 798 w 834"/>
                <a:gd name="T119" fmla="*/ 518 h 862"/>
                <a:gd name="T120" fmla="*/ 798 w 834"/>
                <a:gd name="T121" fmla="*/ 3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862">
                  <a:moveTo>
                    <a:pt x="619" y="404"/>
                  </a:moveTo>
                  <a:cubicBezTo>
                    <a:pt x="619" y="399"/>
                    <a:pt x="617" y="395"/>
                    <a:pt x="614" y="393"/>
                  </a:cubicBezTo>
                  <a:cubicBezTo>
                    <a:pt x="610" y="390"/>
                    <a:pt x="603" y="388"/>
                    <a:pt x="591" y="385"/>
                  </a:cubicBezTo>
                  <a:cubicBezTo>
                    <a:pt x="569" y="380"/>
                    <a:pt x="555" y="375"/>
                    <a:pt x="548" y="370"/>
                  </a:cubicBezTo>
                  <a:cubicBezTo>
                    <a:pt x="540" y="364"/>
                    <a:pt x="537" y="355"/>
                    <a:pt x="537" y="344"/>
                  </a:cubicBezTo>
                  <a:cubicBezTo>
                    <a:pt x="537" y="330"/>
                    <a:pt x="541" y="320"/>
                    <a:pt x="551" y="312"/>
                  </a:cubicBezTo>
                  <a:cubicBezTo>
                    <a:pt x="561" y="304"/>
                    <a:pt x="573" y="300"/>
                    <a:pt x="590" y="300"/>
                  </a:cubicBezTo>
                  <a:cubicBezTo>
                    <a:pt x="605" y="300"/>
                    <a:pt x="617" y="305"/>
                    <a:pt x="627" y="313"/>
                  </a:cubicBezTo>
                  <a:cubicBezTo>
                    <a:pt x="637" y="321"/>
                    <a:pt x="642" y="331"/>
                    <a:pt x="643" y="345"/>
                  </a:cubicBezTo>
                  <a:lnTo>
                    <a:pt x="615" y="345"/>
                  </a:lnTo>
                  <a:cubicBezTo>
                    <a:pt x="615" y="339"/>
                    <a:pt x="612" y="333"/>
                    <a:pt x="607" y="330"/>
                  </a:cubicBezTo>
                  <a:cubicBezTo>
                    <a:pt x="601" y="326"/>
                    <a:pt x="595" y="324"/>
                    <a:pt x="587" y="324"/>
                  </a:cubicBezTo>
                  <a:cubicBezTo>
                    <a:pt x="579" y="324"/>
                    <a:pt x="574" y="325"/>
                    <a:pt x="570" y="329"/>
                  </a:cubicBezTo>
                  <a:cubicBezTo>
                    <a:pt x="565" y="332"/>
                    <a:pt x="563" y="336"/>
                    <a:pt x="563" y="342"/>
                  </a:cubicBezTo>
                  <a:cubicBezTo>
                    <a:pt x="563" y="346"/>
                    <a:pt x="566" y="349"/>
                    <a:pt x="570" y="351"/>
                  </a:cubicBezTo>
                  <a:cubicBezTo>
                    <a:pt x="574" y="354"/>
                    <a:pt x="583" y="356"/>
                    <a:pt x="596" y="359"/>
                  </a:cubicBezTo>
                  <a:cubicBezTo>
                    <a:pt x="616" y="364"/>
                    <a:pt x="630" y="369"/>
                    <a:pt x="636" y="375"/>
                  </a:cubicBezTo>
                  <a:cubicBezTo>
                    <a:pt x="643" y="380"/>
                    <a:pt x="646" y="390"/>
                    <a:pt x="646" y="402"/>
                  </a:cubicBezTo>
                  <a:cubicBezTo>
                    <a:pt x="646" y="415"/>
                    <a:pt x="641" y="425"/>
                    <a:pt x="631" y="433"/>
                  </a:cubicBezTo>
                  <a:cubicBezTo>
                    <a:pt x="621" y="440"/>
                    <a:pt x="607" y="444"/>
                    <a:pt x="590" y="444"/>
                  </a:cubicBezTo>
                  <a:cubicBezTo>
                    <a:pt x="573" y="444"/>
                    <a:pt x="560" y="440"/>
                    <a:pt x="550" y="432"/>
                  </a:cubicBezTo>
                  <a:cubicBezTo>
                    <a:pt x="540" y="424"/>
                    <a:pt x="535" y="413"/>
                    <a:pt x="534" y="398"/>
                  </a:cubicBezTo>
                  <a:lnTo>
                    <a:pt x="562" y="398"/>
                  </a:lnTo>
                  <a:cubicBezTo>
                    <a:pt x="562" y="405"/>
                    <a:pt x="565" y="411"/>
                    <a:pt x="570" y="415"/>
                  </a:cubicBezTo>
                  <a:cubicBezTo>
                    <a:pt x="575" y="419"/>
                    <a:pt x="581" y="421"/>
                    <a:pt x="590" y="421"/>
                  </a:cubicBezTo>
                  <a:cubicBezTo>
                    <a:pt x="599" y="421"/>
                    <a:pt x="606" y="419"/>
                    <a:pt x="612" y="416"/>
                  </a:cubicBezTo>
                  <a:cubicBezTo>
                    <a:pt x="617" y="413"/>
                    <a:pt x="619" y="409"/>
                    <a:pt x="619" y="404"/>
                  </a:cubicBezTo>
                  <a:close/>
                  <a:moveTo>
                    <a:pt x="403" y="440"/>
                  </a:moveTo>
                  <a:lnTo>
                    <a:pt x="416" y="440"/>
                  </a:lnTo>
                  <a:lnTo>
                    <a:pt x="437" y="333"/>
                  </a:lnTo>
                  <a:lnTo>
                    <a:pt x="459" y="440"/>
                  </a:lnTo>
                  <a:lnTo>
                    <a:pt x="473" y="440"/>
                  </a:lnTo>
                  <a:lnTo>
                    <a:pt x="487" y="440"/>
                  </a:lnTo>
                  <a:lnTo>
                    <a:pt x="524" y="304"/>
                  </a:lnTo>
                  <a:lnTo>
                    <a:pt x="510" y="304"/>
                  </a:lnTo>
                  <a:lnTo>
                    <a:pt x="496" y="304"/>
                  </a:lnTo>
                  <a:lnTo>
                    <a:pt x="473" y="403"/>
                  </a:lnTo>
                  <a:lnTo>
                    <a:pt x="473" y="403"/>
                  </a:lnTo>
                  <a:lnTo>
                    <a:pt x="453" y="304"/>
                  </a:lnTo>
                  <a:lnTo>
                    <a:pt x="438" y="304"/>
                  </a:lnTo>
                  <a:lnTo>
                    <a:pt x="423" y="304"/>
                  </a:lnTo>
                  <a:lnTo>
                    <a:pt x="404" y="404"/>
                  </a:lnTo>
                  <a:lnTo>
                    <a:pt x="381" y="304"/>
                  </a:lnTo>
                  <a:lnTo>
                    <a:pt x="366" y="304"/>
                  </a:lnTo>
                  <a:lnTo>
                    <a:pt x="351" y="304"/>
                  </a:lnTo>
                  <a:lnTo>
                    <a:pt x="389" y="440"/>
                  </a:lnTo>
                  <a:lnTo>
                    <a:pt x="403" y="440"/>
                  </a:lnTo>
                  <a:close/>
                  <a:moveTo>
                    <a:pt x="340" y="428"/>
                  </a:moveTo>
                  <a:lnTo>
                    <a:pt x="340" y="416"/>
                  </a:lnTo>
                  <a:lnTo>
                    <a:pt x="265" y="416"/>
                  </a:lnTo>
                  <a:lnTo>
                    <a:pt x="265" y="381"/>
                  </a:lnTo>
                  <a:lnTo>
                    <a:pt x="331" y="381"/>
                  </a:lnTo>
                  <a:lnTo>
                    <a:pt x="331" y="369"/>
                  </a:lnTo>
                  <a:lnTo>
                    <a:pt x="331" y="357"/>
                  </a:lnTo>
                  <a:lnTo>
                    <a:pt x="265" y="357"/>
                  </a:lnTo>
                  <a:lnTo>
                    <a:pt x="265" y="328"/>
                  </a:lnTo>
                  <a:lnTo>
                    <a:pt x="336" y="328"/>
                  </a:lnTo>
                  <a:lnTo>
                    <a:pt x="336" y="316"/>
                  </a:lnTo>
                  <a:lnTo>
                    <a:pt x="336" y="304"/>
                  </a:lnTo>
                  <a:lnTo>
                    <a:pt x="236" y="304"/>
                  </a:lnTo>
                  <a:lnTo>
                    <a:pt x="236" y="440"/>
                  </a:lnTo>
                  <a:lnTo>
                    <a:pt x="340" y="440"/>
                  </a:lnTo>
                  <a:lnTo>
                    <a:pt x="340" y="428"/>
                  </a:lnTo>
                  <a:lnTo>
                    <a:pt x="340" y="428"/>
                  </a:lnTo>
                  <a:close/>
                  <a:moveTo>
                    <a:pt x="98" y="304"/>
                  </a:moveTo>
                  <a:lnTo>
                    <a:pt x="98" y="440"/>
                  </a:lnTo>
                  <a:lnTo>
                    <a:pt x="111" y="440"/>
                  </a:lnTo>
                  <a:lnTo>
                    <a:pt x="125" y="440"/>
                  </a:lnTo>
                  <a:lnTo>
                    <a:pt x="125" y="342"/>
                  </a:lnTo>
                  <a:lnTo>
                    <a:pt x="181" y="440"/>
                  </a:lnTo>
                  <a:lnTo>
                    <a:pt x="195" y="440"/>
                  </a:lnTo>
                  <a:lnTo>
                    <a:pt x="209" y="440"/>
                  </a:lnTo>
                  <a:lnTo>
                    <a:pt x="209" y="304"/>
                  </a:lnTo>
                  <a:lnTo>
                    <a:pt x="196" y="304"/>
                  </a:lnTo>
                  <a:lnTo>
                    <a:pt x="182" y="304"/>
                  </a:lnTo>
                  <a:lnTo>
                    <a:pt x="182" y="400"/>
                  </a:lnTo>
                  <a:lnTo>
                    <a:pt x="128" y="304"/>
                  </a:lnTo>
                  <a:lnTo>
                    <a:pt x="113" y="304"/>
                  </a:lnTo>
                  <a:lnTo>
                    <a:pt x="98" y="304"/>
                  </a:lnTo>
                  <a:close/>
                  <a:moveTo>
                    <a:pt x="834" y="0"/>
                  </a:moveTo>
                  <a:lnTo>
                    <a:pt x="834" y="555"/>
                  </a:lnTo>
                  <a:lnTo>
                    <a:pt x="743" y="555"/>
                  </a:lnTo>
                  <a:lnTo>
                    <a:pt x="743" y="643"/>
                  </a:lnTo>
                  <a:lnTo>
                    <a:pt x="551" y="643"/>
                  </a:lnTo>
                  <a:lnTo>
                    <a:pt x="420" y="774"/>
                  </a:lnTo>
                  <a:lnTo>
                    <a:pt x="420" y="772"/>
                  </a:lnTo>
                  <a:lnTo>
                    <a:pt x="329" y="862"/>
                  </a:lnTo>
                  <a:lnTo>
                    <a:pt x="329" y="643"/>
                  </a:lnTo>
                  <a:lnTo>
                    <a:pt x="0" y="643"/>
                  </a:lnTo>
                  <a:lnTo>
                    <a:pt x="0" y="88"/>
                  </a:lnTo>
                  <a:lnTo>
                    <a:pt x="91" y="88"/>
                  </a:lnTo>
                  <a:lnTo>
                    <a:pt x="91" y="0"/>
                  </a:lnTo>
                  <a:lnTo>
                    <a:pt x="834" y="0"/>
                  </a:lnTo>
                  <a:close/>
                  <a:moveTo>
                    <a:pt x="707" y="125"/>
                  </a:moveTo>
                  <a:lnTo>
                    <a:pt x="127" y="125"/>
                  </a:lnTo>
                  <a:lnTo>
                    <a:pt x="109" y="125"/>
                  </a:lnTo>
                  <a:lnTo>
                    <a:pt x="91" y="125"/>
                  </a:lnTo>
                  <a:lnTo>
                    <a:pt x="37" y="125"/>
                  </a:lnTo>
                  <a:lnTo>
                    <a:pt x="37" y="606"/>
                  </a:lnTo>
                  <a:lnTo>
                    <a:pt x="366" y="606"/>
                  </a:lnTo>
                  <a:lnTo>
                    <a:pt x="366" y="774"/>
                  </a:lnTo>
                  <a:lnTo>
                    <a:pt x="420" y="720"/>
                  </a:lnTo>
                  <a:lnTo>
                    <a:pt x="438" y="702"/>
                  </a:lnTo>
                  <a:lnTo>
                    <a:pt x="456" y="683"/>
                  </a:lnTo>
                  <a:lnTo>
                    <a:pt x="533" y="606"/>
                  </a:lnTo>
                  <a:lnTo>
                    <a:pt x="536" y="606"/>
                  </a:lnTo>
                  <a:lnTo>
                    <a:pt x="561" y="606"/>
                  </a:lnTo>
                  <a:lnTo>
                    <a:pt x="587" y="606"/>
                  </a:lnTo>
                  <a:lnTo>
                    <a:pt x="707" y="606"/>
                  </a:lnTo>
                  <a:lnTo>
                    <a:pt x="707" y="554"/>
                  </a:lnTo>
                  <a:lnTo>
                    <a:pt x="707" y="536"/>
                  </a:lnTo>
                  <a:lnTo>
                    <a:pt x="707" y="518"/>
                  </a:lnTo>
                  <a:lnTo>
                    <a:pt x="707" y="125"/>
                  </a:lnTo>
                  <a:lnTo>
                    <a:pt x="707" y="125"/>
                  </a:lnTo>
                  <a:close/>
                  <a:moveTo>
                    <a:pt x="798" y="37"/>
                  </a:moveTo>
                  <a:lnTo>
                    <a:pt x="127" y="37"/>
                  </a:lnTo>
                  <a:lnTo>
                    <a:pt x="127" y="88"/>
                  </a:lnTo>
                  <a:lnTo>
                    <a:pt x="743" y="88"/>
                  </a:lnTo>
                  <a:lnTo>
                    <a:pt x="743" y="518"/>
                  </a:lnTo>
                  <a:lnTo>
                    <a:pt x="798" y="518"/>
                  </a:lnTo>
                  <a:lnTo>
                    <a:pt x="798" y="37"/>
                  </a:lnTo>
                  <a:lnTo>
                    <a:pt x="798" y="37"/>
                  </a:ln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126" name="íślíḋè-任意多边形: 形状 41"/>
            <p:cNvSpPr/>
            <p:nvPr/>
          </p:nvSpPr>
          <p:spPr>
            <a:xfrm>
              <a:off x="6695263" y="3818381"/>
              <a:ext cx="355891" cy="355352"/>
            </a:xfrm>
            <a:custGeom>
              <a:avLst/>
              <a:gdLst>
                <a:gd name="T0" fmla="*/ 3005 w 6011"/>
                <a:gd name="T1" fmla="*/ 0 h 6011"/>
                <a:gd name="T2" fmla="*/ 0 w 6011"/>
                <a:gd name="T3" fmla="*/ 3005 h 6011"/>
                <a:gd name="T4" fmla="*/ 3005 w 6011"/>
                <a:gd name="T5" fmla="*/ 6011 h 6011"/>
                <a:gd name="T6" fmla="*/ 6011 w 6011"/>
                <a:gd name="T7" fmla="*/ 3005 h 6011"/>
                <a:gd name="T8" fmla="*/ 3005 w 6011"/>
                <a:gd name="T9" fmla="*/ 0 h 6011"/>
                <a:gd name="T10" fmla="*/ 3005 w 6011"/>
                <a:gd name="T11" fmla="*/ 5712 h 6011"/>
                <a:gd name="T12" fmla="*/ 299 w 6011"/>
                <a:gd name="T13" fmla="*/ 3005 h 6011"/>
                <a:gd name="T14" fmla="*/ 3005 w 6011"/>
                <a:gd name="T15" fmla="*/ 299 h 6011"/>
                <a:gd name="T16" fmla="*/ 5712 w 6011"/>
                <a:gd name="T17" fmla="*/ 3005 h 6011"/>
                <a:gd name="T18" fmla="*/ 3005 w 6011"/>
                <a:gd name="T19" fmla="*/ 5712 h 6011"/>
                <a:gd name="T20" fmla="*/ 4526 w 6011"/>
                <a:gd name="T21" fmla="*/ 2099 h 6011"/>
                <a:gd name="T22" fmla="*/ 4052 w 6011"/>
                <a:gd name="T23" fmla="*/ 2573 h 6011"/>
                <a:gd name="T24" fmla="*/ 3578 w 6011"/>
                <a:gd name="T25" fmla="*/ 2099 h 6011"/>
                <a:gd name="T26" fmla="*/ 4052 w 6011"/>
                <a:gd name="T27" fmla="*/ 1625 h 6011"/>
                <a:gd name="T28" fmla="*/ 4526 w 6011"/>
                <a:gd name="T29" fmla="*/ 2099 h 6011"/>
                <a:gd name="T30" fmla="*/ 2443 w 6011"/>
                <a:gd name="T31" fmla="*/ 2388 h 6011"/>
                <a:gd name="T32" fmla="*/ 1373 w 6011"/>
                <a:gd name="T33" fmla="*/ 2099 h 6011"/>
                <a:gd name="T34" fmla="*/ 1450 w 6011"/>
                <a:gd name="T35" fmla="*/ 1810 h 6011"/>
                <a:gd name="T36" fmla="*/ 2521 w 6011"/>
                <a:gd name="T37" fmla="*/ 2099 h 6011"/>
                <a:gd name="T38" fmla="*/ 2443 w 6011"/>
                <a:gd name="T39" fmla="*/ 2388 h 6011"/>
                <a:gd name="T40" fmla="*/ 4273 w 6011"/>
                <a:gd name="T41" fmla="*/ 3561 h 6011"/>
                <a:gd name="T42" fmla="*/ 3005 w 6011"/>
                <a:gd name="T43" fmla="*/ 4738 h 6011"/>
                <a:gd name="T44" fmla="*/ 1738 w 6011"/>
                <a:gd name="T45" fmla="*/ 3561 h 6011"/>
                <a:gd name="T46" fmla="*/ 1850 w 6011"/>
                <a:gd name="T47" fmla="*/ 3449 h 6011"/>
                <a:gd name="T48" fmla="*/ 1962 w 6011"/>
                <a:gd name="T49" fmla="*/ 3561 h 6011"/>
                <a:gd name="T50" fmla="*/ 3005 w 6011"/>
                <a:gd name="T51" fmla="*/ 4514 h 6011"/>
                <a:gd name="T52" fmla="*/ 4049 w 6011"/>
                <a:gd name="T53" fmla="*/ 3561 h 6011"/>
                <a:gd name="T54" fmla="*/ 4161 w 6011"/>
                <a:gd name="T55" fmla="*/ 3449 h 6011"/>
                <a:gd name="T56" fmla="*/ 4273 w 6011"/>
                <a:gd name="T57" fmla="*/ 3561 h 6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11" h="6011">
                  <a:moveTo>
                    <a:pt x="3005" y="0"/>
                  </a:moveTo>
                  <a:cubicBezTo>
                    <a:pt x="1348" y="0"/>
                    <a:pt x="0" y="1348"/>
                    <a:pt x="0" y="3005"/>
                  </a:cubicBezTo>
                  <a:cubicBezTo>
                    <a:pt x="0" y="4662"/>
                    <a:pt x="1348" y="6011"/>
                    <a:pt x="3005" y="6011"/>
                  </a:cubicBezTo>
                  <a:cubicBezTo>
                    <a:pt x="4662" y="6011"/>
                    <a:pt x="6011" y="4662"/>
                    <a:pt x="6011" y="3005"/>
                  </a:cubicBezTo>
                  <a:cubicBezTo>
                    <a:pt x="6011" y="1348"/>
                    <a:pt x="4662" y="0"/>
                    <a:pt x="3005" y="0"/>
                  </a:cubicBezTo>
                  <a:close/>
                  <a:moveTo>
                    <a:pt x="3005" y="5712"/>
                  </a:moveTo>
                  <a:cubicBezTo>
                    <a:pt x="1513" y="5712"/>
                    <a:pt x="299" y="4498"/>
                    <a:pt x="299" y="3005"/>
                  </a:cubicBezTo>
                  <a:cubicBezTo>
                    <a:pt x="299" y="1513"/>
                    <a:pt x="1513" y="299"/>
                    <a:pt x="3005" y="299"/>
                  </a:cubicBezTo>
                  <a:cubicBezTo>
                    <a:pt x="4498" y="299"/>
                    <a:pt x="5712" y="1513"/>
                    <a:pt x="5712" y="3005"/>
                  </a:cubicBezTo>
                  <a:cubicBezTo>
                    <a:pt x="5712" y="4498"/>
                    <a:pt x="4498" y="5712"/>
                    <a:pt x="3005" y="5712"/>
                  </a:cubicBezTo>
                  <a:close/>
                  <a:moveTo>
                    <a:pt x="4526" y="2099"/>
                  </a:moveTo>
                  <a:cubicBezTo>
                    <a:pt x="4526" y="2361"/>
                    <a:pt x="4314" y="2573"/>
                    <a:pt x="4052" y="2573"/>
                  </a:cubicBezTo>
                  <a:cubicBezTo>
                    <a:pt x="3790" y="2573"/>
                    <a:pt x="3578" y="2361"/>
                    <a:pt x="3578" y="2099"/>
                  </a:cubicBezTo>
                  <a:cubicBezTo>
                    <a:pt x="3578" y="1837"/>
                    <a:pt x="3790" y="1625"/>
                    <a:pt x="4052" y="1625"/>
                  </a:cubicBezTo>
                  <a:cubicBezTo>
                    <a:pt x="4314" y="1625"/>
                    <a:pt x="4526" y="1837"/>
                    <a:pt x="4526" y="2099"/>
                  </a:cubicBezTo>
                  <a:close/>
                  <a:moveTo>
                    <a:pt x="2443" y="2388"/>
                  </a:moveTo>
                  <a:lnTo>
                    <a:pt x="1373" y="2099"/>
                  </a:lnTo>
                  <a:lnTo>
                    <a:pt x="1450" y="1810"/>
                  </a:lnTo>
                  <a:lnTo>
                    <a:pt x="2521" y="2099"/>
                  </a:lnTo>
                  <a:lnTo>
                    <a:pt x="2443" y="2388"/>
                  </a:lnTo>
                  <a:close/>
                  <a:moveTo>
                    <a:pt x="4273" y="3561"/>
                  </a:moveTo>
                  <a:cubicBezTo>
                    <a:pt x="4273" y="4210"/>
                    <a:pt x="3704" y="4738"/>
                    <a:pt x="3005" y="4738"/>
                  </a:cubicBezTo>
                  <a:cubicBezTo>
                    <a:pt x="2306" y="4738"/>
                    <a:pt x="1738" y="4210"/>
                    <a:pt x="1738" y="3561"/>
                  </a:cubicBezTo>
                  <a:cubicBezTo>
                    <a:pt x="1738" y="3499"/>
                    <a:pt x="1788" y="3449"/>
                    <a:pt x="1850" y="3449"/>
                  </a:cubicBezTo>
                  <a:cubicBezTo>
                    <a:pt x="1912" y="3449"/>
                    <a:pt x="1962" y="3499"/>
                    <a:pt x="1962" y="3561"/>
                  </a:cubicBezTo>
                  <a:cubicBezTo>
                    <a:pt x="1962" y="4086"/>
                    <a:pt x="2430" y="4514"/>
                    <a:pt x="3005" y="4514"/>
                  </a:cubicBezTo>
                  <a:cubicBezTo>
                    <a:pt x="3581" y="4514"/>
                    <a:pt x="4049" y="4086"/>
                    <a:pt x="4049" y="3561"/>
                  </a:cubicBezTo>
                  <a:cubicBezTo>
                    <a:pt x="4049" y="3499"/>
                    <a:pt x="4099" y="3449"/>
                    <a:pt x="4161" y="3449"/>
                  </a:cubicBezTo>
                  <a:cubicBezTo>
                    <a:pt x="4223" y="3449"/>
                    <a:pt x="4273" y="3499"/>
                    <a:pt x="4273" y="3561"/>
                  </a:cubicBez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grpSp>
        <p:nvGrpSpPr>
          <p:cNvPr id="44" name="组合 43"/>
          <p:cNvGrpSpPr/>
          <p:nvPr/>
        </p:nvGrpSpPr>
        <p:grpSpPr>
          <a:xfrm>
            <a:off x="1580125" y="4148884"/>
            <a:ext cx="9040581" cy="1076346"/>
            <a:chOff x="1351525" y="4275884"/>
            <a:chExt cx="9040581" cy="1076346"/>
          </a:xfrm>
        </p:grpSpPr>
        <p:grpSp>
          <p:nvGrpSpPr>
            <p:cNvPr id="38" name="组合 37"/>
            <p:cNvGrpSpPr/>
            <p:nvPr/>
          </p:nvGrpSpPr>
          <p:grpSpPr>
            <a:xfrm>
              <a:off x="1351525" y="4275884"/>
              <a:ext cx="2736497" cy="1076346"/>
              <a:chOff x="5354323" y="1967781"/>
              <a:chExt cx="2736497" cy="1076346"/>
            </a:xfrm>
          </p:grpSpPr>
          <p:sp>
            <p:nvSpPr>
              <p:cNvPr id="39" name="矩形 38"/>
              <p:cNvSpPr/>
              <p:nvPr/>
            </p:nvSpPr>
            <p:spPr>
              <a:xfrm>
                <a:off x="5354323" y="2306104"/>
                <a:ext cx="2736497" cy="738023"/>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用户可以在投影仪或者计算机上可以将演示文稿打印出来制作成胶片以便应用到更广泛的领域中</a:t>
                </a:r>
                <a:endPar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sp>
            <p:nvSpPr>
              <p:cNvPr id="40" name="矩形 39"/>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标题文字添加</a:t>
                </a:r>
              </a:p>
            </p:txBody>
          </p:sp>
        </p:grpSp>
        <p:grpSp>
          <p:nvGrpSpPr>
            <p:cNvPr id="41" name="组合 40"/>
            <p:cNvGrpSpPr/>
            <p:nvPr/>
          </p:nvGrpSpPr>
          <p:grpSpPr>
            <a:xfrm>
              <a:off x="7655609" y="4275884"/>
              <a:ext cx="2736497" cy="1076346"/>
              <a:chOff x="5354323" y="1967781"/>
              <a:chExt cx="2736497" cy="1076346"/>
            </a:xfrm>
          </p:grpSpPr>
          <p:sp>
            <p:nvSpPr>
              <p:cNvPr id="42" name="矩形 41"/>
              <p:cNvSpPr/>
              <p:nvPr/>
            </p:nvSpPr>
            <p:spPr>
              <a:xfrm>
                <a:off x="5354323" y="2306104"/>
                <a:ext cx="2736497" cy="73802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用户可以在投影仪或者计算机上可以将演示文稿打印出来制作成胶片以便应用到更广泛的领域中</a:t>
                </a:r>
                <a:endPar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sp>
            <p:nvSpPr>
              <p:cNvPr id="43" name="矩形 42"/>
              <p:cNvSpPr/>
              <p:nvPr/>
            </p:nvSpPr>
            <p:spPr>
              <a:xfrm>
                <a:off x="6006433"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标题文字添加</a:t>
                </a:r>
              </a:p>
            </p:txBody>
          </p:sp>
        </p:grpSp>
      </p:grpSp>
      <p:grpSp>
        <p:nvGrpSpPr>
          <p:cNvPr id="30" name="组合 29"/>
          <p:cNvGrpSpPr/>
          <p:nvPr/>
        </p:nvGrpSpPr>
        <p:grpSpPr>
          <a:xfrm>
            <a:off x="3301991" y="443981"/>
            <a:ext cx="5588010" cy="1114848"/>
            <a:chOff x="3301991" y="443981"/>
            <a:chExt cx="5588010" cy="1114848"/>
          </a:xfrm>
        </p:grpSpPr>
        <p:sp>
          <p:nvSpPr>
            <p:cNvPr id="31" name="文本框 30"/>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rPr>
                <a:t>签约仪式介绍</a:t>
              </a:r>
            </a:p>
          </p:txBody>
        </p:sp>
        <p:pic>
          <p:nvPicPr>
            <p:cNvPr id="32" name="图片 31"/>
            <p:cNvPicPr>
              <a:picLocks noChangeAspect="1"/>
            </p:cNvPicPr>
            <p:nvPr/>
          </p:nvPicPr>
          <p:blipFill>
            <a:blip r:embed="rId4" cstate="print"/>
            <a:stretch>
              <a:fillRect/>
            </a:stretch>
          </p:blipFill>
          <p:spPr>
            <a:xfrm rot="5400000">
              <a:off x="5815476" y="-695386"/>
              <a:ext cx="561048" cy="3947381"/>
            </a:xfrm>
            <a:prstGeom prst="rect">
              <a:avLst/>
            </a:prstGeom>
          </p:spPr>
        </p:pic>
      </p:grpSp>
    </p:spTree>
    <p:custDataLst>
      <p:tags r:id="rId1"/>
    </p:custDataLst>
    <p:extLst>
      <p:ext uri="{BB962C8B-B14F-4D97-AF65-F5344CB8AC3E}">
        <p14:creationId xmlns:p14="http://schemas.microsoft.com/office/powerpoint/2010/main" xmlns="" val="190876507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p:cTn id="7" dur="500" fill="hold"/>
                                        <p:tgtEl>
                                          <p:spTgt spid="120"/>
                                        </p:tgtEl>
                                        <p:attrNameLst>
                                          <p:attrName>ppt_w</p:attrName>
                                        </p:attrNameLst>
                                      </p:cBhvr>
                                      <p:tavLst>
                                        <p:tav tm="0">
                                          <p:val>
                                            <p:fltVal val="0"/>
                                          </p:val>
                                        </p:tav>
                                        <p:tav tm="100000">
                                          <p:val>
                                            <p:strVal val="#ppt_w"/>
                                          </p:val>
                                        </p:tav>
                                      </p:tavLst>
                                    </p:anim>
                                    <p:anim calcmode="lin" valueType="num">
                                      <p:cBhvr>
                                        <p:cTn id="8" dur="500" fill="hold"/>
                                        <p:tgtEl>
                                          <p:spTgt spid="120"/>
                                        </p:tgtEl>
                                        <p:attrNameLst>
                                          <p:attrName>ppt_h</p:attrName>
                                        </p:attrNameLst>
                                      </p:cBhvr>
                                      <p:tavLst>
                                        <p:tav tm="0">
                                          <p:val>
                                            <p:fltVal val="0"/>
                                          </p:val>
                                        </p:tav>
                                        <p:tav tm="100000">
                                          <p:val>
                                            <p:strVal val="#ppt_h"/>
                                          </p:val>
                                        </p:tav>
                                      </p:tavLst>
                                    </p:anim>
                                    <p:animEffect transition="in" filter="fade">
                                      <p:cBhvr>
                                        <p:cTn id="9" dur="500"/>
                                        <p:tgtEl>
                                          <p:spTgt spid="120"/>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anim calcmode="lin" valueType="num">
                                      <p:cBhvr>
                                        <p:cTn id="14" dur="1000" fill="hold"/>
                                        <p:tgtEl>
                                          <p:spTgt spid="44"/>
                                        </p:tgtEl>
                                        <p:attrNameLst>
                                          <p:attrName>ppt_x</p:attrName>
                                        </p:attrNameLst>
                                      </p:cBhvr>
                                      <p:tavLst>
                                        <p:tav tm="0">
                                          <p:val>
                                            <p:strVal val="#ppt_x"/>
                                          </p:val>
                                        </p:tav>
                                        <p:tav tm="100000">
                                          <p:val>
                                            <p:strVal val="#ppt_x"/>
                                          </p:val>
                                        </p:tav>
                                      </p:tavLst>
                                    </p:anim>
                                    <p:anim calcmode="lin" valueType="num">
                                      <p:cBhvr>
                                        <p:cTn id="15"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301991" y="2373877"/>
            <a:ext cx="5588010" cy="1107996"/>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6600" dirty="0">
                <a:gradFill>
                  <a:gsLst>
                    <a:gs pos="0">
                      <a:schemeClr val="accent4">
                        <a:lumMod val="60000"/>
                        <a:lumOff val="40000"/>
                      </a:schemeClr>
                    </a:gs>
                    <a:gs pos="96985">
                      <a:schemeClr val="accent4"/>
                    </a:gs>
                    <a:gs pos="51000">
                      <a:schemeClr val="accent4">
                        <a:lumMod val="60000"/>
                        <a:lumOff val="40000"/>
                      </a:schemeClr>
                    </a:gs>
                  </a:gsLst>
                  <a:lin ang="5400000" scaled="1"/>
                </a:gradFill>
              </a:rPr>
              <a:t>项目发展规划</a:t>
            </a:r>
          </a:p>
        </p:txBody>
      </p:sp>
      <p:sp>
        <p:nvSpPr>
          <p:cNvPr id="4" name="文本框 3"/>
          <p:cNvSpPr txBox="1"/>
          <p:nvPr/>
        </p:nvSpPr>
        <p:spPr>
          <a:xfrm>
            <a:off x="4711696" y="1810612"/>
            <a:ext cx="2768604" cy="64633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en-US" altLang="zh-CN" sz="3600" dirty="0">
                <a:gradFill>
                  <a:gsLst>
                    <a:gs pos="0">
                      <a:schemeClr val="accent4">
                        <a:lumMod val="60000"/>
                        <a:lumOff val="40000"/>
                      </a:schemeClr>
                    </a:gs>
                    <a:gs pos="96985">
                      <a:schemeClr val="accent4"/>
                    </a:gs>
                    <a:gs pos="51000">
                      <a:schemeClr val="accent4">
                        <a:lumMod val="60000"/>
                        <a:lumOff val="40000"/>
                      </a:schemeClr>
                    </a:gs>
                  </a:gsLst>
                  <a:lin ang="5400000" scaled="1"/>
                </a:gradFill>
              </a:rPr>
              <a:t>PART </a:t>
            </a:r>
            <a:r>
              <a:rPr lang="en-US" altLang="zh-CN" sz="3600" dirty="0" smtClean="0">
                <a:gradFill>
                  <a:gsLst>
                    <a:gs pos="0">
                      <a:schemeClr val="accent4">
                        <a:lumMod val="60000"/>
                        <a:lumOff val="40000"/>
                      </a:schemeClr>
                    </a:gs>
                    <a:gs pos="96985">
                      <a:schemeClr val="accent4"/>
                    </a:gs>
                    <a:gs pos="51000">
                      <a:schemeClr val="accent4">
                        <a:lumMod val="60000"/>
                        <a:lumOff val="40000"/>
                      </a:schemeClr>
                    </a:gs>
                  </a:gsLst>
                  <a:lin ang="5400000" scaled="1"/>
                </a:gradFill>
              </a:rPr>
              <a:t>02</a:t>
            </a:r>
            <a:endParaRPr lang="zh-CN" altLang="en-US" sz="3600" dirty="0">
              <a:gradFill>
                <a:gsLst>
                  <a:gs pos="0">
                    <a:schemeClr val="accent4">
                      <a:lumMod val="60000"/>
                      <a:lumOff val="40000"/>
                    </a:schemeClr>
                  </a:gs>
                  <a:gs pos="96985">
                    <a:schemeClr val="accent4"/>
                  </a:gs>
                  <a:gs pos="51000">
                    <a:schemeClr val="accent4">
                      <a:lumMod val="60000"/>
                      <a:lumOff val="40000"/>
                    </a:schemeClr>
                  </a:gs>
                </a:gsLst>
                <a:lin ang="5400000" scaled="1"/>
              </a:gradFill>
            </a:endParaRPr>
          </a:p>
        </p:txBody>
      </p:sp>
      <p:sp>
        <p:nvSpPr>
          <p:cNvPr id="5" name="文本框 4"/>
          <p:cNvSpPr txBox="1"/>
          <p:nvPr/>
        </p:nvSpPr>
        <p:spPr>
          <a:xfrm>
            <a:off x="2583542" y="3514864"/>
            <a:ext cx="7024916" cy="461665"/>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en-US" altLang="zh-CN" sz="1200" dirty="0"/>
              <a:t>The user can demonstrate on a projector or computer, or print the presentation and make it into a film to be used in a wider field. Using PowerPoint</a:t>
            </a:r>
          </a:p>
        </p:txBody>
      </p:sp>
    </p:spTree>
    <p:extLst>
      <p:ext uri="{BB962C8B-B14F-4D97-AF65-F5344CB8AC3E}">
        <p14:creationId xmlns:p14="http://schemas.microsoft.com/office/powerpoint/2010/main" xmlns="" val="397933279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8295636" y="1602634"/>
            <a:ext cx="1965964" cy="4047048"/>
            <a:chOff x="1595744" y="1504948"/>
            <a:chExt cx="2109927" cy="4343402"/>
          </a:xfrm>
        </p:grpSpPr>
        <p:grpSp>
          <p:nvGrpSpPr>
            <p:cNvPr id="18" name="组合 17"/>
            <p:cNvGrpSpPr/>
            <p:nvPr/>
          </p:nvGrpSpPr>
          <p:grpSpPr>
            <a:xfrm>
              <a:off x="1595744" y="1504948"/>
              <a:ext cx="1718965" cy="1546248"/>
              <a:chOff x="1800523" y="1479548"/>
              <a:chExt cx="1718965" cy="1546248"/>
            </a:xfrm>
            <a:solidFill>
              <a:srgbClr val="494951"/>
            </a:solidFill>
          </p:grpSpPr>
          <p:sp>
            <p:nvSpPr>
              <p:cNvPr id="23" name="同侧圆角矩形 40"/>
              <p:cNvSpPr/>
              <p:nvPr/>
            </p:nvSpPr>
            <p:spPr>
              <a:xfrm>
                <a:off x="3251803" y="1479548"/>
                <a:ext cx="267685" cy="244475"/>
              </a:xfrm>
              <a:prstGeom prst="round2SameRect">
                <a:avLst>
                  <a:gd name="adj1" fmla="val 9849"/>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endParaRPr>
              </a:p>
            </p:txBody>
          </p:sp>
          <p:sp>
            <p:nvSpPr>
              <p:cNvPr id="24" name="同侧圆角矩形 41"/>
              <p:cNvSpPr/>
              <p:nvPr/>
            </p:nvSpPr>
            <p:spPr>
              <a:xfrm rot="16200000">
                <a:off x="1821708" y="2055264"/>
                <a:ext cx="202105"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endParaRPr>
              </a:p>
            </p:txBody>
          </p:sp>
          <p:sp>
            <p:nvSpPr>
              <p:cNvPr id="25" name="同侧圆角矩形 42"/>
              <p:cNvSpPr/>
              <p:nvPr/>
            </p:nvSpPr>
            <p:spPr>
              <a:xfrm rot="16200000">
                <a:off x="1840232" y="2455840"/>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endParaRPr>
              </a:p>
            </p:txBody>
          </p:sp>
          <p:sp>
            <p:nvSpPr>
              <p:cNvPr id="26" name="同侧圆角矩形 43"/>
              <p:cNvSpPr/>
              <p:nvPr/>
            </p:nvSpPr>
            <p:spPr>
              <a:xfrm rot="16200000">
                <a:off x="1840233" y="2821029"/>
                <a:ext cx="165058" cy="244475"/>
              </a:xfrm>
              <a:prstGeom prst="round2SameRect">
                <a:avLst>
                  <a:gd name="adj1" fmla="val 11954"/>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endParaRPr>
              </a:p>
            </p:txBody>
          </p:sp>
        </p:grpSp>
        <p:sp>
          <p:nvSpPr>
            <p:cNvPr id="19" name="圆角矩形 36"/>
            <p:cNvSpPr/>
            <p:nvPr/>
          </p:nvSpPr>
          <p:spPr>
            <a:xfrm rot="16200000">
              <a:off x="501671" y="2644350"/>
              <a:ext cx="4320000" cy="2088000"/>
            </a:xfrm>
            <a:prstGeom prst="roundRect">
              <a:avLst>
                <a:gd name="adj" fmla="val 14809"/>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endParaRPr>
            </a:p>
          </p:txBody>
        </p:sp>
        <p:sp>
          <p:nvSpPr>
            <p:cNvPr id="20" name="圆角矩形 37"/>
            <p:cNvSpPr/>
            <p:nvPr/>
          </p:nvSpPr>
          <p:spPr>
            <a:xfrm rot="16200000">
              <a:off x="554471" y="2690766"/>
              <a:ext cx="4214400" cy="1995168"/>
            </a:xfrm>
            <a:prstGeom prst="roundRect">
              <a:avLst>
                <a:gd name="adj" fmla="val 13725"/>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19050">
              <a:solidFill>
                <a:srgbClr val="FACC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endParaRPr>
            </a:p>
          </p:txBody>
        </p:sp>
        <p:sp>
          <p:nvSpPr>
            <p:cNvPr id="21" name="椭圆 20"/>
            <p:cNvSpPr/>
            <p:nvPr/>
          </p:nvSpPr>
          <p:spPr>
            <a:xfrm>
              <a:off x="2468571" y="5336102"/>
              <a:ext cx="347150" cy="347150"/>
            </a:xfrm>
            <a:prstGeom prst="ellipse">
              <a:avLst/>
            </a:prstGeom>
            <a:solidFill>
              <a:schemeClr val="tx1"/>
            </a:solidFill>
            <a:ln w="19050">
              <a:solidFill>
                <a:srgbClr val="8A63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endParaRPr>
            </a:p>
          </p:txBody>
        </p:sp>
        <p:sp>
          <p:nvSpPr>
            <p:cNvPr id="22" name="圆角矩形 39"/>
            <p:cNvSpPr/>
            <p:nvPr/>
          </p:nvSpPr>
          <p:spPr>
            <a:xfrm>
              <a:off x="2464535" y="1853651"/>
              <a:ext cx="354806" cy="45793"/>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endParaRPr>
            </a:p>
          </p:txBody>
        </p:sp>
      </p:grpSp>
      <p:grpSp>
        <p:nvGrpSpPr>
          <p:cNvPr id="39" name="组合 38"/>
          <p:cNvGrpSpPr/>
          <p:nvPr/>
        </p:nvGrpSpPr>
        <p:grpSpPr>
          <a:xfrm>
            <a:off x="2094449" y="1925064"/>
            <a:ext cx="1580136" cy="1580136"/>
            <a:chOff x="998722" y="2077464"/>
            <a:chExt cx="1800000" cy="1800000"/>
          </a:xfrm>
        </p:grpSpPr>
        <p:sp>
          <p:nvSpPr>
            <p:cNvPr id="40" name="椭圆 39"/>
            <p:cNvSpPr/>
            <p:nvPr/>
          </p:nvSpPr>
          <p:spPr>
            <a:xfrm>
              <a:off x="998722" y="2077464"/>
              <a:ext cx="1800000" cy="1800000"/>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endParaRPr>
            </a:p>
          </p:txBody>
        </p:sp>
        <p:sp>
          <p:nvSpPr>
            <p:cNvPr id="41" name="弧形 40"/>
            <p:cNvSpPr/>
            <p:nvPr/>
          </p:nvSpPr>
          <p:spPr>
            <a:xfrm>
              <a:off x="998722" y="2077464"/>
              <a:ext cx="1800000" cy="1800000"/>
            </a:xfrm>
            <a:prstGeom prst="arc">
              <a:avLst>
                <a:gd name="adj1" fmla="val 16200000"/>
                <a:gd name="adj2" fmla="val 8851924"/>
              </a:avLst>
            </a:prstGeom>
            <a:ln w="127000" cap="rnd">
              <a:solidFill>
                <a:srgbClr val="FACC6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endParaRPr>
            </a:p>
          </p:txBody>
        </p:sp>
      </p:grpSp>
      <p:grpSp>
        <p:nvGrpSpPr>
          <p:cNvPr id="42" name="组合 41"/>
          <p:cNvGrpSpPr/>
          <p:nvPr/>
        </p:nvGrpSpPr>
        <p:grpSpPr>
          <a:xfrm>
            <a:off x="4675914" y="1925064"/>
            <a:ext cx="1580136" cy="1580136"/>
            <a:chOff x="3580187" y="2077464"/>
            <a:chExt cx="1800000" cy="1800000"/>
          </a:xfrm>
        </p:grpSpPr>
        <p:sp>
          <p:nvSpPr>
            <p:cNvPr id="43" name="椭圆 42"/>
            <p:cNvSpPr/>
            <p:nvPr/>
          </p:nvSpPr>
          <p:spPr>
            <a:xfrm>
              <a:off x="3580187" y="2077464"/>
              <a:ext cx="1800000" cy="1800000"/>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endParaRPr>
            </a:p>
          </p:txBody>
        </p:sp>
        <p:sp>
          <p:nvSpPr>
            <p:cNvPr id="44" name="弧形 43"/>
            <p:cNvSpPr/>
            <p:nvPr/>
          </p:nvSpPr>
          <p:spPr>
            <a:xfrm>
              <a:off x="3580187" y="2077464"/>
              <a:ext cx="1800000" cy="1800000"/>
            </a:xfrm>
            <a:prstGeom prst="arc">
              <a:avLst>
                <a:gd name="adj1" fmla="val 16200000"/>
                <a:gd name="adj2" fmla="val 11250901"/>
              </a:avLst>
            </a:prstGeom>
            <a:ln w="127000" cap="rnd">
              <a:solidFill>
                <a:srgbClr val="FACC6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endParaRPr>
            </a:p>
          </p:txBody>
        </p:sp>
      </p:grpSp>
      <p:grpSp>
        <p:nvGrpSpPr>
          <p:cNvPr id="45" name="组合 44"/>
          <p:cNvGrpSpPr/>
          <p:nvPr/>
        </p:nvGrpSpPr>
        <p:grpSpPr>
          <a:xfrm>
            <a:off x="2365670" y="2196285"/>
            <a:ext cx="1103951" cy="1103951"/>
            <a:chOff x="1269943" y="2348685"/>
            <a:chExt cx="1257558" cy="1257558"/>
          </a:xfrm>
        </p:grpSpPr>
        <p:sp>
          <p:nvSpPr>
            <p:cNvPr id="46" name="椭圆 45"/>
            <p:cNvSpPr/>
            <p:nvPr/>
          </p:nvSpPr>
          <p:spPr>
            <a:xfrm>
              <a:off x="1269943" y="2348685"/>
              <a:ext cx="1257558" cy="1257558"/>
            </a:xfrm>
            <a:prstGeom prst="ellipse">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47" name="矩形 46"/>
            <p:cNvSpPr/>
            <p:nvPr/>
          </p:nvSpPr>
          <p:spPr>
            <a:xfrm>
              <a:off x="1326073" y="2644394"/>
              <a:ext cx="1145299" cy="666142"/>
            </a:xfrm>
            <a:prstGeom prst="rect">
              <a:avLst/>
            </a:prstGeom>
          </p:spPr>
          <p:txBody>
            <a:bodyPr wrap="none" anchor="ctr">
              <a:spAutoFit/>
            </a:bodyPr>
            <a:lstStyle/>
            <a:p>
              <a:pPr algn="ctr"/>
              <a:r>
                <a:rPr lang="en-US" altLang="zh-CN" sz="3200" dirty="0"/>
                <a:t>65%</a:t>
              </a:r>
              <a:endParaRPr lang="zh-CN" altLang="en-US" sz="3200" dirty="0"/>
            </a:p>
          </p:txBody>
        </p:sp>
      </p:grpSp>
      <p:grpSp>
        <p:nvGrpSpPr>
          <p:cNvPr id="48" name="组合 47"/>
          <p:cNvGrpSpPr/>
          <p:nvPr/>
        </p:nvGrpSpPr>
        <p:grpSpPr>
          <a:xfrm>
            <a:off x="4947135" y="2196285"/>
            <a:ext cx="1103951" cy="1103951"/>
            <a:chOff x="3862790" y="2348685"/>
            <a:chExt cx="1257558" cy="1257558"/>
          </a:xfrm>
        </p:grpSpPr>
        <p:sp>
          <p:nvSpPr>
            <p:cNvPr id="49" name="椭圆 48"/>
            <p:cNvSpPr/>
            <p:nvPr/>
          </p:nvSpPr>
          <p:spPr>
            <a:xfrm>
              <a:off x="3862790" y="2348685"/>
              <a:ext cx="1257558" cy="1257558"/>
            </a:xfrm>
            <a:prstGeom prst="ellipse">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endParaRPr>
            </a:p>
          </p:txBody>
        </p:sp>
        <p:sp>
          <p:nvSpPr>
            <p:cNvPr id="50" name="矩形 49"/>
            <p:cNvSpPr/>
            <p:nvPr/>
          </p:nvSpPr>
          <p:spPr>
            <a:xfrm>
              <a:off x="3896155" y="2667255"/>
              <a:ext cx="1145299" cy="666142"/>
            </a:xfrm>
            <a:prstGeom prst="rect">
              <a:avLst/>
            </a:prstGeom>
          </p:spPr>
          <p:txBody>
            <a:bodyPr wrap="none" anchor="ctr">
              <a:spAutoFit/>
            </a:bodyPr>
            <a:lstStyle/>
            <a:p>
              <a:pPr algn="ctr"/>
              <a:r>
                <a:rPr lang="en-US" altLang="zh-CN" sz="3200" dirty="0"/>
                <a:t>75%</a:t>
              </a:r>
              <a:endParaRPr lang="zh-CN" altLang="en-US" sz="3200" dirty="0"/>
            </a:p>
          </p:txBody>
        </p:sp>
      </p:grpSp>
      <p:grpSp>
        <p:nvGrpSpPr>
          <p:cNvPr id="54" name="组合 53"/>
          <p:cNvGrpSpPr/>
          <p:nvPr/>
        </p:nvGrpSpPr>
        <p:grpSpPr>
          <a:xfrm>
            <a:off x="1875021" y="3888439"/>
            <a:ext cx="6048767" cy="1502608"/>
            <a:chOff x="1136194" y="1926853"/>
            <a:chExt cx="6048767" cy="1502608"/>
          </a:xfrm>
        </p:grpSpPr>
        <p:sp>
          <p:nvSpPr>
            <p:cNvPr id="55" name="文本框 27"/>
            <p:cNvSpPr txBox="1"/>
            <p:nvPr/>
          </p:nvSpPr>
          <p:spPr>
            <a:xfrm>
              <a:off x="1136195" y="1926853"/>
              <a:ext cx="2339102" cy="52322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smtClean="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rPr>
                <a:t>文字添加此处</a:t>
              </a:r>
              <a:endParaRPr lang="zh-CN" altLang="en-US" sz="2800" b="1"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endParaRPr>
            </a:p>
          </p:txBody>
        </p:sp>
        <p:sp>
          <p:nvSpPr>
            <p:cNvPr id="56" name="文本框 28"/>
            <p:cNvSpPr txBox="1"/>
            <p:nvPr/>
          </p:nvSpPr>
          <p:spPr>
            <a:xfrm>
              <a:off x="1136194" y="2407193"/>
              <a:ext cx="6048767" cy="102226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1400"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rPr>
                <a:t>用户可以在投影仪或者计算机上进行演示也可以将演示文稿打印出来用户可以在投影仪或者计算机上进行演示也可以将演示文稿打印出来用户可以在投影仪或者计算机上进行演示也可以将演示文稿打印</a:t>
              </a:r>
              <a:r>
                <a:rPr lang="zh-CN" altLang="en-US" sz="1400" dirty="0" smtClean="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rPr>
                <a:t>出来</a:t>
              </a:r>
              <a:endParaRPr lang="zh-CN" altLang="en-US" sz="1400"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endParaRPr>
            </a:p>
          </p:txBody>
        </p:sp>
      </p:grpSp>
      <p:pic>
        <p:nvPicPr>
          <p:cNvPr id="66" name="图片占位符 65"/>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t="179" b="179"/>
          <a:stretch>
            <a:fillRect/>
          </a:stretch>
        </p:blipFill>
        <p:spPr>
          <a:xfrm>
            <a:off x="8459605" y="2228191"/>
            <a:ext cx="1627101" cy="2881450"/>
          </a:xfrm>
        </p:spPr>
      </p:pic>
      <p:grpSp>
        <p:nvGrpSpPr>
          <p:cNvPr id="57" name="组合 56"/>
          <p:cNvGrpSpPr/>
          <p:nvPr/>
        </p:nvGrpSpPr>
        <p:grpSpPr>
          <a:xfrm>
            <a:off x="3301991" y="443981"/>
            <a:ext cx="5588010" cy="1114848"/>
            <a:chOff x="3301991" y="443981"/>
            <a:chExt cx="5588010" cy="1114848"/>
          </a:xfrm>
        </p:grpSpPr>
        <p:sp>
          <p:nvSpPr>
            <p:cNvPr id="58" name="文本框 57"/>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rPr>
                <a:t>项目发展规划</a:t>
              </a:r>
            </a:p>
          </p:txBody>
        </p:sp>
        <p:pic>
          <p:nvPicPr>
            <p:cNvPr id="59" name="图片 58"/>
            <p:cNvPicPr>
              <a:picLocks noChangeAspect="1"/>
            </p:cNvPicPr>
            <p:nvPr/>
          </p:nvPicPr>
          <p:blipFill>
            <a:blip r:embed="rId4" cstate="print"/>
            <a:stretch>
              <a:fillRect/>
            </a:stretch>
          </p:blipFill>
          <p:spPr>
            <a:xfrm rot="5400000">
              <a:off x="5815476" y="-695386"/>
              <a:ext cx="561048" cy="3947381"/>
            </a:xfrm>
            <a:prstGeom prst="rect">
              <a:avLst/>
            </a:prstGeom>
          </p:spPr>
        </p:pic>
      </p:grpSp>
    </p:spTree>
    <p:extLst>
      <p:ext uri="{BB962C8B-B14F-4D97-AF65-F5344CB8AC3E}">
        <p14:creationId xmlns:p14="http://schemas.microsoft.com/office/powerpoint/2010/main" xmlns="" val="113468868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 calcmode="lin" valueType="num">
                                      <p:cBhvr>
                                        <p:cTn id="9" dur="500" fill="hold"/>
                                        <p:tgtEl>
                                          <p:spTgt spid="39"/>
                                        </p:tgtEl>
                                        <p:attrNameLst>
                                          <p:attrName>style.rotation</p:attrName>
                                        </p:attrNameLst>
                                      </p:cBhvr>
                                      <p:tavLst>
                                        <p:tav tm="0">
                                          <p:val>
                                            <p:fltVal val="360"/>
                                          </p:val>
                                        </p:tav>
                                        <p:tav tm="100000">
                                          <p:val>
                                            <p:fltVal val="0"/>
                                          </p:val>
                                        </p:tav>
                                      </p:tavLst>
                                    </p:anim>
                                    <p:animEffect transition="in" filter="fade">
                                      <p:cBhvr>
                                        <p:cTn id="10" dur="500"/>
                                        <p:tgtEl>
                                          <p:spTgt spid="39"/>
                                        </p:tgtEl>
                                      </p:cBhvr>
                                    </p:animEffect>
                                  </p:childTnLst>
                                </p:cTn>
                              </p:par>
                              <p:par>
                                <p:cTn id="11" presetID="53" presetClass="entr" presetSubtype="16" fill="hold" nodeType="withEffect">
                                  <p:stCondLst>
                                    <p:cond delay="25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750"/>
                            </p:stCondLst>
                            <p:childTnLst>
                              <p:par>
                                <p:cTn id="17" presetID="49" presetClass="entr" presetSubtype="0" decel="10000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 calcmode="lin" valueType="num">
                                      <p:cBhvr>
                                        <p:cTn id="21" dur="500" fill="hold"/>
                                        <p:tgtEl>
                                          <p:spTgt spid="42"/>
                                        </p:tgtEl>
                                        <p:attrNameLst>
                                          <p:attrName>style.rotation</p:attrName>
                                        </p:attrNameLst>
                                      </p:cBhvr>
                                      <p:tavLst>
                                        <p:tav tm="0">
                                          <p:val>
                                            <p:fltVal val="360"/>
                                          </p:val>
                                        </p:tav>
                                        <p:tav tm="100000">
                                          <p:val>
                                            <p:fltVal val="0"/>
                                          </p:val>
                                        </p:tav>
                                      </p:tavLst>
                                    </p:anim>
                                    <p:animEffect transition="in" filter="fade">
                                      <p:cBhvr>
                                        <p:cTn id="22" dur="500"/>
                                        <p:tgtEl>
                                          <p:spTgt spid="42"/>
                                        </p:tgtEl>
                                      </p:cBhvr>
                                    </p:animEffect>
                                  </p:childTnLst>
                                </p:cTn>
                              </p:par>
                              <p:par>
                                <p:cTn id="23" presetID="53" presetClass="entr" presetSubtype="16" fill="hold" nodeType="withEffect">
                                  <p:stCondLst>
                                    <p:cond delay="25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childTnLst>
                          </p:cTn>
                        </p:par>
                        <p:par>
                          <p:cTn id="28" fill="hold">
                            <p:stCondLst>
                              <p:cond delay="1500"/>
                            </p:stCondLst>
                            <p:childTnLst>
                              <p:par>
                                <p:cTn id="29" presetID="37" presetClass="entr" presetSubtype="0"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1000"/>
                                        <p:tgtEl>
                                          <p:spTgt spid="54"/>
                                        </p:tgtEl>
                                      </p:cBhvr>
                                    </p:animEffect>
                                    <p:anim calcmode="lin" valueType="num">
                                      <p:cBhvr>
                                        <p:cTn id="32" dur="1000" fill="hold"/>
                                        <p:tgtEl>
                                          <p:spTgt spid="54"/>
                                        </p:tgtEl>
                                        <p:attrNameLst>
                                          <p:attrName>ppt_x</p:attrName>
                                        </p:attrNameLst>
                                      </p:cBhvr>
                                      <p:tavLst>
                                        <p:tav tm="0">
                                          <p:val>
                                            <p:strVal val="#ppt_x"/>
                                          </p:val>
                                        </p:tav>
                                        <p:tav tm="100000">
                                          <p:val>
                                            <p:strVal val="#ppt_x"/>
                                          </p:val>
                                        </p:tav>
                                      </p:tavLst>
                                    </p:anim>
                                    <p:anim calcmode="lin" valueType="num">
                                      <p:cBhvr>
                                        <p:cTn id="33" dur="900" decel="100000" fill="hold"/>
                                        <p:tgtEl>
                                          <p:spTgt spid="5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childTnLst>
                          </p:cTn>
                        </p:par>
                        <p:par>
                          <p:cTn id="41" fill="hold">
                            <p:stCondLst>
                              <p:cond delay="3000"/>
                            </p:stCondLst>
                            <p:childTnLst>
                              <p:par>
                                <p:cTn id="42" presetID="10" presetClass="entr" presetSubtype="0" fill="hold" nodeType="afterEffect">
                                  <p:stCondLst>
                                    <p:cond delay="0"/>
                                  </p:stCondLst>
                                  <p:childTnLst>
                                    <p:set>
                                      <p:cBhvr>
                                        <p:cTn id="43" dur="1" fill="hold">
                                          <p:stCondLst>
                                            <p:cond delay="0"/>
                                          </p:stCondLst>
                                        </p:cTn>
                                        <p:tgtEl>
                                          <p:spTgt spid="66"/>
                                        </p:tgtEl>
                                        <p:attrNameLst>
                                          <p:attrName>style.visibility</p:attrName>
                                        </p:attrNameLst>
                                      </p:cBhvr>
                                      <p:to>
                                        <p:strVal val="visible"/>
                                      </p:to>
                                    </p:set>
                                    <p:animEffect transition="in" filter="fade">
                                      <p:cBhvr>
                                        <p:cTn id="44"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l="11325" r="11325"/>
          <a:stretch>
            <a:fillRect/>
          </a:stretch>
        </p:blipFill>
        <p:spPr>
          <a:ln w="38100">
            <a:solidFill>
              <a:schemeClr val="accent4">
                <a:lumMod val="40000"/>
                <a:lumOff val="60000"/>
              </a:schemeClr>
            </a:solidFill>
          </a:ln>
        </p:spPr>
      </p:pic>
      <p:pic>
        <p:nvPicPr>
          <p:cNvPr id="30" name="图片占位符 29"/>
          <p:cNvPicPr>
            <a:picLocks noGrp="1" noChangeAspect="1"/>
          </p:cNvPicPr>
          <p:nvPr>
            <p:ph type="pic" sz="quarter" idx="11"/>
          </p:nvPr>
        </p:nvPicPr>
        <p:blipFill>
          <a:blip r:embed="rId4" cstate="print">
            <a:extLst>
              <a:ext uri="{28A0092B-C50C-407E-A947-70E740481C1C}">
                <a14:useLocalDpi xmlns:a14="http://schemas.microsoft.com/office/drawing/2010/main" xmlns="" val="0"/>
              </a:ext>
            </a:extLst>
          </a:blip>
          <a:srcRect l="12526" r="12526"/>
          <a:stretch>
            <a:fillRect/>
          </a:stretch>
        </p:blipFill>
        <p:spPr>
          <a:ln w="38100">
            <a:solidFill>
              <a:schemeClr val="accent4">
                <a:lumMod val="40000"/>
                <a:lumOff val="60000"/>
              </a:schemeClr>
            </a:solidFill>
          </a:ln>
        </p:spPr>
      </p:pic>
      <p:pic>
        <p:nvPicPr>
          <p:cNvPr id="31" name="图片占位符 30"/>
          <p:cNvPicPr>
            <a:picLocks noGrp="1" noChangeAspect="1"/>
          </p:cNvPicPr>
          <p:nvPr>
            <p:ph type="pic" sz="quarter" idx="12"/>
          </p:nvPr>
        </p:nvPicPr>
        <p:blipFill>
          <a:blip r:embed="rId5" cstate="print">
            <a:extLst>
              <a:ext uri="{28A0092B-C50C-407E-A947-70E740481C1C}">
                <a14:useLocalDpi xmlns:a14="http://schemas.microsoft.com/office/drawing/2010/main" xmlns="" val="0"/>
              </a:ext>
            </a:extLst>
          </a:blip>
          <a:srcRect l="11317" r="11317"/>
          <a:stretch>
            <a:fillRect/>
          </a:stretch>
        </p:blipFill>
        <p:spPr>
          <a:ln w="38100">
            <a:solidFill>
              <a:schemeClr val="accent4">
                <a:lumMod val="40000"/>
                <a:lumOff val="60000"/>
              </a:schemeClr>
            </a:solidFill>
          </a:ln>
        </p:spPr>
      </p:pic>
      <p:grpSp>
        <p:nvGrpSpPr>
          <p:cNvPr id="5" name="组合 4"/>
          <p:cNvGrpSpPr/>
          <p:nvPr/>
        </p:nvGrpSpPr>
        <p:grpSpPr>
          <a:xfrm>
            <a:off x="1900894" y="4223239"/>
            <a:ext cx="2480606" cy="1347010"/>
            <a:chOff x="8115092" y="3308839"/>
            <a:chExt cx="2480606" cy="1347010"/>
          </a:xfrm>
        </p:grpSpPr>
        <p:sp>
          <p:nvSpPr>
            <p:cNvPr id="6" name="矩形 5"/>
            <p:cNvSpPr/>
            <p:nvPr/>
          </p:nvSpPr>
          <p:spPr>
            <a:xfrm>
              <a:off x="8115092" y="3732519"/>
              <a:ext cx="2480606" cy="923330"/>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n-ea"/>
                </a:rPr>
                <a:t>用户可以在投影仪或者计算机上进行演示也可以将演示文稿打印出来制作成</a:t>
              </a: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n-ea"/>
                </a:rPr>
                <a:t>胶片用户可以在</a:t>
              </a:r>
            </a:p>
          </p:txBody>
        </p:sp>
        <p:sp>
          <p:nvSpPr>
            <p:cNvPr id="7" name="矩形 6"/>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n-ea"/>
                </a:rPr>
                <a:t>标题文字添加</a:t>
              </a:r>
            </a:p>
          </p:txBody>
        </p:sp>
      </p:grpSp>
      <p:grpSp>
        <p:nvGrpSpPr>
          <p:cNvPr id="17" name="组合 16"/>
          <p:cNvGrpSpPr/>
          <p:nvPr/>
        </p:nvGrpSpPr>
        <p:grpSpPr>
          <a:xfrm>
            <a:off x="4858407" y="4223239"/>
            <a:ext cx="2480606" cy="1347010"/>
            <a:chOff x="8115092" y="3308839"/>
            <a:chExt cx="2480606" cy="1347010"/>
          </a:xfrm>
        </p:grpSpPr>
        <p:sp>
          <p:nvSpPr>
            <p:cNvPr id="18" name="矩形 17"/>
            <p:cNvSpPr/>
            <p:nvPr/>
          </p:nvSpPr>
          <p:spPr>
            <a:xfrm>
              <a:off x="8115092" y="3732519"/>
              <a:ext cx="2480606" cy="923330"/>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n-ea"/>
                </a:rPr>
                <a:t>用户可以在投影仪或者计算机上进行演示也可以将演示文稿打印出来制作成</a:t>
              </a: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n-ea"/>
                </a:rPr>
                <a:t>胶片用户可以在</a:t>
              </a:r>
            </a:p>
          </p:txBody>
        </p:sp>
        <p:sp>
          <p:nvSpPr>
            <p:cNvPr id="19" name="矩形 18"/>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n-ea"/>
                </a:rPr>
                <a:t>标题文字添加</a:t>
              </a:r>
            </a:p>
          </p:txBody>
        </p:sp>
      </p:grpSp>
      <p:grpSp>
        <p:nvGrpSpPr>
          <p:cNvPr id="20" name="组合 19"/>
          <p:cNvGrpSpPr/>
          <p:nvPr/>
        </p:nvGrpSpPr>
        <p:grpSpPr>
          <a:xfrm>
            <a:off x="7815919" y="4223239"/>
            <a:ext cx="2480606" cy="1347010"/>
            <a:chOff x="8115092" y="3308839"/>
            <a:chExt cx="2480606" cy="1347010"/>
          </a:xfrm>
        </p:grpSpPr>
        <p:sp>
          <p:nvSpPr>
            <p:cNvPr id="21" name="矩形 20"/>
            <p:cNvSpPr/>
            <p:nvPr/>
          </p:nvSpPr>
          <p:spPr>
            <a:xfrm>
              <a:off x="8115092" y="3732519"/>
              <a:ext cx="2480606" cy="923330"/>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n-ea"/>
                </a:rPr>
                <a:t>用户可以在投影仪或者计算机上进行演示也可以将演示文稿打印出来制作成</a:t>
              </a: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n-ea"/>
                </a:rPr>
                <a:t>胶片用户可以在</a:t>
              </a:r>
            </a:p>
          </p:txBody>
        </p:sp>
        <p:sp>
          <p:nvSpPr>
            <p:cNvPr id="22" name="矩形 21"/>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latin typeface="+mn-ea"/>
                </a:rPr>
                <a:t>标题文字添加</a:t>
              </a:r>
            </a:p>
          </p:txBody>
        </p:sp>
      </p:grpSp>
      <p:grpSp>
        <p:nvGrpSpPr>
          <p:cNvPr id="24" name="组合 23"/>
          <p:cNvGrpSpPr/>
          <p:nvPr/>
        </p:nvGrpSpPr>
        <p:grpSpPr>
          <a:xfrm>
            <a:off x="3301991" y="443981"/>
            <a:ext cx="5588010" cy="1114848"/>
            <a:chOff x="3301991" y="443981"/>
            <a:chExt cx="5588010" cy="1114848"/>
          </a:xfrm>
        </p:grpSpPr>
        <p:sp>
          <p:nvSpPr>
            <p:cNvPr id="25" name="文本框 24"/>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rPr>
                <a:t>项目发展规划</a:t>
              </a:r>
            </a:p>
          </p:txBody>
        </p:sp>
        <p:pic>
          <p:nvPicPr>
            <p:cNvPr id="32" name="图片 31"/>
            <p:cNvPicPr>
              <a:picLocks noChangeAspect="1"/>
            </p:cNvPicPr>
            <p:nvPr/>
          </p:nvPicPr>
          <p:blipFill>
            <a:blip r:embed="rId6" cstate="print"/>
            <a:stretch>
              <a:fillRect/>
            </a:stretch>
          </p:blipFill>
          <p:spPr>
            <a:xfrm rot="5400000">
              <a:off x="5815476" y="-695386"/>
              <a:ext cx="561048" cy="3947381"/>
            </a:xfrm>
            <a:prstGeom prst="rect">
              <a:avLst/>
            </a:prstGeom>
          </p:spPr>
        </p:pic>
      </p:grpSp>
    </p:spTree>
    <p:extLst>
      <p:ext uri="{BB962C8B-B14F-4D97-AF65-F5344CB8AC3E}">
        <p14:creationId xmlns:p14="http://schemas.microsoft.com/office/powerpoint/2010/main" xmlns="" val="238700167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cstate="print">
            <a:extLst>
              <a:ext uri="{BEBA8EAE-BF5A-486C-A8C5-ECC9F3942E4B}">
                <a14:imgProps xmlns:a14="http://schemas.microsoft.com/office/drawing/2010/main" xmlns="">
                  <a14:imgLayer r:embed="rId4">
                    <a14:imgEffect>
                      <a14:colorTemperature colorTemp="11200"/>
                    </a14:imgEffect>
                  </a14:imgLayer>
                </a14:imgProps>
              </a:ext>
              <a:ext uri="{28A0092B-C50C-407E-A947-70E740481C1C}">
                <a14:useLocalDpi xmlns:a14="http://schemas.microsoft.com/office/drawing/2010/main" xmlns="" val="0"/>
              </a:ext>
            </a:extLst>
          </a:blip>
          <a:srcRect t="29278" b="29278"/>
          <a:stretch>
            <a:fillRect/>
          </a:stretch>
        </p:blipFill>
        <p:spPr>
          <a:xfrm>
            <a:off x="874713" y="2040301"/>
            <a:ext cx="10442575" cy="2889572"/>
          </a:xfrm>
          <a:prstGeom prst="roundRect">
            <a:avLst>
              <a:gd name="adj" fmla="val 8594"/>
            </a:avLst>
          </a:prstGeom>
          <a:solidFill>
            <a:srgbClr val="FFFFFF">
              <a:shade val="85000"/>
            </a:srgbClr>
          </a:solidFill>
          <a:ln>
            <a:solidFill>
              <a:schemeClr val="accent4">
                <a:lumMod val="40000"/>
                <a:lumOff val="60000"/>
              </a:schemeClr>
            </a:solidFill>
          </a:ln>
          <a:effectLst>
            <a:reflection blurRad="12700" stA="38000" endPos="28000" dist="5000" dir="5400000" sy="-100000" algn="bl" rotWithShape="0"/>
          </a:effectLst>
        </p:spPr>
      </p:pic>
      <p:grpSp>
        <p:nvGrpSpPr>
          <p:cNvPr id="49" name="组合 48"/>
          <p:cNvGrpSpPr/>
          <p:nvPr/>
        </p:nvGrpSpPr>
        <p:grpSpPr>
          <a:xfrm>
            <a:off x="1293925" y="2645993"/>
            <a:ext cx="2090754" cy="1678188"/>
            <a:chOff x="1293925" y="3687393"/>
            <a:chExt cx="2090754" cy="1678188"/>
          </a:xfrm>
        </p:grpSpPr>
        <p:grpSp>
          <p:nvGrpSpPr>
            <p:cNvPr id="8" name="组合 7">
              <a:extLst>
                <a:ext uri="{FF2B5EF4-FFF2-40B4-BE49-F238E27FC236}">
                  <a16:creationId xmlns:a16="http://schemas.microsoft.com/office/drawing/2014/main" xmlns="" id="{EBD7C0FA-2FA7-442C-8D50-0AA549873B2C}"/>
                </a:ext>
              </a:extLst>
            </p:cNvPr>
            <p:cNvGrpSpPr/>
            <p:nvPr/>
          </p:nvGrpSpPr>
          <p:grpSpPr>
            <a:xfrm>
              <a:off x="1293925" y="3687393"/>
              <a:ext cx="2090754" cy="1678188"/>
              <a:chOff x="1167047" y="3764707"/>
              <a:chExt cx="2153051" cy="1728192"/>
            </a:xfrm>
          </p:grpSpPr>
          <p:sp>
            <p:nvSpPr>
              <p:cNvPr id="28" name="矩形 27">
                <a:extLst>
                  <a:ext uri="{FF2B5EF4-FFF2-40B4-BE49-F238E27FC236}">
                    <a16:creationId xmlns:a16="http://schemas.microsoft.com/office/drawing/2014/main" xmlns="" id="{0076A7EA-660C-431F-BB81-E58358513CBD}"/>
                  </a:ext>
                </a:extLst>
              </p:cNvPr>
              <p:cNvSpPr/>
              <p:nvPr/>
            </p:nvSpPr>
            <p:spPr>
              <a:xfrm>
                <a:off x="1167047" y="3764707"/>
                <a:ext cx="2153051" cy="1728192"/>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grpSp>
            <p:nvGrpSpPr>
              <p:cNvPr id="29" name="组合 28">
                <a:extLst>
                  <a:ext uri="{FF2B5EF4-FFF2-40B4-BE49-F238E27FC236}">
                    <a16:creationId xmlns:a16="http://schemas.microsoft.com/office/drawing/2014/main" xmlns="" id="{6429417F-F8A8-4C0C-8FBE-05F7841122D9}"/>
                  </a:ext>
                </a:extLst>
              </p:cNvPr>
              <p:cNvGrpSpPr/>
              <p:nvPr/>
            </p:nvGrpSpPr>
            <p:grpSpPr>
              <a:xfrm>
                <a:off x="1283548" y="4049489"/>
                <a:ext cx="1920049" cy="1293145"/>
                <a:chOff x="1252966" y="4107232"/>
                <a:chExt cx="1920049" cy="1293145"/>
              </a:xfrm>
            </p:grpSpPr>
            <p:sp>
              <p:nvSpPr>
                <p:cNvPr id="31" name="矩形 30">
                  <a:extLst>
                    <a:ext uri="{FF2B5EF4-FFF2-40B4-BE49-F238E27FC236}">
                      <a16:creationId xmlns:a16="http://schemas.microsoft.com/office/drawing/2014/main" xmlns="" id="{ED961CA7-1AF8-456D-93FE-B734E9D2314E}"/>
                    </a:ext>
                  </a:extLst>
                </p:cNvPr>
                <p:cNvSpPr/>
                <p:nvPr/>
              </p:nvSpPr>
              <p:spPr>
                <a:xfrm>
                  <a:off x="1252966" y="4803928"/>
                  <a:ext cx="1920049" cy="596449"/>
                </a:xfrm>
                <a:prstGeom prst="rect">
                  <a:avLst/>
                </a:prstGeom>
              </p:spPr>
              <p:txBody>
                <a:bodyPr anchor="ctr"/>
                <a:lstStyle/>
                <a:p>
                  <a:pPr algn="ctr"/>
                  <a:endParaRPr>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sp>
              <p:nvSpPr>
                <p:cNvPr id="32" name="任意多边形: 形状 6">
                  <a:extLst>
                    <a:ext uri="{FF2B5EF4-FFF2-40B4-BE49-F238E27FC236}">
                      <a16:creationId xmlns:a16="http://schemas.microsoft.com/office/drawing/2014/main" xmlns="" id="{CCA0B4A2-9E66-4370-AC21-A37FB44A73C5}"/>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grpSp>
        </p:grpSp>
        <p:sp>
          <p:nvSpPr>
            <p:cNvPr id="43" name="矩形 42"/>
            <p:cNvSpPr/>
            <p:nvPr/>
          </p:nvSpPr>
          <p:spPr>
            <a:xfrm>
              <a:off x="1375595"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a:t>
              </a:r>
              <a:r>
                <a:rPr lang="zh-CN" altLang="en-US" sz="14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演示</a:t>
              </a:r>
              <a:endPar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grpSp>
      <p:grpSp>
        <p:nvGrpSpPr>
          <p:cNvPr id="50" name="组合 49"/>
          <p:cNvGrpSpPr/>
          <p:nvPr/>
        </p:nvGrpSpPr>
        <p:grpSpPr>
          <a:xfrm>
            <a:off x="3798390" y="2645993"/>
            <a:ext cx="2090754" cy="1678188"/>
            <a:chOff x="3798390" y="3687393"/>
            <a:chExt cx="2090754" cy="1678188"/>
          </a:xfrm>
        </p:grpSpPr>
        <p:grpSp>
          <p:nvGrpSpPr>
            <p:cNvPr id="9" name="组合 8">
              <a:extLst>
                <a:ext uri="{FF2B5EF4-FFF2-40B4-BE49-F238E27FC236}">
                  <a16:creationId xmlns:a16="http://schemas.microsoft.com/office/drawing/2014/main" xmlns="" id="{ECDC9834-C495-433B-A04A-476CF70AA62F}"/>
                </a:ext>
              </a:extLst>
            </p:cNvPr>
            <p:cNvGrpSpPr/>
            <p:nvPr/>
          </p:nvGrpSpPr>
          <p:grpSpPr>
            <a:xfrm>
              <a:off x="3798390" y="3687393"/>
              <a:ext cx="2090754" cy="1678188"/>
              <a:chOff x="1167047" y="3764707"/>
              <a:chExt cx="2153051" cy="1728192"/>
            </a:xfrm>
          </p:grpSpPr>
          <p:sp>
            <p:nvSpPr>
              <p:cNvPr id="23" name="矩形 22">
                <a:extLst>
                  <a:ext uri="{FF2B5EF4-FFF2-40B4-BE49-F238E27FC236}">
                    <a16:creationId xmlns:a16="http://schemas.microsoft.com/office/drawing/2014/main" xmlns="" id="{F8BEB778-1AE9-4074-A33D-8F274FCCC876}"/>
                  </a:ext>
                </a:extLst>
              </p:cNvPr>
              <p:cNvSpPr/>
              <p:nvPr/>
            </p:nvSpPr>
            <p:spPr>
              <a:xfrm>
                <a:off x="1167047" y="3764707"/>
                <a:ext cx="2153051" cy="1728192"/>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grpSp>
            <p:nvGrpSpPr>
              <p:cNvPr id="24" name="组合 23">
                <a:extLst>
                  <a:ext uri="{FF2B5EF4-FFF2-40B4-BE49-F238E27FC236}">
                    <a16:creationId xmlns:a16="http://schemas.microsoft.com/office/drawing/2014/main" xmlns="" id="{A8141394-2384-48A9-B4F7-34EDCDB8E5D2}"/>
                  </a:ext>
                </a:extLst>
              </p:cNvPr>
              <p:cNvGrpSpPr/>
              <p:nvPr/>
            </p:nvGrpSpPr>
            <p:grpSpPr>
              <a:xfrm>
                <a:off x="1283548" y="4049489"/>
                <a:ext cx="1920049" cy="1293145"/>
                <a:chOff x="1252966" y="4107232"/>
                <a:chExt cx="1920049" cy="1293145"/>
              </a:xfrm>
            </p:grpSpPr>
            <p:sp>
              <p:nvSpPr>
                <p:cNvPr id="26" name="矩形 25">
                  <a:extLst>
                    <a:ext uri="{FF2B5EF4-FFF2-40B4-BE49-F238E27FC236}">
                      <a16:creationId xmlns:a16="http://schemas.microsoft.com/office/drawing/2014/main" xmlns="" id="{8681C314-9792-43DF-9F8A-EC1A6553B45F}"/>
                    </a:ext>
                  </a:extLst>
                </p:cNvPr>
                <p:cNvSpPr/>
                <p:nvPr/>
              </p:nvSpPr>
              <p:spPr>
                <a:xfrm>
                  <a:off x="1252966" y="4803928"/>
                  <a:ext cx="1920049" cy="596449"/>
                </a:xfrm>
                <a:prstGeom prst="rect">
                  <a:avLst/>
                </a:prstGeom>
              </p:spPr>
              <p:txBody>
                <a:bodyPr anchor="ctr"/>
                <a:lstStyle/>
                <a:p>
                  <a:pPr algn="ctr"/>
                  <a:endParaRPr>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sp>
              <p:nvSpPr>
                <p:cNvPr id="27" name="任意多边形: 形状 75">
                  <a:extLst>
                    <a:ext uri="{FF2B5EF4-FFF2-40B4-BE49-F238E27FC236}">
                      <a16:creationId xmlns:a16="http://schemas.microsoft.com/office/drawing/2014/main" xmlns="" id="{B9C8C3D7-E90F-4192-86B7-FE36CF3BD196}"/>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grpSp>
        </p:grpSp>
        <p:sp>
          <p:nvSpPr>
            <p:cNvPr id="44" name="矩形 43"/>
            <p:cNvSpPr/>
            <p:nvPr/>
          </p:nvSpPr>
          <p:spPr>
            <a:xfrm>
              <a:off x="3880060"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a:t>
              </a:r>
              <a:r>
                <a:rPr lang="zh-CN" altLang="en-US" sz="14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演示</a:t>
              </a:r>
              <a:endPar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grpSp>
      <p:grpSp>
        <p:nvGrpSpPr>
          <p:cNvPr id="51" name="组合 50"/>
          <p:cNvGrpSpPr/>
          <p:nvPr/>
        </p:nvGrpSpPr>
        <p:grpSpPr>
          <a:xfrm>
            <a:off x="6302854" y="2645993"/>
            <a:ext cx="2090754" cy="1678188"/>
            <a:chOff x="6302854" y="3687393"/>
            <a:chExt cx="2090754" cy="1678188"/>
          </a:xfrm>
        </p:grpSpPr>
        <p:grpSp>
          <p:nvGrpSpPr>
            <p:cNvPr id="10" name="组合 9">
              <a:extLst>
                <a:ext uri="{FF2B5EF4-FFF2-40B4-BE49-F238E27FC236}">
                  <a16:creationId xmlns:a16="http://schemas.microsoft.com/office/drawing/2014/main" xmlns="" id="{CE5C9F0F-3734-4C27-8051-3F98CCC3FAEE}"/>
                </a:ext>
              </a:extLst>
            </p:cNvPr>
            <p:cNvGrpSpPr/>
            <p:nvPr/>
          </p:nvGrpSpPr>
          <p:grpSpPr>
            <a:xfrm>
              <a:off x="6302854" y="3687393"/>
              <a:ext cx="2090754" cy="1678188"/>
              <a:chOff x="1167047" y="3764707"/>
              <a:chExt cx="2153051" cy="1728192"/>
            </a:xfrm>
          </p:grpSpPr>
          <p:sp>
            <p:nvSpPr>
              <p:cNvPr id="18" name="矩形 17">
                <a:extLst>
                  <a:ext uri="{FF2B5EF4-FFF2-40B4-BE49-F238E27FC236}">
                    <a16:creationId xmlns:a16="http://schemas.microsoft.com/office/drawing/2014/main" xmlns="" id="{E4DDF545-C394-48EA-B43E-8700700F061D}"/>
                  </a:ext>
                </a:extLst>
              </p:cNvPr>
              <p:cNvSpPr/>
              <p:nvPr/>
            </p:nvSpPr>
            <p:spPr>
              <a:xfrm>
                <a:off x="1167047" y="3764707"/>
                <a:ext cx="2153051" cy="1728192"/>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grpSp>
            <p:nvGrpSpPr>
              <p:cNvPr id="19" name="组合 18">
                <a:extLst>
                  <a:ext uri="{FF2B5EF4-FFF2-40B4-BE49-F238E27FC236}">
                    <a16:creationId xmlns:a16="http://schemas.microsoft.com/office/drawing/2014/main" xmlns="" id="{4F22F368-6152-4471-91D7-5473FD7ADDCC}"/>
                  </a:ext>
                </a:extLst>
              </p:cNvPr>
              <p:cNvGrpSpPr/>
              <p:nvPr/>
            </p:nvGrpSpPr>
            <p:grpSpPr>
              <a:xfrm>
                <a:off x="1283548" y="4049489"/>
                <a:ext cx="1920049" cy="1293145"/>
                <a:chOff x="1252966" y="4107232"/>
                <a:chExt cx="1920049" cy="1293145"/>
              </a:xfrm>
            </p:grpSpPr>
            <p:sp>
              <p:nvSpPr>
                <p:cNvPr id="21" name="矩形 20">
                  <a:extLst>
                    <a:ext uri="{FF2B5EF4-FFF2-40B4-BE49-F238E27FC236}">
                      <a16:creationId xmlns:a16="http://schemas.microsoft.com/office/drawing/2014/main" xmlns="" id="{B11CD85A-97F6-40E3-8FF4-E33FB8C2005C}"/>
                    </a:ext>
                  </a:extLst>
                </p:cNvPr>
                <p:cNvSpPr/>
                <p:nvPr/>
              </p:nvSpPr>
              <p:spPr>
                <a:xfrm>
                  <a:off x="1252966" y="4803928"/>
                  <a:ext cx="1920049" cy="596449"/>
                </a:xfrm>
                <a:prstGeom prst="rect">
                  <a:avLst/>
                </a:prstGeom>
              </p:spPr>
              <p:txBody>
                <a:bodyPr anchor="ctr"/>
                <a:lstStyle/>
                <a:p>
                  <a:pPr algn="ctr"/>
                  <a:endParaRPr>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sp>
              <p:nvSpPr>
                <p:cNvPr id="22" name="任意多边形: 形状 81">
                  <a:extLst>
                    <a:ext uri="{FF2B5EF4-FFF2-40B4-BE49-F238E27FC236}">
                      <a16:creationId xmlns:a16="http://schemas.microsoft.com/office/drawing/2014/main" xmlns="" id="{C38AA3E2-D221-4014-AD48-F4598776F7AF}"/>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grpSp>
        </p:grpSp>
        <p:sp>
          <p:nvSpPr>
            <p:cNvPr id="45" name="矩形 44"/>
            <p:cNvSpPr/>
            <p:nvPr/>
          </p:nvSpPr>
          <p:spPr>
            <a:xfrm>
              <a:off x="6400252"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a:t>
              </a:r>
              <a:r>
                <a:rPr lang="zh-CN" altLang="en-US" sz="14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演示</a:t>
              </a:r>
              <a:endPar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grpSp>
      <p:grpSp>
        <p:nvGrpSpPr>
          <p:cNvPr id="52" name="组合 51"/>
          <p:cNvGrpSpPr/>
          <p:nvPr/>
        </p:nvGrpSpPr>
        <p:grpSpPr>
          <a:xfrm>
            <a:off x="8807320" y="2645993"/>
            <a:ext cx="2090754" cy="1678188"/>
            <a:chOff x="8807320" y="3687393"/>
            <a:chExt cx="2090754" cy="1678188"/>
          </a:xfrm>
        </p:grpSpPr>
        <p:grpSp>
          <p:nvGrpSpPr>
            <p:cNvPr id="11" name="组合 10">
              <a:extLst>
                <a:ext uri="{FF2B5EF4-FFF2-40B4-BE49-F238E27FC236}">
                  <a16:creationId xmlns:a16="http://schemas.microsoft.com/office/drawing/2014/main" xmlns="" id="{BA561F66-CD08-408C-9607-93505B75334E}"/>
                </a:ext>
              </a:extLst>
            </p:cNvPr>
            <p:cNvGrpSpPr/>
            <p:nvPr/>
          </p:nvGrpSpPr>
          <p:grpSpPr>
            <a:xfrm>
              <a:off x="8807320" y="3687393"/>
              <a:ext cx="2090754" cy="1678188"/>
              <a:chOff x="1167047" y="3764707"/>
              <a:chExt cx="2153051" cy="1728192"/>
            </a:xfrm>
          </p:grpSpPr>
          <p:sp>
            <p:nvSpPr>
              <p:cNvPr id="13" name="矩形 12">
                <a:extLst>
                  <a:ext uri="{FF2B5EF4-FFF2-40B4-BE49-F238E27FC236}">
                    <a16:creationId xmlns:a16="http://schemas.microsoft.com/office/drawing/2014/main" xmlns="" id="{A78F5D8E-ED2C-4043-9B67-04BDB04C7D9B}"/>
                  </a:ext>
                </a:extLst>
              </p:cNvPr>
              <p:cNvSpPr/>
              <p:nvPr/>
            </p:nvSpPr>
            <p:spPr>
              <a:xfrm>
                <a:off x="1167047" y="3764707"/>
                <a:ext cx="2153051" cy="1728192"/>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grpSp>
            <p:nvGrpSpPr>
              <p:cNvPr id="14" name="组合 13">
                <a:extLst>
                  <a:ext uri="{FF2B5EF4-FFF2-40B4-BE49-F238E27FC236}">
                    <a16:creationId xmlns:a16="http://schemas.microsoft.com/office/drawing/2014/main" xmlns="" id="{BF776C3F-3936-42A7-9A45-7CFA691F3357}"/>
                  </a:ext>
                </a:extLst>
              </p:cNvPr>
              <p:cNvGrpSpPr/>
              <p:nvPr/>
            </p:nvGrpSpPr>
            <p:grpSpPr>
              <a:xfrm>
                <a:off x="1283548" y="4049489"/>
                <a:ext cx="1920049" cy="1293145"/>
                <a:chOff x="1252966" y="4107232"/>
                <a:chExt cx="1920049" cy="1293145"/>
              </a:xfrm>
            </p:grpSpPr>
            <p:sp>
              <p:nvSpPr>
                <p:cNvPr id="16" name="矩形 15">
                  <a:extLst>
                    <a:ext uri="{FF2B5EF4-FFF2-40B4-BE49-F238E27FC236}">
                      <a16:creationId xmlns:a16="http://schemas.microsoft.com/office/drawing/2014/main" xmlns="" id="{AF63CF45-0587-4A88-AE70-40BB1F428543}"/>
                    </a:ext>
                  </a:extLst>
                </p:cNvPr>
                <p:cNvSpPr/>
                <p:nvPr/>
              </p:nvSpPr>
              <p:spPr>
                <a:xfrm>
                  <a:off x="1252966" y="4803928"/>
                  <a:ext cx="1920049" cy="596449"/>
                </a:xfrm>
                <a:prstGeom prst="rect">
                  <a:avLst/>
                </a:prstGeom>
              </p:spPr>
              <p:txBody>
                <a:bodyPr anchor="ctr"/>
                <a:lstStyle/>
                <a:p>
                  <a:pPr algn="ctr"/>
                  <a:endParaRPr>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sp>
              <p:nvSpPr>
                <p:cNvPr id="17" name="任意多边形: 形状 87">
                  <a:extLst>
                    <a:ext uri="{FF2B5EF4-FFF2-40B4-BE49-F238E27FC236}">
                      <a16:creationId xmlns:a16="http://schemas.microsoft.com/office/drawing/2014/main" xmlns="" id="{9193D8A8-C459-4FBA-9F31-B94149AC4EA2}"/>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grpSp>
        </p:grpSp>
        <p:sp>
          <p:nvSpPr>
            <p:cNvPr id="46" name="矩形 45"/>
            <p:cNvSpPr/>
            <p:nvPr/>
          </p:nvSpPr>
          <p:spPr>
            <a:xfrm>
              <a:off x="8907503"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a:t>
              </a:r>
              <a:r>
                <a:rPr lang="zh-CN" altLang="en-US" sz="14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演示</a:t>
              </a:r>
              <a:endPar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ndParaRPr>
            </a:p>
          </p:txBody>
        </p:sp>
      </p:grpSp>
      <p:grpSp>
        <p:nvGrpSpPr>
          <p:cNvPr id="48" name="组合 47"/>
          <p:cNvGrpSpPr/>
          <p:nvPr/>
        </p:nvGrpSpPr>
        <p:grpSpPr>
          <a:xfrm>
            <a:off x="3301991" y="443981"/>
            <a:ext cx="5588010" cy="1114848"/>
            <a:chOff x="3301991" y="443981"/>
            <a:chExt cx="5588010" cy="1114848"/>
          </a:xfrm>
        </p:grpSpPr>
        <p:sp>
          <p:nvSpPr>
            <p:cNvPr id="57" name="文本框 56"/>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rPr>
                <a:t>项目发展规划</a:t>
              </a:r>
            </a:p>
          </p:txBody>
        </p:sp>
        <p:pic>
          <p:nvPicPr>
            <p:cNvPr id="58" name="图片 57"/>
            <p:cNvPicPr>
              <a:picLocks noChangeAspect="1"/>
            </p:cNvPicPr>
            <p:nvPr/>
          </p:nvPicPr>
          <p:blipFill>
            <a:blip r:embed="rId5" cstate="print"/>
            <a:stretch>
              <a:fillRect/>
            </a:stretch>
          </p:blipFill>
          <p:spPr>
            <a:xfrm rot="5400000">
              <a:off x="5815476" y="-695386"/>
              <a:ext cx="561048" cy="3947381"/>
            </a:xfrm>
            <a:prstGeom prst="rect">
              <a:avLst/>
            </a:prstGeom>
          </p:spPr>
        </p:pic>
      </p:grpSp>
    </p:spTree>
    <p:extLst>
      <p:ext uri="{BB962C8B-B14F-4D97-AF65-F5344CB8AC3E}">
        <p14:creationId xmlns:p14="http://schemas.microsoft.com/office/powerpoint/2010/main" xmlns="" val="198148442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par>
                                <p:cTn id="16" presetID="53" presetClass="entr" presetSubtype="16"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p:cTn id="18" dur="500" fill="hold"/>
                                        <p:tgtEl>
                                          <p:spTgt spid="50"/>
                                        </p:tgtEl>
                                        <p:attrNameLst>
                                          <p:attrName>ppt_w</p:attrName>
                                        </p:attrNameLst>
                                      </p:cBhvr>
                                      <p:tavLst>
                                        <p:tav tm="0">
                                          <p:val>
                                            <p:fltVal val="0"/>
                                          </p:val>
                                        </p:tav>
                                        <p:tav tm="100000">
                                          <p:val>
                                            <p:strVal val="#ppt_w"/>
                                          </p:val>
                                        </p:tav>
                                      </p:tavLst>
                                    </p:anim>
                                    <p:anim calcmode="lin" valueType="num">
                                      <p:cBhvr>
                                        <p:cTn id="19" dur="500" fill="hold"/>
                                        <p:tgtEl>
                                          <p:spTgt spid="50"/>
                                        </p:tgtEl>
                                        <p:attrNameLst>
                                          <p:attrName>ppt_h</p:attrName>
                                        </p:attrNameLst>
                                      </p:cBhvr>
                                      <p:tavLst>
                                        <p:tav tm="0">
                                          <p:val>
                                            <p:fltVal val="0"/>
                                          </p:val>
                                        </p:tav>
                                        <p:tav tm="100000">
                                          <p:val>
                                            <p:strVal val="#ppt_h"/>
                                          </p:val>
                                        </p:tav>
                                      </p:tavLst>
                                    </p:anim>
                                    <p:animEffect transition="in" filter="fade">
                                      <p:cBhvr>
                                        <p:cTn id="20" dur="500"/>
                                        <p:tgtEl>
                                          <p:spTgt spid="50"/>
                                        </p:tgtEl>
                                      </p:cBhvr>
                                    </p:animEffect>
                                  </p:childTnLst>
                                </p:cTn>
                              </p:par>
                              <p:par>
                                <p:cTn id="21" presetID="53" presetClass="entr" presetSubtype="16"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par>
                                <p:cTn id="26" presetID="53" presetClass="entr" presetSubtype="16"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fltVal val="0"/>
                                          </p:val>
                                        </p:tav>
                                        <p:tav tm="100000">
                                          <p:val>
                                            <p:strVal val="#ppt_w"/>
                                          </p:val>
                                        </p:tav>
                                      </p:tavLst>
                                    </p:anim>
                                    <p:anim calcmode="lin" valueType="num">
                                      <p:cBhvr>
                                        <p:cTn id="29" dur="500" fill="hold"/>
                                        <p:tgtEl>
                                          <p:spTgt spid="52"/>
                                        </p:tgtEl>
                                        <p:attrNameLst>
                                          <p:attrName>ppt_h</p:attrName>
                                        </p:attrNameLst>
                                      </p:cBhvr>
                                      <p:tavLst>
                                        <p:tav tm="0">
                                          <p:val>
                                            <p:fltVal val="0"/>
                                          </p:val>
                                        </p:tav>
                                        <p:tav tm="100000">
                                          <p:val>
                                            <p:strVal val="#ppt_h"/>
                                          </p:val>
                                        </p:tav>
                                      </p:tavLst>
                                    </p:anim>
                                    <p:animEffect transition="in" filter="fade">
                                      <p:cBhvr>
                                        <p:cTn id="3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ïşḻïďê-Rectangle 9"/>
          <p:cNvSpPr>
            <a:spLocks noChangeAspect="1"/>
          </p:cNvSpPr>
          <p:nvPr/>
        </p:nvSpPr>
        <p:spPr bwMode="auto">
          <a:xfrm>
            <a:off x="4271394" y="1549401"/>
            <a:ext cx="3640269" cy="3661504"/>
          </a:xfrm>
          <a:prstGeom prst="rect">
            <a:avLst/>
          </a:prstGeom>
          <a:noFill/>
          <a:ln w="9525">
            <a:noFill/>
            <a:miter lim="800000"/>
            <a:headEnd/>
            <a:tailEnd/>
          </a:ln>
        </p:spPr>
        <p:txBody>
          <a:bodyPr anchor="ctr"/>
          <a:lstStyle/>
          <a:p>
            <a:pPr algn="ctr"/>
            <a:endParaRPr/>
          </a:p>
        </p:txBody>
      </p:sp>
      <p:grpSp>
        <p:nvGrpSpPr>
          <p:cNvPr id="81" name="组合 80"/>
          <p:cNvGrpSpPr/>
          <p:nvPr/>
        </p:nvGrpSpPr>
        <p:grpSpPr>
          <a:xfrm>
            <a:off x="7292827" y="3278255"/>
            <a:ext cx="758370" cy="679174"/>
            <a:chOff x="7432361" y="3644517"/>
            <a:chExt cx="479302" cy="429249"/>
          </a:xfr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p:grpSpPr>
        <p:sp>
          <p:nvSpPr>
            <p:cNvPr id="29" name="ïşḻïďê-Freeform: Shape 14"/>
            <p:cNvSpPr>
              <a:spLocks/>
            </p:cNvSpPr>
            <p:nvPr/>
          </p:nvSpPr>
          <p:spPr bwMode="auto">
            <a:xfrm>
              <a:off x="7432361" y="3756759"/>
              <a:ext cx="273020" cy="273020"/>
            </a:xfrm>
            <a:custGeom>
              <a:avLst/>
              <a:gdLst/>
              <a:ahLst/>
              <a:cxnLst>
                <a:cxn ang="0">
                  <a:pos x="107" y="67"/>
                </a:cxn>
                <a:cxn ang="0">
                  <a:pos x="114" y="59"/>
                </a:cxn>
                <a:cxn ang="0">
                  <a:pos x="114" y="54"/>
                </a:cxn>
                <a:cxn ang="0">
                  <a:pos x="107" y="47"/>
                </a:cxn>
                <a:cxn ang="0">
                  <a:pos x="106" y="47"/>
                </a:cxn>
                <a:cxn ang="0">
                  <a:pos x="97" y="42"/>
                </a:cxn>
                <a:cxn ang="0">
                  <a:pos x="99" y="29"/>
                </a:cxn>
                <a:cxn ang="0">
                  <a:pos x="99" y="29"/>
                </a:cxn>
                <a:cxn ang="0">
                  <a:pos x="99" y="18"/>
                </a:cxn>
                <a:cxn ang="0">
                  <a:pos x="96" y="15"/>
                </a:cxn>
                <a:cxn ang="0">
                  <a:pos x="85" y="15"/>
                </a:cxn>
                <a:cxn ang="0">
                  <a:pos x="85" y="15"/>
                </a:cxn>
                <a:cxn ang="0">
                  <a:pos x="75" y="18"/>
                </a:cxn>
                <a:cxn ang="0">
                  <a:pos x="67" y="8"/>
                </a:cxn>
                <a:cxn ang="0">
                  <a:pos x="67" y="7"/>
                </a:cxn>
                <a:cxn ang="0">
                  <a:pos x="60" y="0"/>
                </a:cxn>
                <a:cxn ang="0">
                  <a:pos x="55" y="0"/>
                </a:cxn>
                <a:cxn ang="0">
                  <a:pos x="47" y="7"/>
                </a:cxn>
                <a:cxn ang="0">
                  <a:pos x="47" y="8"/>
                </a:cxn>
                <a:cxn ang="0">
                  <a:pos x="43" y="17"/>
                </a:cxn>
                <a:cxn ang="0">
                  <a:pos x="29" y="15"/>
                </a:cxn>
                <a:cxn ang="0">
                  <a:pos x="29" y="15"/>
                </a:cxn>
                <a:cxn ang="0">
                  <a:pos x="18" y="15"/>
                </a:cxn>
                <a:cxn ang="0">
                  <a:pos x="15" y="18"/>
                </a:cxn>
                <a:cxn ang="0">
                  <a:pos x="15" y="29"/>
                </a:cxn>
                <a:cxn ang="0">
                  <a:pos x="15" y="29"/>
                </a:cxn>
                <a:cxn ang="0">
                  <a:pos x="19" y="38"/>
                </a:cxn>
                <a:cxn ang="0">
                  <a:pos x="8" y="47"/>
                </a:cxn>
                <a:cxn ang="0">
                  <a:pos x="8" y="47"/>
                </a:cxn>
                <a:cxn ang="0">
                  <a:pos x="0" y="54"/>
                </a:cxn>
                <a:cxn ang="0">
                  <a:pos x="0" y="59"/>
                </a:cxn>
                <a:cxn ang="0">
                  <a:pos x="8" y="67"/>
                </a:cxn>
                <a:cxn ang="0">
                  <a:pos x="8" y="67"/>
                </a:cxn>
                <a:cxn ang="0">
                  <a:pos x="17" y="71"/>
                </a:cxn>
                <a:cxn ang="0">
                  <a:pos x="15" y="85"/>
                </a:cxn>
                <a:cxn ang="0">
                  <a:pos x="15" y="85"/>
                </a:cxn>
                <a:cxn ang="0">
                  <a:pos x="15" y="95"/>
                </a:cxn>
                <a:cxn ang="0">
                  <a:pos x="18" y="99"/>
                </a:cxn>
                <a:cxn ang="0">
                  <a:pos x="29" y="99"/>
                </a:cxn>
                <a:cxn ang="0">
                  <a:pos x="29" y="99"/>
                </a:cxn>
                <a:cxn ang="0">
                  <a:pos x="39" y="95"/>
                </a:cxn>
                <a:cxn ang="0">
                  <a:pos x="47" y="106"/>
                </a:cxn>
                <a:cxn ang="0">
                  <a:pos x="47" y="106"/>
                </a:cxn>
                <a:cxn ang="0">
                  <a:pos x="55" y="114"/>
                </a:cxn>
                <a:cxn ang="0">
                  <a:pos x="60" y="114"/>
                </a:cxn>
                <a:cxn ang="0">
                  <a:pos x="67" y="106"/>
                </a:cxn>
                <a:cxn ang="0">
                  <a:pos x="67" y="106"/>
                </a:cxn>
                <a:cxn ang="0">
                  <a:pos x="71" y="97"/>
                </a:cxn>
                <a:cxn ang="0">
                  <a:pos x="85" y="99"/>
                </a:cxn>
                <a:cxn ang="0">
                  <a:pos x="85" y="99"/>
                </a:cxn>
                <a:cxn ang="0">
                  <a:pos x="96" y="99"/>
                </a:cxn>
                <a:cxn ang="0">
                  <a:pos x="99" y="95"/>
                </a:cxn>
                <a:cxn ang="0">
                  <a:pos x="99" y="85"/>
                </a:cxn>
                <a:cxn ang="0">
                  <a:pos x="99" y="85"/>
                </a:cxn>
                <a:cxn ang="0">
                  <a:pos x="96" y="75"/>
                </a:cxn>
                <a:cxn ang="0">
                  <a:pos x="106" y="67"/>
                </a:cxn>
                <a:cxn ang="0">
                  <a:pos x="107" y="67"/>
                </a:cxn>
                <a:cxn ang="0">
                  <a:pos x="57" y="85"/>
                </a:cxn>
                <a:cxn ang="0">
                  <a:pos x="29" y="57"/>
                </a:cxn>
                <a:cxn ang="0">
                  <a:pos x="57" y="28"/>
                </a:cxn>
                <a:cxn ang="0">
                  <a:pos x="86" y="57"/>
                </a:cxn>
                <a:cxn ang="0">
                  <a:pos x="57" y="85"/>
                </a:cxn>
              </a:cxnLst>
              <a:rect l="0" t="0" r="r" b="b"/>
              <a:pathLst>
                <a:path w="114" h="114">
                  <a:moveTo>
                    <a:pt x="107" y="67"/>
                  </a:moveTo>
                  <a:cubicBezTo>
                    <a:pt x="111" y="67"/>
                    <a:pt x="114" y="63"/>
                    <a:pt x="114" y="59"/>
                  </a:cubicBezTo>
                  <a:cubicBezTo>
                    <a:pt x="114" y="54"/>
                    <a:pt x="114" y="54"/>
                    <a:pt x="114" y="54"/>
                  </a:cubicBezTo>
                  <a:cubicBezTo>
                    <a:pt x="114" y="50"/>
                    <a:pt x="111" y="47"/>
                    <a:pt x="107" y="47"/>
                  </a:cubicBezTo>
                  <a:cubicBezTo>
                    <a:pt x="106" y="47"/>
                    <a:pt x="106" y="47"/>
                    <a:pt x="106" y="47"/>
                  </a:cubicBezTo>
                  <a:cubicBezTo>
                    <a:pt x="102" y="47"/>
                    <a:pt x="98" y="45"/>
                    <a:pt x="97" y="42"/>
                  </a:cubicBezTo>
                  <a:cubicBezTo>
                    <a:pt x="97" y="40"/>
                    <a:pt x="96" y="32"/>
                    <a:pt x="99" y="29"/>
                  </a:cubicBezTo>
                  <a:cubicBezTo>
                    <a:pt x="99" y="29"/>
                    <a:pt x="99" y="29"/>
                    <a:pt x="99" y="29"/>
                  </a:cubicBezTo>
                  <a:cubicBezTo>
                    <a:pt x="102" y="26"/>
                    <a:pt x="102" y="21"/>
                    <a:pt x="99" y="18"/>
                  </a:cubicBezTo>
                  <a:cubicBezTo>
                    <a:pt x="96" y="15"/>
                    <a:pt x="96" y="15"/>
                    <a:pt x="96" y="15"/>
                  </a:cubicBezTo>
                  <a:cubicBezTo>
                    <a:pt x="93" y="12"/>
                    <a:pt x="88" y="12"/>
                    <a:pt x="85" y="15"/>
                  </a:cubicBezTo>
                  <a:cubicBezTo>
                    <a:pt x="85" y="15"/>
                    <a:pt x="85" y="15"/>
                    <a:pt x="85" y="15"/>
                  </a:cubicBezTo>
                  <a:cubicBezTo>
                    <a:pt x="82" y="18"/>
                    <a:pt x="78" y="19"/>
                    <a:pt x="75" y="18"/>
                  </a:cubicBezTo>
                  <a:cubicBezTo>
                    <a:pt x="73" y="17"/>
                    <a:pt x="67" y="12"/>
                    <a:pt x="67" y="8"/>
                  </a:cubicBezTo>
                  <a:cubicBezTo>
                    <a:pt x="67" y="7"/>
                    <a:pt x="67" y="7"/>
                    <a:pt x="67" y="7"/>
                  </a:cubicBezTo>
                  <a:cubicBezTo>
                    <a:pt x="67" y="3"/>
                    <a:pt x="64" y="0"/>
                    <a:pt x="60" y="0"/>
                  </a:cubicBezTo>
                  <a:cubicBezTo>
                    <a:pt x="55" y="0"/>
                    <a:pt x="55" y="0"/>
                    <a:pt x="55" y="0"/>
                  </a:cubicBezTo>
                  <a:cubicBezTo>
                    <a:pt x="51" y="0"/>
                    <a:pt x="47" y="3"/>
                    <a:pt x="47" y="7"/>
                  </a:cubicBezTo>
                  <a:cubicBezTo>
                    <a:pt x="47" y="8"/>
                    <a:pt x="47" y="8"/>
                    <a:pt x="47" y="8"/>
                  </a:cubicBezTo>
                  <a:cubicBezTo>
                    <a:pt x="47" y="12"/>
                    <a:pt x="45" y="16"/>
                    <a:pt x="43" y="17"/>
                  </a:cubicBezTo>
                  <a:cubicBezTo>
                    <a:pt x="40" y="17"/>
                    <a:pt x="32" y="18"/>
                    <a:pt x="29" y="15"/>
                  </a:cubicBezTo>
                  <a:cubicBezTo>
                    <a:pt x="29" y="15"/>
                    <a:pt x="29" y="15"/>
                    <a:pt x="29" y="15"/>
                  </a:cubicBezTo>
                  <a:cubicBezTo>
                    <a:pt x="26" y="12"/>
                    <a:pt x="21" y="12"/>
                    <a:pt x="18" y="15"/>
                  </a:cubicBezTo>
                  <a:cubicBezTo>
                    <a:pt x="15" y="18"/>
                    <a:pt x="15" y="18"/>
                    <a:pt x="15" y="18"/>
                  </a:cubicBezTo>
                  <a:cubicBezTo>
                    <a:pt x="12" y="21"/>
                    <a:pt x="12" y="26"/>
                    <a:pt x="15" y="29"/>
                  </a:cubicBezTo>
                  <a:cubicBezTo>
                    <a:pt x="15" y="29"/>
                    <a:pt x="15" y="29"/>
                    <a:pt x="15" y="29"/>
                  </a:cubicBezTo>
                  <a:cubicBezTo>
                    <a:pt x="18" y="32"/>
                    <a:pt x="20" y="36"/>
                    <a:pt x="19" y="38"/>
                  </a:cubicBezTo>
                  <a:cubicBezTo>
                    <a:pt x="17" y="41"/>
                    <a:pt x="12" y="47"/>
                    <a:pt x="8" y="47"/>
                  </a:cubicBezTo>
                  <a:cubicBezTo>
                    <a:pt x="8" y="47"/>
                    <a:pt x="8" y="47"/>
                    <a:pt x="8" y="47"/>
                  </a:cubicBezTo>
                  <a:cubicBezTo>
                    <a:pt x="3" y="47"/>
                    <a:pt x="0" y="50"/>
                    <a:pt x="0" y="54"/>
                  </a:cubicBezTo>
                  <a:cubicBezTo>
                    <a:pt x="0" y="59"/>
                    <a:pt x="0" y="59"/>
                    <a:pt x="0" y="59"/>
                  </a:cubicBezTo>
                  <a:cubicBezTo>
                    <a:pt x="0" y="63"/>
                    <a:pt x="3" y="67"/>
                    <a:pt x="8" y="67"/>
                  </a:cubicBezTo>
                  <a:cubicBezTo>
                    <a:pt x="8" y="67"/>
                    <a:pt x="8" y="67"/>
                    <a:pt x="8" y="67"/>
                  </a:cubicBezTo>
                  <a:cubicBezTo>
                    <a:pt x="12" y="67"/>
                    <a:pt x="16" y="69"/>
                    <a:pt x="17" y="71"/>
                  </a:cubicBezTo>
                  <a:cubicBezTo>
                    <a:pt x="18" y="73"/>
                    <a:pt x="18" y="82"/>
                    <a:pt x="15" y="85"/>
                  </a:cubicBezTo>
                  <a:cubicBezTo>
                    <a:pt x="15" y="85"/>
                    <a:pt x="15" y="85"/>
                    <a:pt x="15" y="85"/>
                  </a:cubicBezTo>
                  <a:cubicBezTo>
                    <a:pt x="12" y="88"/>
                    <a:pt x="12" y="93"/>
                    <a:pt x="15" y="95"/>
                  </a:cubicBezTo>
                  <a:cubicBezTo>
                    <a:pt x="18" y="99"/>
                    <a:pt x="18" y="99"/>
                    <a:pt x="18" y="99"/>
                  </a:cubicBezTo>
                  <a:cubicBezTo>
                    <a:pt x="21" y="102"/>
                    <a:pt x="26" y="102"/>
                    <a:pt x="29" y="99"/>
                  </a:cubicBezTo>
                  <a:cubicBezTo>
                    <a:pt x="29" y="99"/>
                    <a:pt x="29" y="99"/>
                    <a:pt x="29" y="99"/>
                  </a:cubicBezTo>
                  <a:cubicBezTo>
                    <a:pt x="32" y="96"/>
                    <a:pt x="37" y="94"/>
                    <a:pt x="39" y="95"/>
                  </a:cubicBezTo>
                  <a:cubicBezTo>
                    <a:pt x="41" y="96"/>
                    <a:pt x="47" y="102"/>
                    <a:pt x="47" y="106"/>
                  </a:cubicBezTo>
                  <a:cubicBezTo>
                    <a:pt x="47" y="106"/>
                    <a:pt x="47" y="106"/>
                    <a:pt x="47" y="106"/>
                  </a:cubicBezTo>
                  <a:cubicBezTo>
                    <a:pt x="47" y="110"/>
                    <a:pt x="51" y="114"/>
                    <a:pt x="55" y="114"/>
                  </a:cubicBezTo>
                  <a:cubicBezTo>
                    <a:pt x="60" y="114"/>
                    <a:pt x="60" y="114"/>
                    <a:pt x="60" y="114"/>
                  </a:cubicBezTo>
                  <a:cubicBezTo>
                    <a:pt x="64" y="114"/>
                    <a:pt x="67" y="110"/>
                    <a:pt x="67" y="106"/>
                  </a:cubicBezTo>
                  <a:cubicBezTo>
                    <a:pt x="67" y="106"/>
                    <a:pt x="67" y="106"/>
                    <a:pt x="67" y="106"/>
                  </a:cubicBezTo>
                  <a:cubicBezTo>
                    <a:pt x="67" y="102"/>
                    <a:pt x="69" y="98"/>
                    <a:pt x="71" y="97"/>
                  </a:cubicBezTo>
                  <a:cubicBezTo>
                    <a:pt x="74" y="96"/>
                    <a:pt x="82" y="96"/>
                    <a:pt x="85" y="99"/>
                  </a:cubicBezTo>
                  <a:cubicBezTo>
                    <a:pt x="85" y="99"/>
                    <a:pt x="85" y="99"/>
                    <a:pt x="85" y="99"/>
                  </a:cubicBezTo>
                  <a:cubicBezTo>
                    <a:pt x="88" y="102"/>
                    <a:pt x="93" y="102"/>
                    <a:pt x="96" y="99"/>
                  </a:cubicBezTo>
                  <a:cubicBezTo>
                    <a:pt x="99" y="95"/>
                    <a:pt x="99" y="95"/>
                    <a:pt x="99" y="95"/>
                  </a:cubicBezTo>
                  <a:cubicBezTo>
                    <a:pt x="102" y="93"/>
                    <a:pt x="102" y="88"/>
                    <a:pt x="99" y="85"/>
                  </a:cubicBezTo>
                  <a:cubicBezTo>
                    <a:pt x="99" y="85"/>
                    <a:pt x="99" y="85"/>
                    <a:pt x="99" y="85"/>
                  </a:cubicBezTo>
                  <a:cubicBezTo>
                    <a:pt x="96" y="82"/>
                    <a:pt x="95" y="77"/>
                    <a:pt x="96" y="75"/>
                  </a:cubicBezTo>
                  <a:cubicBezTo>
                    <a:pt x="97" y="73"/>
                    <a:pt x="102" y="67"/>
                    <a:pt x="106" y="67"/>
                  </a:cubicBezTo>
                  <a:lnTo>
                    <a:pt x="107" y="67"/>
                  </a:lnTo>
                  <a:close/>
                  <a:moveTo>
                    <a:pt x="57" y="85"/>
                  </a:moveTo>
                  <a:cubicBezTo>
                    <a:pt x="41" y="85"/>
                    <a:pt x="29" y="73"/>
                    <a:pt x="29" y="57"/>
                  </a:cubicBezTo>
                  <a:cubicBezTo>
                    <a:pt x="29" y="41"/>
                    <a:pt x="41" y="28"/>
                    <a:pt x="57" y="28"/>
                  </a:cubicBezTo>
                  <a:cubicBezTo>
                    <a:pt x="73" y="28"/>
                    <a:pt x="86" y="41"/>
                    <a:pt x="86" y="57"/>
                  </a:cubicBezTo>
                  <a:cubicBezTo>
                    <a:pt x="86" y="73"/>
                    <a:pt x="73" y="85"/>
                    <a:pt x="57" y="85"/>
                  </a:cubicBezTo>
                  <a:close/>
                </a:path>
              </a:pathLst>
            </a:custGeom>
            <a:grpFill/>
            <a:ln w="9525">
              <a:noFill/>
              <a:round/>
              <a:headEnd/>
              <a:tailEnd/>
            </a:ln>
          </p:spPr>
          <p:txBody>
            <a:bodyPr anchor="ctr"/>
            <a:lstStyle/>
            <a:p>
              <a:pPr algn="ctr"/>
              <a:endParaRPr/>
            </a:p>
          </p:txBody>
        </p:sp>
        <p:sp>
          <p:nvSpPr>
            <p:cNvPr id="30" name="ïşḻïďê-Freeform: Shape 15"/>
            <p:cNvSpPr>
              <a:spLocks/>
            </p:cNvSpPr>
            <p:nvPr/>
          </p:nvSpPr>
          <p:spPr bwMode="auto">
            <a:xfrm>
              <a:off x="7682629" y="3644517"/>
              <a:ext cx="221449" cy="222967"/>
            </a:xfrm>
            <a:custGeom>
              <a:avLst/>
              <a:gdLst/>
              <a:ahLst/>
              <a:cxnLst>
                <a:cxn ang="0">
                  <a:pos x="87" y="55"/>
                </a:cxn>
                <a:cxn ang="0">
                  <a:pos x="93" y="47"/>
                </a:cxn>
                <a:cxn ang="0">
                  <a:pos x="93" y="46"/>
                </a:cxn>
                <a:cxn ang="0">
                  <a:pos x="87" y="39"/>
                </a:cxn>
                <a:cxn ang="0">
                  <a:pos x="79" y="35"/>
                </a:cxn>
                <a:cxn ang="0">
                  <a:pos x="81" y="24"/>
                </a:cxn>
                <a:cxn ang="0">
                  <a:pos x="80" y="14"/>
                </a:cxn>
                <a:cxn ang="0">
                  <a:pos x="79" y="13"/>
                </a:cxn>
                <a:cxn ang="0">
                  <a:pos x="69" y="12"/>
                </a:cxn>
                <a:cxn ang="0">
                  <a:pos x="62" y="15"/>
                </a:cxn>
                <a:cxn ang="0">
                  <a:pos x="55" y="6"/>
                </a:cxn>
                <a:cxn ang="0">
                  <a:pos x="47" y="0"/>
                </a:cxn>
                <a:cxn ang="0">
                  <a:pos x="46" y="0"/>
                </a:cxn>
                <a:cxn ang="0">
                  <a:pos x="38" y="6"/>
                </a:cxn>
                <a:cxn ang="0">
                  <a:pos x="35" y="14"/>
                </a:cxn>
                <a:cxn ang="0">
                  <a:pos x="24" y="12"/>
                </a:cxn>
                <a:cxn ang="0">
                  <a:pos x="14" y="13"/>
                </a:cxn>
                <a:cxn ang="0">
                  <a:pos x="13" y="14"/>
                </a:cxn>
                <a:cxn ang="0">
                  <a:pos x="12" y="24"/>
                </a:cxn>
                <a:cxn ang="0">
                  <a:pos x="15" y="32"/>
                </a:cxn>
                <a:cxn ang="0">
                  <a:pos x="6" y="39"/>
                </a:cxn>
                <a:cxn ang="0">
                  <a:pos x="0" y="46"/>
                </a:cxn>
                <a:cxn ang="0">
                  <a:pos x="0" y="47"/>
                </a:cxn>
                <a:cxn ang="0">
                  <a:pos x="6" y="55"/>
                </a:cxn>
                <a:cxn ang="0">
                  <a:pos x="14" y="58"/>
                </a:cxn>
                <a:cxn ang="0">
                  <a:pos x="12" y="69"/>
                </a:cxn>
                <a:cxn ang="0">
                  <a:pos x="13" y="79"/>
                </a:cxn>
                <a:cxn ang="0">
                  <a:pos x="14" y="80"/>
                </a:cxn>
                <a:cxn ang="0">
                  <a:pos x="24" y="81"/>
                </a:cxn>
                <a:cxn ang="0">
                  <a:pos x="31" y="78"/>
                </a:cxn>
                <a:cxn ang="0">
                  <a:pos x="38" y="87"/>
                </a:cxn>
                <a:cxn ang="0">
                  <a:pos x="46" y="93"/>
                </a:cxn>
                <a:cxn ang="0">
                  <a:pos x="47" y="93"/>
                </a:cxn>
                <a:cxn ang="0">
                  <a:pos x="55" y="87"/>
                </a:cxn>
                <a:cxn ang="0">
                  <a:pos x="58" y="80"/>
                </a:cxn>
                <a:cxn ang="0">
                  <a:pos x="69" y="81"/>
                </a:cxn>
                <a:cxn ang="0">
                  <a:pos x="79" y="80"/>
                </a:cxn>
                <a:cxn ang="0">
                  <a:pos x="80" y="79"/>
                </a:cxn>
                <a:cxn ang="0">
                  <a:pos x="81" y="69"/>
                </a:cxn>
                <a:cxn ang="0">
                  <a:pos x="78" y="62"/>
                </a:cxn>
                <a:cxn ang="0">
                  <a:pos x="87" y="55"/>
                </a:cxn>
                <a:cxn ang="0">
                  <a:pos x="47" y="70"/>
                </a:cxn>
                <a:cxn ang="0">
                  <a:pos x="23" y="47"/>
                </a:cxn>
                <a:cxn ang="0">
                  <a:pos x="47" y="23"/>
                </a:cxn>
                <a:cxn ang="0">
                  <a:pos x="70" y="47"/>
                </a:cxn>
                <a:cxn ang="0">
                  <a:pos x="47" y="70"/>
                </a:cxn>
              </a:cxnLst>
              <a:rect l="0" t="0" r="r" b="b"/>
              <a:pathLst>
                <a:path w="93" h="93">
                  <a:moveTo>
                    <a:pt x="87" y="55"/>
                  </a:moveTo>
                  <a:cubicBezTo>
                    <a:pt x="90" y="55"/>
                    <a:pt x="93" y="51"/>
                    <a:pt x="93" y="47"/>
                  </a:cubicBezTo>
                  <a:cubicBezTo>
                    <a:pt x="93" y="46"/>
                    <a:pt x="93" y="46"/>
                    <a:pt x="93" y="46"/>
                  </a:cubicBezTo>
                  <a:cubicBezTo>
                    <a:pt x="93" y="42"/>
                    <a:pt x="90" y="39"/>
                    <a:pt x="87" y="39"/>
                  </a:cubicBezTo>
                  <a:cubicBezTo>
                    <a:pt x="83" y="39"/>
                    <a:pt x="80" y="37"/>
                    <a:pt x="79" y="35"/>
                  </a:cubicBezTo>
                  <a:cubicBezTo>
                    <a:pt x="79" y="33"/>
                    <a:pt x="78" y="26"/>
                    <a:pt x="81" y="24"/>
                  </a:cubicBezTo>
                  <a:cubicBezTo>
                    <a:pt x="83" y="21"/>
                    <a:pt x="83" y="17"/>
                    <a:pt x="80" y="14"/>
                  </a:cubicBezTo>
                  <a:cubicBezTo>
                    <a:pt x="79" y="13"/>
                    <a:pt x="79" y="13"/>
                    <a:pt x="79" y="13"/>
                  </a:cubicBezTo>
                  <a:cubicBezTo>
                    <a:pt x="76" y="10"/>
                    <a:pt x="72" y="10"/>
                    <a:pt x="69" y="12"/>
                  </a:cubicBezTo>
                  <a:cubicBezTo>
                    <a:pt x="67" y="15"/>
                    <a:pt x="63" y="16"/>
                    <a:pt x="62" y="15"/>
                  </a:cubicBezTo>
                  <a:cubicBezTo>
                    <a:pt x="60" y="14"/>
                    <a:pt x="55" y="10"/>
                    <a:pt x="55" y="6"/>
                  </a:cubicBezTo>
                  <a:cubicBezTo>
                    <a:pt x="55" y="3"/>
                    <a:pt x="51" y="0"/>
                    <a:pt x="47" y="0"/>
                  </a:cubicBezTo>
                  <a:cubicBezTo>
                    <a:pt x="46" y="0"/>
                    <a:pt x="46" y="0"/>
                    <a:pt x="46" y="0"/>
                  </a:cubicBezTo>
                  <a:cubicBezTo>
                    <a:pt x="42" y="0"/>
                    <a:pt x="38" y="3"/>
                    <a:pt x="38" y="6"/>
                  </a:cubicBezTo>
                  <a:cubicBezTo>
                    <a:pt x="38" y="10"/>
                    <a:pt x="37" y="13"/>
                    <a:pt x="35" y="14"/>
                  </a:cubicBezTo>
                  <a:cubicBezTo>
                    <a:pt x="33" y="14"/>
                    <a:pt x="26" y="15"/>
                    <a:pt x="24" y="12"/>
                  </a:cubicBezTo>
                  <a:cubicBezTo>
                    <a:pt x="21" y="10"/>
                    <a:pt x="17" y="10"/>
                    <a:pt x="14" y="13"/>
                  </a:cubicBezTo>
                  <a:cubicBezTo>
                    <a:pt x="13" y="14"/>
                    <a:pt x="13" y="14"/>
                    <a:pt x="13" y="14"/>
                  </a:cubicBezTo>
                  <a:cubicBezTo>
                    <a:pt x="10" y="17"/>
                    <a:pt x="10" y="21"/>
                    <a:pt x="12" y="24"/>
                  </a:cubicBezTo>
                  <a:cubicBezTo>
                    <a:pt x="15" y="26"/>
                    <a:pt x="16" y="30"/>
                    <a:pt x="15" y="32"/>
                  </a:cubicBezTo>
                  <a:cubicBezTo>
                    <a:pt x="14" y="33"/>
                    <a:pt x="10" y="39"/>
                    <a:pt x="6" y="39"/>
                  </a:cubicBezTo>
                  <a:cubicBezTo>
                    <a:pt x="3" y="39"/>
                    <a:pt x="0" y="42"/>
                    <a:pt x="0" y="46"/>
                  </a:cubicBezTo>
                  <a:cubicBezTo>
                    <a:pt x="0" y="47"/>
                    <a:pt x="0" y="47"/>
                    <a:pt x="0" y="47"/>
                  </a:cubicBezTo>
                  <a:cubicBezTo>
                    <a:pt x="0" y="51"/>
                    <a:pt x="3" y="55"/>
                    <a:pt x="6" y="55"/>
                  </a:cubicBezTo>
                  <a:cubicBezTo>
                    <a:pt x="10" y="55"/>
                    <a:pt x="13" y="56"/>
                    <a:pt x="14" y="58"/>
                  </a:cubicBezTo>
                  <a:cubicBezTo>
                    <a:pt x="14" y="60"/>
                    <a:pt x="15" y="67"/>
                    <a:pt x="12" y="69"/>
                  </a:cubicBezTo>
                  <a:cubicBezTo>
                    <a:pt x="10" y="72"/>
                    <a:pt x="10" y="76"/>
                    <a:pt x="13" y="79"/>
                  </a:cubicBezTo>
                  <a:cubicBezTo>
                    <a:pt x="14" y="80"/>
                    <a:pt x="14" y="80"/>
                    <a:pt x="14" y="80"/>
                  </a:cubicBezTo>
                  <a:cubicBezTo>
                    <a:pt x="17" y="83"/>
                    <a:pt x="21" y="83"/>
                    <a:pt x="24" y="81"/>
                  </a:cubicBezTo>
                  <a:cubicBezTo>
                    <a:pt x="26" y="79"/>
                    <a:pt x="30" y="77"/>
                    <a:pt x="31" y="78"/>
                  </a:cubicBezTo>
                  <a:cubicBezTo>
                    <a:pt x="33" y="79"/>
                    <a:pt x="38" y="84"/>
                    <a:pt x="38" y="87"/>
                  </a:cubicBezTo>
                  <a:cubicBezTo>
                    <a:pt x="38" y="91"/>
                    <a:pt x="42" y="93"/>
                    <a:pt x="46" y="93"/>
                  </a:cubicBezTo>
                  <a:cubicBezTo>
                    <a:pt x="47" y="93"/>
                    <a:pt x="47" y="93"/>
                    <a:pt x="47" y="93"/>
                  </a:cubicBezTo>
                  <a:cubicBezTo>
                    <a:pt x="51" y="93"/>
                    <a:pt x="55" y="91"/>
                    <a:pt x="55" y="87"/>
                  </a:cubicBezTo>
                  <a:cubicBezTo>
                    <a:pt x="55" y="84"/>
                    <a:pt x="56" y="80"/>
                    <a:pt x="58" y="80"/>
                  </a:cubicBezTo>
                  <a:cubicBezTo>
                    <a:pt x="60" y="79"/>
                    <a:pt x="67" y="79"/>
                    <a:pt x="69" y="81"/>
                  </a:cubicBezTo>
                  <a:cubicBezTo>
                    <a:pt x="72" y="83"/>
                    <a:pt x="76" y="83"/>
                    <a:pt x="79" y="80"/>
                  </a:cubicBezTo>
                  <a:cubicBezTo>
                    <a:pt x="80" y="79"/>
                    <a:pt x="80" y="79"/>
                    <a:pt x="80" y="79"/>
                  </a:cubicBezTo>
                  <a:cubicBezTo>
                    <a:pt x="83" y="76"/>
                    <a:pt x="83" y="72"/>
                    <a:pt x="81" y="69"/>
                  </a:cubicBezTo>
                  <a:cubicBezTo>
                    <a:pt x="78" y="67"/>
                    <a:pt x="77" y="64"/>
                    <a:pt x="78" y="62"/>
                  </a:cubicBezTo>
                  <a:cubicBezTo>
                    <a:pt x="79" y="60"/>
                    <a:pt x="83" y="55"/>
                    <a:pt x="87" y="55"/>
                  </a:cubicBezTo>
                  <a:close/>
                  <a:moveTo>
                    <a:pt x="47" y="70"/>
                  </a:moveTo>
                  <a:cubicBezTo>
                    <a:pt x="34" y="70"/>
                    <a:pt x="23" y="60"/>
                    <a:pt x="23" y="47"/>
                  </a:cubicBezTo>
                  <a:cubicBezTo>
                    <a:pt x="23" y="34"/>
                    <a:pt x="34" y="23"/>
                    <a:pt x="47" y="23"/>
                  </a:cubicBezTo>
                  <a:cubicBezTo>
                    <a:pt x="59" y="23"/>
                    <a:pt x="70" y="34"/>
                    <a:pt x="70" y="47"/>
                  </a:cubicBezTo>
                  <a:cubicBezTo>
                    <a:pt x="70" y="60"/>
                    <a:pt x="59" y="70"/>
                    <a:pt x="47" y="70"/>
                  </a:cubicBezTo>
                  <a:close/>
                </a:path>
              </a:pathLst>
            </a:custGeom>
            <a:grpFill/>
            <a:ln w="9525">
              <a:noFill/>
              <a:round/>
              <a:headEnd/>
              <a:tailEnd/>
            </a:ln>
          </p:spPr>
          <p:txBody>
            <a:bodyPr anchor="ctr"/>
            <a:lstStyle/>
            <a:p>
              <a:pPr algn="ctr"/>
              <a:endParaRPr/>
            </a:p>
          </p:txBody>
        </p:sp>
        <p:sp>
          <p:nvSpPr>
            <p:cNvPr id="31" name="ïşḻïďê-Freeform: Shape 16"/>
            <p:cNvSpPr>
              <a:spLocks/>
            </p:cNvSpPr>
            <p:nvPr/>
          </p:nvSpPr>
          <p:spPr bwMode="auto">
            <a:xfrm>
              <a:off x="7705382" y="3893270"/>
              <a:ext cx="174429" cy="172913"/>
            </a:xfrm>
            <a:custGeom>
              <a:avLst/>
              <a:gdLst/>
              <a:ahLst/>
              <a:cxnLst>
                <a:cxn ang="0">
                  <a:pos x="68" y="42"/>
                </a:cxn>
                <a:cxn ang="0">
                  <a:pos x="73" y="36"/>
                </a:cxn>
                <a:cxn ang="0">
                  <a:pos x="68" y="30"/>
                </a:cxn>
                <a:cxn ang="0">
                  <a:pos x="62" y="27"/>
                </a:cxn>
                <a:cxn ang="0">
                  <a:pos x="63" y="18"/>
                </a:cxn>
                <a:cxn ang="0">
                  <a:pos x="62" y="10"/>
                </a:cxn>
                <a:cxn ang="0">
                  <a:pos x="54" y="9"/>
                </a:cxn>
                <a:cxn ang="0">
                  <a:pos x="48" y="12"/>
                </a:cxn>
                <a:cxn ang="0">
                  <a:pos x="43" y="5"/>
                </a:cxn>
                <a:cxn ang="0">
                  <a:pos x="37" y="0"/>
                </a:cxn>
                <a:cxn ang="0">
                  <a:pos x="30" y="5"/>
                </a:cxn>
                <a:cxn ang="0">
                  <a:pos x="27" y="11"/>
                </a:cxn>
                <a:cxn ang="0">
                  <a:pos x="19" y="9"/>
                </a:cxn>
                <a:cxn ang="0">
                  <a:pos x="11" y="10"/>
                </a:cxn>
                <a:cxn ang="0">
                  <a:pos x="10" y="18"/>
                </a:cxn>
                <a:cxn ang="0">
                  <a:pos x="12" y="24"/>
                </a:cxn>
                <a:cxn ang="0">
                  <a:pos x="5" y="30"/>
                </a:cxn>
                <a:cxn ang="0">
                  <a:pos x="0" y="36"/>
                </a:cxn>
                <a:cxn ang="0">
                  <a:pos x="5" y="42"/>
                </a:cxn>
                <a:cxn ang="0">
                  <a:pos x="11" y="45"/>
                </a:cxn>
                <a:cxn ang="0">
                  <a:pos x="10" y="54"/>
                </a:cxn>
                <a:cxn ang="0">
                  <a:pos x="11" y="62"/>
                </a:cxn>
                <a:cxn ang="0">
                  <a:pos x="19" y="63"/>
                </a:cxn>
                <a:cxn ang="0">
                  <a:pos x="25" y="61"/>
                </a:cxn>
                <a:cxn ang="0">
                  <a:pos x="30" y="68"/>
                </a:cxn>
                <a:cxn ang="0">
                  <a:pos x="37" y="72"/>
                </a:cxn>
                <a:cxn ang="0">
                  <a:pos x="43" y="68"/>
                </a:cxn>
                <a:cxn ang="0">
                  <a:pos x="46" y="62"/>
                </a:cxn>
                <a:cxn ang="0">
                  <a:pos x="54" y="63"/>
                </a:cxn>
                <a:cxn ang="0">
                  <a:pos x="62" y="62"/>
                </a:cxn>
                <a:cxn ang="0">
                  <a:pos x="63" y="54"/>
                </a:cxn>
                <a:cxn ang="0">
                  <a:pos x="61" y="48"/>
                </a:cxn>
                <a:cxn ang="0">
                  <a:pos x="68" y="42"/>
                </a:cxn>
                <a:cxn ang="0">
                  <a:pos x="37" y="54"/>
                </a:cxn>
                <a:cxn ang="0">
                  <a:pos x="18" y="36"/>
                </a:cxn>
                <a:cxn ang="0">
                  <a:pos x="37" y="18"/>
                </a:cxn>
                <a:cxn ang="0">
                  <a:pos x="55" y="36"/>
                </a:cxn>
                <a:cxn ang="0">
                  <a:pos x="37" y="54"/>
                </a:cxn>
              </a:cxnLst>
              <a:rect l="0" t="0" r="r" b="b"/>
              <a:pathLst>
                <a:path w="73" h="72">
                  <a:moveTo>
                    <a:pt x="68" y="42"/>
                  </a:moveTo>
                  <a:cubicBezTo>
                    <a:pt x="71" y="42"/>
                    <a:pt x="73" y="40"/>
                    <a:pt x="73" y="36"/>
                  </a:cubicBezTo>
                  <a:cubicBezTo>
                    <a:pt x="73" y="33"/>
                    <a:pt x="71" y="30"/>
                    <a:pt x="68" y="30"/>
                  </a:cubicBezTo>
                  <a:cubicBezTo>
                    <a:pt x="65" y="30"/>
                    <a:pt x="63" y="29"/>
                    <a:pt x="62" y="27"/>
                  </a:cubicBezTo>
                  <a:cubicBezTo>
                    <a:pt x="62" y="26"/>
                    <a:pt x="61" y="20"/>
                    <a:pt x="63" y="18"/>
                  </a:cubicBezTo>
                  <a:cubicBezTo>
                    <a:pt x="65" y="16"/>
                    <a:pt x="65" y="13"/>
                    <a:pt x="62" y="10"/>
                  </a:cubicBezTo>
                  <a:cubicBezTo>
                    <a:pt x="60" y="8"/>
                    <a:pt x="56" y="7"/>
                    <a:pt x="54" y="9"/>
                  </a:cubicBezTo>
                  <a:cubicBezTo>
                    <a:pt x="52" y="11"/>
                    <a:pt x="50" y="12"/>
                    <a:pt x="48" y="12"/>
                  </a:cubicBezTo>
                  <a:cubicBezTo>
                    <a:pt x="47" y="11"/>
                    <a:pt x="43" y="7"/>
                    <a:pt x="43" y="5"/>
                  </a:cubicBezTo>
                  <a:cubicBezTo>
                    <a:pt x="43" y="2"/>
                    <a:pt x="40" y="0"/>
                    <a:pt x="37" y="0"/>
                  </a:cubicBezTo>
                  <a:cubicBezTo>
                    <a:pt x="33" y="0"/>
                    <a:pt x="30" y="2"/>
                    <a:pt x="30" y="5"/>
                  </a:cubicBezTo>
                  <a:cubicBezTo>
                    <a:pt x="30" y="7"/>
                    <a:pt x="29" y="10"/>
                    <a:pt x="27" y="11"/>
                  </a:cubicBezTo>
                  <a:cubicBezTo>
                    <a:pt x="26" y="11"/>
                    <a:pt x="21" y="11"/>
                    <a:pt x="19" y="9"/>
                  </a:cubicBezTo>
                  <a:cubicBezTo>
                    <a:pt x="17" y="7"/>
                    <a:pt x="13" y="8"/>
                    <a:pt x="11" y="10"/>
                  </a:cubicBezTo>
                  <a:cubicBezTo>
                    <a:pt x="8" y="13"/>
                    <a:pt x="8" y="16"/>
                    <a:pt x="10" y="18"/>
                  </a:cubicBezTo>
                  <a:cubicBezTo>
                    <a:pt x="12" y="20"/>
                    <a:pt x="13" y="23"/>
                    <a:pt x="12" y="24"/>
                  </a:cubicBezTo>
                  <a:cubicBezTo>
                    <a:pt x="11" y="26"/>
                    <a:pt x="8" y="30"/>
                    <a:pt x="5" y="30"/>
                  </a:cubicBezTo>
                  <a:cubicBezTo>
                    <a:pt x="2" y="30"/>
                    <a:pt x="0" y="33"/>
                    <a:pt x="0" y="36"/>
                  </a:cubicBezTo>
                  <a:cubicBezTo>
                    <a:pt x="0" y="40"/>
                    <a:pt x="2" y="42"/>
                    <a:pt x="5" y="42"/>
                  </a:cubicBezTo>
                  <a:cubicBezTo>
                    <a:pt x="8" y="42"/>
                    <a:pt x="10" y="44"/>
                    <a:pt x="11" y="45"/>
                  </a:cubicBezTo>
                  <a:cubicBezTo>
                    <a:pt x="11" y="47"/>
                    <a:pt x="12" y="52"/>
                    <a:pt x="10" y="54"/>
                  </a:cubicBezTo>
                  <a:cubicBezTo>
                    <a:pt x="8" y="56"/>
                    <a:pt x="8" y="59"/>
                    <a:pt x="11" y="62"/>
                  </a:cubicBezTo>
                  <a:cubicBezTo>
                    <a:pt x="13" y="64"/>
                    <a:pt x="17" y="65"/>
                    <a:pt x="19" y="63"/>
                  </a:cubicBezTo>
                  <a:cubicBezTo>
                    <a:pt x="21" y="61"/>
                    <a:pt x="23" y="60"/>
                    <a:pt x="25" y="61"/>
                  </a:cubicBezTo>
                  <a:cubicBezTo>
                    <a:pt x="26" y="61"/>
                    <a:pt x="30" y="65"/>
                    <a:pt x="30" y="68"/>
                  </a:cubicBezTo>
                  <a:cubicBezTo>
                    <a:pt x="30" y="70"/>
                    <a:pt x="33" y="72"/>
                    <a:pt x="37" y="72"/>
                  </a:cubicBezTo>
                  <a:cubicBezTo>
                    <a:pt x="40" y="72"/>
                    <a:pt x="43" y="70"/>
                    <a:pt x="43" y="68"/>
                  </a:cubicBezTo>
                  <a:cubicBezTo>
                    <a:pt x="43" y="65"/>
                    <a:pt x="44" y="62"/>
                    <a:pt x="46" y="62"/>
                  </a:cubicBezTo>
                  <a:cubicBezTo>
                    <a:pt x="47" y="61"/>
                    <a:pt x="52" y="61"/>
                    <a:pt x="54" y="63"/>
                  </a:cubicBezTo>
                  <a:cubicBezTo>
                    <a:pt x="56" y="65"/>
                    <a:pt x="60" y="64"/>
                    <a:pt x="62" y="62"/>
                  </a:cubicBezTo>
                  <a:cubicBezTo>
                    <a:pt x="65" y="59"/>
                    <a:pt x="65" y="56"/>
                    <a:pt x="63" y="54"/>
                  </a:cubicBezTo>
                  <a:cubicBezTo>
                    <a:pt x="61" y="52"/>
                    <a:pt x="60" y="49"/>
                    <a:pt x="61" y="48"/>
                  </a:cubicBezTo>
                  <a:cubicBezTo>
                    <a:pt x="62" y="46"/>
                    <a:pt x="65" y="42"/>
                    <a:pt x="68" y="42"/>
                  </a:cubicBezTo>
                  <a:close/>
                  <a:moveTo>
                    <a:pt x="37" y="54"/>
                  </a:moveTo>
                  <a:cubicBezTo>
                    <a:pt x="26" y="54"/>
                    <a:pt x="18" y="46"/>
                    <a:pt x="18" y="36"/>
                  </a:cubicBezTo>
                  <a:cubicBezTo>
                    <a:pt x="18" y="26"/>
                    <a:pt x="26" y="18"/>
                    <a:pt x="37" y="18"/>
                  </a:cubicBezTo>
                  <a:cubicBezTo>
                    <a:pt x="47" y="18"/>
                    <a:pt x="55" y="26"/>
                    <a:pt x="55" y="36"/>
                  </a:cubicBezTo>
                  <a:cubicBezTo>
                    <a:pt x="55" y="46"/>
                    <a:pt x="47" y="54"/>
                    <a:pt x="37" y="54"/>
                  </a:cubicBezTo>
                  <a:close/>
                </a:path>
              </a:pathLst>
            </a:custGeom>
            <a:grpFill/>
            <a:ln w="9525">
              <a:noFill/>
              <a:round/>
              <a:headEnd/>
              <a:tailEnd/>
            </a:ln>
          </p:spPr>
          <p:txBody>
            <a:bodyPr anchor="ctr"/>
            <a:lstStyle/>
            <a:p>
              <a:pPr algn="ctr"/>
              <a:endParaRPr/>
            </a:p>
          </p:txBody>
        </p:sp>
        <p:sp>
          <p:nvSpPr>
            <p:cNvPr id="32" name="ïşḻïďê-Freeform: Shape 18"/>
            <p:cNvSpPr>
              <a:spLocks/>
            </p:cNvSpPr>
            <p:nvPr/>
          </p:nvSpPr>
          <p:spPr bwMode="auto">
            <a:xfrm>
              <a:off x="7688696" y="3652101"/>
              <a:ext cx="222967" cy="222967"/>
            </a:xfrm>
            <a:custGeom>
              <a:avLst/>
              <a:gdLst/>
              <a:ahLst/>
              <a:cxnLst>
                <a:cxn ang="0">
                  <a:pos x="87" y="54"/>
                </a:cxn>
                <a:cxn ang="0">
                  <a:pos x="93" y="47"/>
                </a:cxn>
                <a:cxn ang="0">
                  <a:pos x="93" y="46"/>
                </a:cxn>
                <a:cxn ang="0">
                  <a:pos x="87" y="38"/>
                </a:cxn>
                <a:cxn ang="0">
                  <a:pos x="79" y="35"/>
                </a:cxn>
                <a:cxn ang="0">
                  <a:pos x="81" y="24"/>
                </a:cxn>
                <a:cxn ang="0">
                  <a:pos x="80" y="14"/>
                </a:cxn>
                <a:cxn ang="0">
                  <a:pos x="79" y="13"/>
                </a:cxn>
                <a:cxn ang="0">
                  <a:pos x="69" y="12"/>
                </a:cxn>
                <a:cxn ang="0">
                  <a:pos x="61" y="15"/>
                </a:cxn>
                <a:cxn ang="0">
                  <a:pos x="54" y="6"/>
                </a:cxn>
                <a:cxn ang="0">
                  <a:pos x="47" y="0"/>
                </a:cxn>
                <a:cxn ang="0">
                  <a:pos x="46" y="0"/>
                </a:cxn>
                <a:cxn ang="0">
                  <a:pos x="38" y="6"/>
                </a:cxn>
                <a:cxn ang="0">
                  <a:pos x="35" y="13"/>
                </a:cxn>
                <a:cxn ang="0">
                  <a:pos x="24" y="12"/>
                </a:cxn>
                <a:cxn ang="0">
                  <a:pos x="14" y="13"/>
                </a:cxn>
                <a:cxn ang="0">
                  <a:pos x="13" y="14"/>
                </a:cxn>
                <a:cxn ang="0">
                  <a:pos x="12" y="24"/>
                </a:cxn>
                <a:cxn ang="0">
                  <a:pos x="15" y="31"/>
                </a:cxn>
                <a:cxn ang="0">
                  <a:pos x="6" y="38"/>
                </a:cxn>
                <a:cxn ang="0">
                  <a:pos x="0" y="46"/>
                </a:cxn>
                <a:cxn ang="0">
                  <a:pos x="0" y="47"/>
                </a:cxn>
                <a:cxn ang="0">
                  <a:pos x="6" y="54"/>
                </a:cxn>
                <a:cxn ang="0">
                  <a:pos x="13" y="58"/>
                </a:cxn>
                <a:cxn ang="0">
                  <a:pos x="12" y="69"/>
                </a:cxn>
                <a:cxn ang="0">
                  <a:pos x="13" y="79"/>
                </a:cxn>
                <a:cxn ang="0">
                  <a:pos x="14" y="80"/>
                </a:cxn>
                <a:cxn ang="0">
                  <a:pos x="24" y="81"/>
                </a:cxn>
                <a:cxn ang="0">
                  <a:pos x="31" y="78"/>
                </a:cxn>
                <a:cxn ang="0">
                  <a:pos x="38" y="87"/>
                </a:cxn>
                <a:cxn ang="0">
                  <a:pos x="46" y="93"/>
                </a:cxn>
                <a:cxn ang="0">
                  <a:pos x="47" y="93"/>
                </a:cxn>
                <a:cxn ang="0">
                  <a:pos x="54" y="87"/>
                </a:cxn>
                <a:cxn ang="0">
                  <a:pos x="58" y="79"/>
                </a:cxn>
                <a:cxn ang="0">
                  <a:pos x="69" y="81"/>
                </a:cxn>
                <a:cxn ang="0">
                  <a:pos x="79" y="80"/>
                </a:cxn>
                <a:cxn ang="0">
                  <a:pos x="80" y="79"/>
                </a:cxn>
                <a:cxn ang="0">
                  <a:pos x="81" y="69"/>
                </a:cxn>
                <a:cxn ang="0">
                  <a:pos x="78" y="61"/>
                </a:cxn>
                <a:cxn ang="0">
                  <a:pos x="87" y="54"/>
                </a:cxn>
                <a:cxn ang="0">
                  <a:pos x="46" y="70"/>
                </a:cxn>
                <a:cxn ang="0">
                  <a:pos x="23" y="46"/>
                </a:cxn>
                <a:cxn ang="0">
                  <a:pos x="46" y="23"/>
                </a:cxn>
                <a:cxn ang="0">
                  <a:pos x="70" y="46"/>
                </a:cxn>
                <a:cxn ang="0">
                  <a:pos x="46" y="70"/>
                </a:cxn>
              </a:cxnLst>
              <a:rect l="0" t="0" r="r" b="b"/>
              <a:pathLst>
                <a:path w="93" h="93">
                  <a:moveTo>
                    <a:pt x="87" y="54"/>
                  </a:moveTo>
                  <a:cubicBezTo>
                    <a:pt x="90" y="54"/>
                    <a:pt x="93" y="51"/>
                    <a:pt x="93" y="47"/>
                  </a:cubicBezTo>
                  <a:cubicBezTo>
                    <a:pt x="93" y="46"/>
                    <a:pt x="93" y="46"/>
                    <a:pt x="93" y="46"/>
                  </a:cubicBezTo>
                  <a:cubicBezTo>
                    <a:pt x="93" y="42"/>
                    <a:pt x="90" y="38"/>
                    <a:pt x="87" y="38"/>
                  </a:cubicBezTo>
                  <a:cubicBezTo>
                    <a:pt x="83" y="38"/>
                    <a:pt x="80" y="37"/>
                    <a:pt x="79" y="35"/>
                  </a:cubicBezTo>
                  <a:cubicBezTo>
                    <a:pt x="79" y="33"/>
                    <a:pt x="78" y="26"/>
                    <a:pt x="81" y="24"/>
                  </a:cubicBezTo>
                  <a:cubicBezTo>
                    <a:pt x="83" y="21"/>
                    <a:pt x="83" y="17"/>
                    <a:pt x="80" y="14"/>
                  </a:cubicBezTo>
                  <a:cubicBezTo>
                    <a:pt x="79" y="13"/>
                    <a:pt x="79" y="13"/>
                    <a:pt x="79" y="13"/>
                  </a:cubicBezTo>
                  <a:cubicBezTo>
                    <a:pt x="76" y="10"/>
                    <a:pt x="72" y="10"/>
                    <a:pt x="69" y="12"/>
                  </a:cubicBezTo>
                  <a:cubicBezTo>
                    <a:pt x="67" y="14"/>
                    <a:pt x="63" y="16"/>
                    <a:pt x="61" y="15"/>
                  </a:cubicBezTo>
                  <a:cubicBezTo>
                    <a:pt x="60" y="14"/>
                    <a:pt x="54" y="9"/>
                    <a:pt x="54" y="6"/>
                  </a:cubicBezTo>
                  <a:cubicBezTo>
                    <a:pt x="54" y="2"/>
                    <a:pt x="51" y="0"/>
                    <a:pt x="47" y="0"/>
                  </a:cubicBezTo>
                  <a:cubicBezTo>
                    <a:pt x="46" y="0"/>
                    <a:pt x="46" y="0"/>
                    <a:pt x="46" y="0"/>
                  </a:cubicBezTo>
                  <a:cubicBezTo>
                    <a:pt x="42" y="0"/>
                    <a:pt x="38" y="2"/>
                    <a:pt x="38" y="6"/>
                  </a:cubicBezTo>
                  <a:cubicBezTo>
                    <a:pt x="38" y="9"/>
                    <a:pt x="37" y="13"/>
                    <a:pt x="35" y="13"/>
                  </a:cubicBezTo>
                  <a:cubicBezTo>
                    <a:pt x="33" y="14"/>
                    <a:pt x="26" y="14"/>
                    <a:pt x="24" y="12"/>
                  </a:cubicBezTo>
                  <a:cubicBezTo>
                    <a:pt x="21" y="10"/>
                    <a:pt x="17" y="10"/>
                    <a:pt x="14" y="13"/>
                  </a:cubicBezTo>
                  <a:cubicBezTo>
                    <a:pt x="13" y="14"/>
                    <a:pt x="13" y="14"/>
                    <a:pt x="13" y="14"/>
                  </a:cubicBezTo>
                  <a:cubicBezTo>
                    <a:pt x="10" y="17"/>
                    <a:pt x="9" y="21"/>
                    <a:pt x="12" y="24"/>
                  </a:cubicBezTo>
                  <a:cubicBezTo>
                    <a:pt x="14" y="26"/>
                    <a:pt x="16" y="29"/>
                    <a:pt x="15" y="31"/>
                  </a:cubicBezTo>
                  <a:cubicBezTo>
                    <a:pt x="14" y="33"/>
                    <a:pt x="9" y="38"/>
                    <a:pt x="6" y="38"/>
                  </a:cubicBezTo>
                  <a:cubicBezTo>
                    <a:pt x="2" y="38"/>
                    <a:pt x="0" y="42"/>
                    <a:pt x="0" y="46"/>
                  </a:cubicBezTo>
                  <a:cubicBezTo>
                    <a:pt x="0" y="47"/>
                    <a:pt x="0" y="47"/>
                    <a:pt x="0" y="47"/>
                  </a:cubicBezTo>
                  <a:cubicBezTo>
                    <a:pt x="0" y="51"/>
                    <a:pt x="2" y="54"/>
                    <a:pt x="6" y="54"/>
                  </a:cubicBezTo>
                  <a:cubicBezTo>
                    <a:pt x="9" y="54"/>
                    <a:pt x="13" y="56"/>
                    <a:pt x="13" y="58"/>
                  </a:cubicBezTo>
                  <a:cubicBezTo>
                    <a:pt x="14" y="60"/>
                    <a:pt x="14" y="67"/>
                    <a:pt x="12" y="69"/>
                  </a:cubicBezTo>
                  <a:cubicBezTo>
                    <a:pt x="9" y="72"/>
                    <a:pt x="10" y="76"/>
                    <a:pt x="13" y="79"/>
                  </a:cubicBezTo>
                  <a:cubicBezTo>
                    <a:pt x="14" y="80"/>
                    <a:pt x="14" y="80"/>
                    <a:pt x="14" y="80"/>
                  </a:cubicBezTo>
                  <a:cubicBezTo>
                    <a:pt x="17" y="83"/>
                    <a:pt x="21" y="83"/>
                    <a:pt x="24" y="81"/>
                  </a:cubicBezTo>
                  <a:cubicBezTo>
                    <a:pt x="26" y="78"/>
                    <a:pt x="29" y="77"/>
                    <a:pt x="31" y="78"/>
                  </a:cubicBezTo>
                  <a:cubicBezTo>
                    <a:pt x="33" y="79"/>
                    <a:pt x="38" y="83"/>
                    <a:pt x="38" y="87"/>
                  </a:cubicBezTo>
                  <a:cubicBezTo>
                    <a:pt x="38" y="90"/>
                    <a:pt x="42" y="93"/>
                    <a:pt x="46" y="93"/>
                  </a:cubicBezTo>
                  <a:cubicBezTo>
                    <a:pt x="47" y="93"/>
                    <a:pt x="47" y="93"/>
                    <a:pt x="47" y="93"/>
                  </a:cubicBezTo>
                  <a:cubicBezTo>
                    <a:pt x="51" y="93"/>
                    <a:pt x="54" y="90"/>
                    <a:pt x="54" y="87"/>
                  </a:cubicBezTo>
                  <a:cubicBezTo>
                    <a:pt x="54" y="83"/>
                    <a:pt x="56" y="80"/>
                    <a:pt x="58" y="79"/>
                  </a:cubicBezTo>
                  <a:cubicBezTo>
                    <a:pt x="60" y="79"/>
                    <a:pt x="67" y="78"/>
                    <a:pt x="69" y="81"/>
                  </a:cubicBezTo>
                  <a:cubicBezTo>
                    <a:pt x="72" y="83"/>
                    <a:pt x="76" y="83"/>
                    <a:pt x="79" y="80"/>
                  </a:cubicBezTo>
                  <a:cubicBezTo>
                    <a:pt x="80" y="79"/>
                    <a:pt x="80" y="79"/>
                    <a:pt x="80" y="79"/>
                  </a:cubicBezTo>
                  <a:cubicBezTo>
                    <a:pt x="83" y="76"/>
                    <a:pt x="83" y="72"/>
                    <a:pt x="81" y="69"/>
                  </a:cubicBezTo>
                  <a:cubicBezTo>
                    <a:pt x="78" y="67"/>
                    <a:pt x="77" y="63"/>
                    <a:pt x="78" y="61"/>
                  </a:cubicBezTo>
                  <a:cubicBezTo>
                    <a:pt x="79" y="60"/>
                    <a:pt x="83" y="54"/>
                    <a:pt x="87" y="54"/>
                  </a:cubicBezTo>
                  <a:close/>
                  <a:moveTo>
                    <a:pt x="46" y="70"/>
                  </a:moveTo>
                  <a:cubicBezTo>
                    <a:pt x="33" y="70"/>
                    <a:pt x="23" y="59"/>
                    <a:pt x="23" y="46"/>
                  </a:cubicBezTo>
                  <a:cubicBezTo>
                    <a:pt x="23" y="33"/>
                    <a:pt x="33" y="23"/>
                    <a:pt x="46" y="23"/>
                  </a:cubicBezTo>
                  <a:cubicBezTo>
                    <a:pt x="59" y="23"/>
                    <a:pt x="70" y="33"/>
                    <a:pt x="70" y="46"/>
                  </a:cubicBezTo>
                  <a:cubicBezTo>
                    <a:pt x="70" y="59"/>
                    <a:pt x="59" y="70"/>
                    <a:pt x="46" y="70"/>
                  </a:cubicBezTo>
                  <a:close/>
                </a:path>
              </a:pathLst>
            </a:custGeom>
            <a:grpFill/>
            <a:ln w="9525">
              <a:noFill/>
              <a:round/>
              <a:headEnd/>
              <a:tailEnd/>
            </a:ln>
          </p:spPr>
          <p:txBody>
            <a:bodyPr anchor="ctr"/>
            <a:lstStyle/>
            <a:p>
              <a:pPr algn="ctr"/>
              <a:endParaRPr/>
            </a:p>
          </p:txBody>
        </p:sp>
        <p:sp>
          <p:nvSpPr>
            <p:cNvPr id="33" name="ïşḻïďê-Freeform: Shape 19"/>
            <p:cNvSpPr>
              <a:spLocks/>
            </p:cNvSpPr>
            <p:nvPr/>
          </p:nvSpPr>
          <p:spPr bwMode="auto">
            <a:xfrm>
              <a:off x="7712965" y="3897819"/>
              <a:ext cx="174429" cy="175947"/>
            </a:xfrm>
            <a:custGeom>
              <a:avLst/>
              <a:gdLst/>
              <a:ahLst/>
              <a:cxnLst>
                <a:cxn ang="0">
                  <a:pos x="68" y="43"/>
                </a:cxn>
                <a:cxn ang="0">
                  <a:pos x="73" y="37"/>
                </a:cxn>
                <a:cxn ang="0">
                  <a:pos x="68" y="30"/>
                </a:cxn>
                <a:cxn ang="0">
                  <a:pos x="62" y="28"/>
                </a:cxn>
                <a:cxn ang="0">
                  <a:pos x="63" y="19"/>
                </a:cxn>
                <a:cxn ang="0">
                  <a:pos x="62" y="11"/>
                </a:cxn>
                <a:cxn ang="0">
                  <a:pos x="54" y="10"/>
                </a:cxn>
                <a:cxn ang="0">
                  <a:pos x="48" y="12"/>
                </a:cxn>
                <a:cxn ang="0">
                  <a:pos x="43" y="5"/>
                </a:cxn>
                <a:cxn ang="0">
                  <a:pos x="36" y="0"/>
                </a:cxn>
                <a:cxn ang="0">
                  <a:pos x="30" y="5"/>
                </a:cxn>
                <a:cxn ang="0">
                  <a:pos x="27" y="11"/>
                </a:cxn>
                <a:cxn ang="0">
                  <a:pos x="19" y="10"/>
                </a:cxn>
                <a:cxn ang="0">
                  <a:pos x="11" y="11"/>
                </a:cxn>
                <a:cxn ang="0">
                  <a:pos x="10" y="19"/>
                </a:cxn>
                <a:cxn ang="0">
                  <a:pos x="12" y="25"/>
                </a:cxn>
                <a:cxn ang="0">
                  <a:pos x="5" y="30"/>
                </a:cxn>
                <a:cxn ang="0">
                  <a:pos x="0" y="37"/>
                </a:cxn>
                <a:cxn ang="0">
                  <a:pos x="5" y="43"/>
                </a:cxn>
                <a:cxn ang="0">
                  <a:pos x="11" y="46"/>
                </a:cxn>
                <a:cxn ang="0">
                  <a:pos x="10" y="54"/>
                </a:cxn>
                <a:cxn ang="0">
                  <a:pos x="11" y="62"/>
                </a:cxn>
                <a:cxn ang="0">
                  <a:pos x="19" y="63"/>
                </a:cxn>
                <a:cxn ang="0">
                  <a:pos x="25" y="61"/>
                </a:cxn>
                <a:cxn ang="0">
                  <a:pos x="30" y="68"/>
                </a:cxn>
                <a:cxn ang="0">
                  <a:pos x="36" y="73"/>
                </a:cxn>
                <a:cxn ang="0">
                  <a:pos x="43" y="68"/>
                </a:cxn>
                <a:cxn ang="0">
                  <a:pos x="45" y="62"/>
                </a:cxn>
                <a:cxn ang="0">
                  <a:pos x="54" y="63"/>
                </a:cxn>
                <a:cxn ang="0">
                  <a:pos x="62" y="62"/>
                </a:cxn>
                <a:cxn ang="0">
                  <a:pos x="63" y="54"/>
                </a:cxn>
                <a:cxn ang="0">
                  <a:pos x="61" y="48"/>
                </a:cxn>
                <a:cxn ang="0">
                  <a:pos x="68" y="43"/>
                </a:cxn>
                <a:cxn ang="0">
                  <a:pos x="36" y="55"/>
                </a:cxn>
                <a:cxn ang="0">
                  <a:pos x="18" y="37"/>
                </a:cxn>
                <a:cxn ang="0">
                  <a:pos x="36" y="19"/>
                </a:cxn>
                <a:cxn ang="0">
                  <a:pos x="54" y="37"/>
                </a:cxn>
                <a:cxn ang="0">
                  <a:pos x="36" y="55"/>
                </a:cxn>
              </a:cxnLst>
              <a:rect l="0" t="0" r="r" b="b"/>
              <a:pathLst>
                <a:path w="73" h="73">
                  <a:moveTo>
                    <a:pt x="68" y="43"/>
                  </a:moveTo>
                  <a:cubicBezTo>
                    <a:pt x="70" y="43"/>
                    <a:pt x="73" y="40"/>
                    <a:pt x="73" y="37"/>
                  </a:cubicBezTo>
                  <a:cubicBezTo>
                    <a:pt x="73" y="33"/>
                    <a:pt x="70" y="30"/>
                    <a:pt x="68" y="30"/>
                  </a:cubicBezTo>
                  <a:cubicBezTo>
                    <a:pt x="65" y="30"/>
                    <a:pt x="62" y="29"/>
                    <a:pt x="62" y="28"/>
                  </a:cubicBezTo>
                  <a:cubicBezTo>
                    <a:pt x="61" y="26"/>
                    <a:pt x="61" y="21"/>
                    <a:pt x="63" y="19"/>
                  </a:cubicBezTo>
                  <a:cubicBezTo>
                    <a:pt x="65" y="17"/>
                    <a:pt x="64" y="14"/>
                    <a:pt x="62" y="11"/>
                  </a:cubicBezTo>
                  <a:cubicBezTo>
                    <a:pt x="60" y="9"/>
                    <a:pt x="56" y="8"/>
                    <a:pt x="54" y="10"/>
                  </a:cubicBezTo>
                  <a:cubicBezTo>
                    <a:pt x="52" y="12"/>
                    <a:pt x="49" y="13"/>
                    <a:pt x="48" y="12"/>
                  </a:cubicBezTo>
                  <a:cubicBezTo>
                    <a:pt x="47" y="12"/>
                    <a:pt x="43" y="8"/>
                    <a:pt x="43" y="5"/>
                  </a:cubicBezTo>
                  <a:cubicBezTo>
                    <a:pt x="43" y="3"/>
                    <a:pt x="40" y="0"/>
                    <a:pt x="36" y="0"/>
                  </a:cubicBezTo>
                  <a:cubicBezTo>
                    <a:pt x="33" y="0"/>
                    <a:pt x="30" y="3"/>
                    <a:pt x="30" y="5"/>
                  </a:cubicBezTo>
                  <a:cubicBezTo>
                    <a:pt x="30" y="8"/>
                    <a:pt x="29" y="11"/>
                    <a:pt x="27" y="11"/>
                  </a:cubicBezTo>
                  <a:cubicBezTo>
                    <a:pt x="26" y="12"/>
                    <a:pt x="20" y="12"/>
                    <a:pt x="19" y="10"/>
                  </a:cubicBezTo>
                  <a:cubicBezTo>
                    <a:pt x="17" y="8"/>
                    <a:pt x="13" y="9"/>
                    <a:pt x="11" y="11"/>
                  </a:cubicBezTo>
                  <a:cubicBezTo>
                    <a:pt x="8" y="14"/>
                    <a:pt x="8" y="17"/>
                    <a:pt x="10" y="19"/>
                  </a:cubicBezTo>
                  <a:cubicBezTo>
                    <a:pt x="11" y="21"/>
                    <a:pt x="12" y="24"/>
                    <a:pt x="12" y="25"/>
                  </a:cubicBezTo>
                  <a:cubicBezTo>
                    <a:pt x="11" y="26"/>
                    <a:pt x="8" y="30"/>
                    <a:pt x="5" y="30"/>
                  </a:cubicBezTo>
                  <a:cubicBezTo>
                    <a:pt x="2" y="30"/>
                    <a:pt x="0" y="33"/>
                    <a:pt x="0" y="37"/>
                  </a:cubicBezTo>
                  <a:cubicBezTo>
                    <a:pt x="0" y="40"/>
                    <a:pt x="2" y="43"/>
                    <a:pt x="5" y="43"/>
                  </a:cubicBezTo>
                  <a:cubicBezTo>
                    <a:pt x="8" y="43"/>
                    <a:pt x="10" y="44"/>
                    <a:pt x="11" y="46"/>
                  </a:cubicBezTo>
                  <a:cubicBezTo>
                    <a:pt x="11" y="47"/>
                    <a:pt x="11" y="53"/>
                    <a:pt x="10" y="54"/>
                  </a:cubicBezTo>
                  <a:cubicBezTo>
                    <a:pt x="8" y="56"/>
                    <a:pt x="8" y="60"/>
                    <a:pt x="11" y="62"/>
                  </a:cubicBezTo>
                  <a:cubicBezTo>
                    <a:pt x="13" y="65"/>
                    <a:pt x="17" y="65"/>
                    <a:pt x="19" y="63"/>
                  </a:cubicBezTo>
                  <a:cubicBezTo>
                    <a:pt x="20" y="62"/>
                    <a:pt x="23" y="61"/>
                    <a:pt x="25" y="61"/>
                  </a:cubicBezTo>
                  <a:cubicBezTo>
                    <a:pt x="26" y="62"/>
                    <a:pt x="30" y="65"/>
                    <a:pt x="30" y="68"/>
                  </a:cubicBezTo>
                  <a:cubicBezTo>
                    <a:pt x="30" y="71"/>
                    <a:pt x="33" y="73"/>
                    <a:pt x="36" y="73"/>
                  </a:cubicBezTo>
                  <a:cubicBezTo>
                    <a:pt x="40" y="73"/>
                    <a:pt x="43" y="71"/>
                    <a:pt x="43" y="68"/>
                  </a:cubicBezTo>
                  <a:cubicBezTo>
                    <a:pt x="43" y="65"/>
                    <a:pt x="44" y="63"/>
                    <a:pt x="45" y="62"/>
                  </a:cubicBezTo>
                  <a:cubicBezTo>
                    <a:pt x="47" y="62"/>
                    <a:pt x="52" y="62"/>
                    <a:pt x="54" y="63"/>
                  </a:cubicBezTo>
                  <a:cubicBezTo>
                    <a:pt x="56" y="65"/>
                    <a:pt x="60" y="65"/>
                    <a:pt x="62" y="62"/>
                  </a:cubicBezTo>
                  <a:cubicBezTo>
                    <a:pt x="64" y="60"/>
                    <a:pt x="65" y="56"/>
                    <a:pt x="63" y="54"/>
                  </a:cubicBezTo>
                  <a:cubicBezTo>
                    <a:pt x="61" y="53"/>
                    <a:pt x="60" y="50"/>
                    <a:pt x="61" y="48"/>
                  </a:cubicBezTo>
                  <a:cubicBezTo>
                    <a:pt x="62" y="47"/>
                    <a:pt x="65" y="43"/>
                    <a:pt x="68" y="43"/>
                  </a:cubicBezTo>
                  <a:close/>
                  <a:moveTo>
                    <a:pt x="36" y="55"/>
                  </a:moveTo>
                  <a:cubicBezTo>
                    <a:pt x="26" y="55"/>
                    <a:pt x="18" y="47"/>
                    <a:pt x="18" y="37"/>
                  </a:cubicBezTo>
                  <a:cubicBezTo>
                    <a:pt x="18" y="27"/>
                    <a:pt x="26" y="19"/>
                    <a:pt x="36" y="19"/>
                  </a:cubicBezTo>
                  <a:cubicBezTo>
                    <a:pt x="46" y="19"/>
                    <a:pt x="54" y="27"/>
                    <a:pt x="54" y="37"/>
                  </a:cubicBezTo>
                  <a:cubicBezTo>
                    <a:pt x="54" y="47"/>
                    <a:pt x="46" y="55"/>
                    <a:pt x="36" y="55"/>
                  </a:cubicBezTo>
                  <a:close/>
                </a:path>
              </a:pathLst>
            </a:custGeom>
            <a:grpFill/>
            <a:ln w="9525">
              <a:noFill/>
              <a:round/>
              <a:headEnd/>
              <a:tailEnd/>
            </a:ln>
          </p:spPr>
          <p:txBody>
            <a:bodyPr anchor="ctr"/>
            <a:lstStyle/>
            <a:p>
              <a:pPr algn="ctr"/>
              <a:endParaRPr/>
            </a:p>
          </p:txBody>
        </p:sp>
        <p:sp>
          <p:nvSpPr>
            <p:cNvPr id="34" name="ïşḻïďê-Freeform: Shape 20"/>
            <p:cNvSpPr>
              <a:spLocks/>
            </p:cNvSpPr>
            <p:nvPr/>
          </p:nvSpPr>
          <p:spPr bwMode="auto">
            <a:xfrm>
              <a:off x="7432361" y="3756759"/>
              <a:ext cx="273020" cy="273020"/>
            </a:xfrm>
            <a:custGeom>
              <a:avLst/>
              <a:gdLst/>
              <a:ahLst/>
              <a:cxnLst>
                <a:cxn ang="0">
                  <a:pos x="107" y="67"/>
                </a:cxn>
                <a:cxn ang="0">
                  <a:pos x="114" y="59"/>
                </a:cxn>
                <a:cxn ang="0">
                  <a:pos x="114" y="54"/>
                </a:cxn>
                <a:cxn ang="0">
                  <a:pos x="107" y="47"/>
                </a:cxn>
                <a:cxn ang="0">
                  <a:pos x="106" y="47"/>
                </a:cxn>
                <a:cxn ang="0">
                  <a:pos x="97" y="42"/>
                </a:cxn>
                <a:cxn ang="0">
                  <a:pos x="99" y="29"/>
                </a:cxn>
                <a:cxn ang="0">
                  <a:pos x="99" y="29"/>
                </a:cxn>
                <a:cxn ang="0">
                  <a:pos x="99" y="18"/>
                </a:cxn>
                <a:cxn ang="0">
                  <a:pos x="96" y="15"/>
                </a:cxn>
                <a:cxn ang="0">
                  <a:pos x="85" y="15"/>
                </a:cxn>
                <a:cxn ang="0">
                  <a:pos x="85" y="15"/>
                </a:cxn>
                <a:cxn ang="0">
                  <a:pos x="75" y="18"/>
                </a:cxn>
                <a:cxn ang="0">
                  <a:pos x="67" y="8"/>
                </a:cxn>
                <a:cxn ang="0">
                  <a:pos x="67" y="7"/>
                </a:cxn>
                <a:cxn ang="0">
                  <a:pos x="60" y="0"/>
                </a:cxn>
                <a:cxn ang="0">
                  <a:pos x="55" y="0"/>
                </a:cxn>
                <a:cxn ang="0">
                  <a:pos x="47" y="7"/>
                </a:cxn>
                <a:cxn ang="0">
                  <a:pos x="47" y="8"/>
                </a:cxn>
                <a:cxn ang="0">
                  <a:pos x="43" y="17"/>
                </a:cxn>
                <a:cxn ang="0">
                  <a:pos x="29" y="15"/>
                </a:cxn>
                <a:cxn ang="0">
                  <a:pos x="29" y="15"/>
                </a:cxn>
                <a:cxn ang="0">
                  <a:pos x="18" y="15"/>
                </a:cxn>
                <a:cxn ang="0">
                  <a:pos x="15" y="18"/>
                </a:cxn>
                <a:cxn ang="0">
                  <a:pos x="15" y="29"/>
                </a:cxn>
                <a:cxn ang="0">
                  <a:pos x="15" y="29"/>
                </a:cxn>
                <a:cxn ang="0">
                  <a:pos x="19" y="38"/>
                </a:cxn>
                <a:cxn ang="0">
                  <a:pos x="8" y="47"/>
                </a:cxn>
                <a:cxn ang="0">
                  <a:pos x="8" y="47"/>
                </a:cxn>
                <a:cxn ang="0">
                  <a:pos x="0" y="54"/>
                </a:cxn>
                <a:cxn ang="0">
                  <a:pos x="0" y="59"/>
                </a:cxn>
                <a:cxn ang="0">
                  <a:pos x="8" y="67"/>
                </a:cxn>
                <a:cxn ang="0">
                  <a:pos x="8" y="67"/>
                </a:cxn>
                <a:cxn ang="0">
                  <a:pos x="17" y="71"/>
                </a:cxn>
                <a:cxn ang="0">
                  <a:pos x="15" y="85"/>
                </a:cxn>
                <a:cxn ang="0">
                  <a:pos x="15" y="85"/>
                </a:cxn>
                <a:cxn ang="0">
                  <a:pos x="15" y="95"/>
                </a:cxn>
                <a:cxn ang="0">
                  <a:pos x="18" y="99"/>
                </a:cxn>
                <a:cxn ang="0">
                  <a:pos x="29" y="99"/>
                </a:cxn>
                <a:cxn ang="0">
                  <a:pos x="29" y="99"/>
                </a:cxn>
                <a:cxn ang="0">
                  <a:pos x="39" y="95"/>
                </a:cxn>
                <a:cxn ang="0">
                  <a:pos x="47" y="106"/>
                </a:cxn>
                <a:cxn ang="0">
                  <a:pos x="47" y="106"/>
                </a:cxn>
                <a:cxn ang="0">
                  <a:pos x="55" y="114"/>
                </a:cxn>
                <a:cxn ang="0">
                  <a:pos x="60" y="114"/>
                </a:cxn>
                <a:cxn ang="0">
                  <a:pos x="67" y="106"/>
                </a:cxn>
                <a:cxn ang="0">
                  <a:pos x="67" y="106"/>
                </a:cxn>
                <a:cxn ang="0">
                  <a:pos x="71" y="97"/>
                </a:cxn>
                <a:cxn ang="0">
                  <a:pos x="85" y="99"/>
                </a:cxn>
                <a:cxn ang="0">
                  <a:pos x="85" y="99"/>
                </a:cxn>
                <a:cxn ang="0">
                  <a:pos x="96" y="99"/>
                </a:cxn>
                <a:cxn ang="0">
                  <a:pos x="99" y="95"/>
                </a:cxn>
                <a:cxn ang="0">
                  <a:pos x="99" y="85"/>
                </a:cxn>
                <a:cxn ang="0">
                  <a:pos x="99" y="85"/>
                </a:cxn>
                <a:cxn ang="0">
                  <a:pos x="96" y="75"/>
                </a:cxn>
                <a:cxn ang="0">
                  <a:pos x="106" y="67"/>
                </a:cxn>
                <a:cxn ang="0">
                  <a:pos x="107" y="67"/>
                </a:cxn>
                <a:cxn ang="0">
                  <a:pos x="57" y="85"/>
                </a:cxn>
                <a:cxn ang="0">
                  <a:pos x="29" y="57"/>
                </a:cxn>
                <a:cxn ang="0">
                  <a:pos x="57" y="28"/>
                </a:cxn>
                <a:cxn ang="0">
                  <a:pos x="86" y="57"/>
                </a:cxn>
                <a:cxn ang="0">
                  <a:pos x="57" y="85"/>
                </a:cxn>
              </a:cxnLst>
              <a:rect l="0" t="0" r="r" b="b"/>
              <a:pathLst>
                <a:path w="114" h="114">
                  <a:moveTo>
                    <a:pt x="107" y="67"/>
                  </a:moveTo>
                  <a:cubicBezTo>
                    <a:pt x="111" y="67"/>
                    <a:pt x="114" y="63"/>
                    <a:pt x="114" y="59"/>
                  </a:cubicBezTo>
                  <a:cubicBezTo>
                    <a:pt x="114" y="54"/>
                    <a:pt x="114" y="54"/>
                    <a:pt x="114" y="54"/>
                  </a:cubicBezTo>
                  <a:cubicBezTo>
                    <a:pt x="114" y="50"/>
                    <a:pt x="111" y="47"/>
                    <a:pt x="107" y="47"/>
                  </a:cubicBezTo>
                  <a:cubicBezTo>
                    <a:pt x="106" y="47"/>
                    <a:pt x="106" y="47"/>
                    <a:pt x="106" y="47"/>
                  </a:cubicBezTo>
                  <a:cubicBezTo>
                    <a:pt x="102" y="47"/>
                    <a:pt x="98" y="45"/>
                    <a:pt x="97" y="42"/>
                  </a:cubicBezTo>
                  <a:cubicBezTo>
                    <a:pt x="97" y="40"/>
                    <a:pt x="96" y="32"/>
                    <a:pt x="99" y="29"/>
                  </a:cubicBezTo>
                  <a:cubicBezTo>
                    <a:pt x="99" y="29"/>
                    <a:pt x="99" y="29"/>
                    <a:pt x="99" y="29"/>
                  </a:cubicBezTo>
                  <a:cubicBezTo>
                    <a:pt x="102" y="26"/>
                    <a:pt x="102" y="21"/>
                    <a:pt x="99" y="18"/>
                  </a:cubicBezTo>
                  <a:cubicBezTo>
                    <a:pt x="96" y="15"/>
                    <a:pt x="96" y="15"/>
                    <a:pt x="96" y="15"/>
                  </a:cubicBezTo>
                  <a:cubicBezTo>
                    <a:pt x="93" y="12"/>
                    <a:pt x="88" y="12"/>
                    <a:pt x="85" y="15"/>
                  </a:cubicBezTo>
                  <a:cubicBezTo>
                    <a:pt x="85" y="15"/>
                    <a:pt x="85" y="15"/>
                    <a:pt x="85" y="15"/>
                  </a:cubicBezTo>
                  <a:cubicBezTo>
                    <a:pt x="82" y="18"/>
                    <a:pt x="78" y="19"/>
                    <a:pt x="75" y="18"/>
                  </a:cubicBezTo>
                  <a:cubicBezTo>
                    <a:pt x="73" y="17"/>
                    <a:pt x="67" y="12"/>
                    <a:pt x="67" y="8"/>
                  </a:cubicBezTo>
                  <a:cubicBezTo>
                    <a:pt x="67" y="7"/>
                    <a:pt x="67" y="7"/>
                    <a:pt x="67" y="7"/>
                  </a:cubicBezTo>
                  <a:cubicBezTo>
                    <a:pt x="67" y="3"/>
                    <a:pt x="64" y="0"/>
                    <a:pt x="60" y="0"/>
                  </a:cubicBezTo>
                  <a:cubicBezTo>
                    <a:pt x="55" y="0"/>
                    <a:pt x="55" y="0"/>
                    <a:pt x="55" y="0"/>
                  </a:cubicBezTo>
                  <a:cubicBezTo>
                    <a:pt x="51" y="0"/>
                    <a:pt x="47" y="3"/>
                    <a:pt x="47" y="7"/>
                  </a:cubicBezTo>
                  <a:cubicBezTo>
                    <a:pt x="47" y="8"/>
                    <a:pt x="47" y="8"/>
                    <a:pt x="47" y="8"/>
                  </a:cubicBezTo>
                  <a:cubicBezTo>
                    <a:pt x="47" y="12"/>
                    <a:pt x="45" y="16"/>
                    <a:pt x="43" y="17"/>
                  </a:cubicBezTo>
                  <a:cubicBezTo>
                    <a:pt x="40" y="17"/>
                    <a:pt x="32" y="18"/>
                    <a:pt x="29" y="15"/>
                  </a:cubicBezTo>
                  <a:cubicBezTo>
                    <a:pt x="29" y="15"/>
                    <a:pt x="29" y="15"/>
                    <a:pt x="29" y="15"/>
                  </a:cubicBezTo>
                  <a:cubicBezTo>
                    <a:pt x="26" y="12"/>
                    <a:pt x="21" y="12"/>
                    <a:pt x="18" y="15"/>
                  </a:cubicBezTo>
                  <a:cubicBezTo>
                    <a:pt x="15" y="18"/>
                    <a:pt x="15" y="18"/>
                    <a:pt x="15" y="18"/>
                  </a:cubicBezTo>
                  <a:cubicBezTo>
                    <a:pt x="12" y="21"/>
                    <a:pt x="12" y="26"/>
                    <a:pt x="15" y="29"/>
                  </a:cubicBezTo>
                  <a:cubicBezTo>
                    <a:pt x="15" y="29"/>
                    <a:pt x="15" y="29"/>
                    <a:pt x="15" y="29"/>
                  </a:cubicBezTo>
                  <a:cubicBezTo>
                    <a:pt x="18" y="32"/>
                    <a:pt x="20" y="36"/>
                    <a:pt x="19" y="38"/>
                  </a:cubicBezTo>
                  <a:cubicBezTo>
                    <a:pt x="17" y="41"/>
                    <a:pt x="12" y="47"/>
                    <a:pt x="8" y="47"/>
                  </a:cubicBezTo>
                  <a:cubicBezTo>
                    <a:pt x="8" y="47"/>
                    <a:pt x="8" y="47"/>
                    <a:pt x="8" y="47"/>
                  </a:cubicBezTo>
                  <a:cubicBezTo>
                    <a:pt x="3" y="47"/>
                    <a:pt x="0" y="50"/>
                    <a:pt x="0" y="54"/>
                  </a:cubicBezTo>
                  <a:cubicBezTo>
                    <a:pt x="0" y="59"/>
                    <a:pt x="0" y="59"/>
                    <a:pt x="0" y="59"/>
                  </a:cubicBezTo>
                  <a:cubicBezTo>
                    <a:pt x="0" y="63"/>
                    <a:pt x="3" y="67"/>
                    <a:pt x="8" y="67"/>
                  </a:cubicBezTo>
                  <a:cubicBezTo>
                    <a:pt x="8" y="67"/>
                    <a:pt x="8" y="67"/>
                    <a:pt x="8" y="67"/>
                  </a:cubicBezTo>
                  <a:cubicBezTo>
                    <a:pt x="12" y="67"/>
                    <a:pt x="16" y="69"/>
                    <a:pt x="17" y="71"/>
                  </a:cubicBezTo>
                  <a:cubicBezTo>
                    <a:pt x="18" y="73"/>
                    <a:pt x="18" y="82"/>
                    <a:pt x="15" y="85"/>
                  </a:cubicBezTo>
                  <a:cubicBezTo>
                    <a:pt x="15" y="85"/>
                    <a:pt x="15" y="85"/>
                    <a:pt x="15" y="85"/>
                  </a:cubicBezTo>
                  <a:cubicBezTo>
                    <a:pt x="12" y="88"/>
                    <a:pt x="12" y="93"/>
                    <a:pt x="15" y="95"/>
                  </a:cubicBezTo>
                  <a:cubicBezTo>
                    <a:pt x="18" y="99"/>
                    <a:pt x="18" y="99"/>
                    <a:pt x="18" y="99"/>
                  </a:cubicBezTo>
                  <a:cubicBezTo>
                    <a:pt x="21" y="102"/>
                    <a:pt x="26" y="102"/>
                    <a:pt x="29" y="99"/>
                  </a:cubicBezTo>
                  <a:cubicBezTo>
                    <a:pt x="29" y="99"/>
                    <a:pt x="29" y="99"/>
                    <a:pt x="29" y="99"/>
                  </a:cubicBezTo>
                  <a:cubicBezTo>
                    <a:pt x="32" y="96"/>
                    <a:pt x="37" y="94"/>
                    <a:pt x="39" y="95"/>
                  </a:cubicBezTo>
                  <a:cubicBezTo>
                    <a:pt x="41" y="96"/>
                    <a:pt x="47" y="102"/>
                    <a:pt x="47" y="106"/>
                  </a:cubicBezTo>
                  <a:cubicBezTo>
                    <a:pt x="47" y="106"/>
                    <a:pt x="47" y="106"/>
                    <a:pt x="47" y="106"/>
                  </a:cubicBezTo>
                  <a:cubicBezTo>
                    <a:pt x="47" y="110"/>
                    <a:pt x="51" y="114"/>
                    <a:pt x="55" y="114"/>
                  </a:cubicBezTo>
                  <a:cubicBezTo>
                    <a:pt x="60" y="114"/>
                    <a:pt x="60" y="114"/>
                    <a:pt x="60" y="114"/>
                  </a:cubicBezTo>
                  <a:cubicBezTo>
                    <a:pt x="64" y="114"/>
                    <a:pt x="67" y="110"/>
                    <a:pt x="67" y="106"/>
                  </a:cubicBezTo>
                  <a:cubicBezTo>
                    <a:pt x="67" y="106"/>
                    <a:pt x="67" y="106"/>
                    <a:pt x="67" y="106"/>
                  </a:cubicBezTo>
                  <a:cubicBezTo>
                    <a:pt x="67" y="102"/>
                    <a:pt x="69" y="98"/>
                    <a:pt x="71" y="97"/>
                  </a:cubicBezTo>
                  <a:cubicBezTo>
                    <a:pt x="74" y="96"/>
                    <a:pt x="82" y="96"/>
                    <a:pt x="85" y="99"/>
                  </a:cubicBezTo>
                  <a:cubicBezTo>
                    <a:pt x="85" y="99"/>
                    <a:pt x="85" y="99"/>
                    <a:pt x="85" y="99"/>
                  </a:cubicBezTo>
                  <a:cubicBezTo>
                    <a:pt x="88" y="102"/>
                    <a:pt x="93" y="102"/>
                    <a:pt x="96" y="99"/>
                  </a:cubicBezTo>
                  <a:cubicBezTo>
                    <a:pt x="99" y="95"/>
                    <a:pt x="99" y="95"/>
                    <a:pt x="99" y="95"/>
                  </a:cubicBezTo>
                  <a:cubicBezTo>
                    <a:pt x="102" y="93"/>
                    <a:pt x="102" y="88"/>
                    <a:pt x="99" y="85"/>
                  </a:cubicBezTo>
                  <a:cubicBezTo>
                    <a:pt x="99" y="85"/>
                    <a:pt x="99" y="85"/>
                    <a:pt x="99" y="85"/>
                  </a:cubicBezTo>
                  <a:cubicBezTo>
                    <a:pt x="96" y="82"/>
                    <a:pt x="95" y="77"/>
                    <a:pt x="96" y="75"/>
                  </a:cubicBezTo>
                  <a:cubicBezTo>
                    <a:pt x="97" y="73"/>
                    <a:pt x="102" y="67"/>
                    <a:pt x="106" y="67"/>
                  </a:cubicBezTo>
                  <a:lnTo>
                    <a:pt x="107" y="67"/>
                  </a:lnTo>
                  <a:close/>
                  <a:moveTo>
                    <a:pt x="57" y="85"/>
                  </a:moveTo>
                  <a:cubicBezTo>
                    <a:pt x="41" y="85"/>
                    <a:pt x="29" y="73"/>
                    <a:pt x="29" y="57"/>
                  </a:cubicBezTo>
                  <a:cubicBezTo>
                    <a:pt x="29" y="41"/>
                    <a:pt x="41" y="28"/>
                    <a:pt x="57" y="28"/>
                  </a:cubicBezTo>
                  <a:cubicBezTo>
                    <a:pt x="73" y="28"/>
                    <a:pt x="86" y="41"/>
                    <a:pt x="86" y="57"/>
                  </a:cubicBezTo>
                  <a:cubicBezTo>
                    <a:pt x="86" y="73"/>
                    <a:pt x="73" y="85"/>
                    <a:pt x="57" y="85"/>
                  </a:cubicBezTo>
                  <a:close/>
                </a:path>
              </a:pathLst>
            </a:custGeom>
            <a:grpFill/>
            <a:ln w="9525">
              <a:noFill/>
              <a:round/>
              <a:headEnd/>
              <a:tailEnd/>
            </a:ln>
          </p:spPr>
          <p:txBody>
            <a:bodyPr anchor="ctr"/>
            <a:lstStyle/>
            <a:p>
              <a:pPr algn="ctr"/>
              <a:endParaRPr/>
            </a:p>
          </p:txBody>
        </p:sp>
        <p:grpSp>
          <p:nvGrpSpPr>
            <p:cNvPr id="35" name="Group 4"/>
            <p:cNvGrpSpPr/>
            <p:nvPr/>
          </p:nvGrpSpPr>
          <p:grpSpPr>
            <a:xfrm>
              <a:off x="7439945" y="3644517"/>
              <a:ext cx="464134" cy="421666"/>
              <a:chOff x="9765110" y="2944927"/>
              <a:chExt cx="509639" cy="463007"/>
            </a:xfrm>
            <a:grpFill/>
          </p:grpSpPr>
          <p:sp>
            <p:nvSpPr>
              <p:cNvPr id="77" name="ïşḻïďê-Freeform: Shape 17"/>
              <p:cNvSpPr>
                <a:spLocks/>
              </p:cNvSpPr>
              <p:nvPr/>
            </p:nvSpPr>
            <p:spPr bwMode="auto">
              <a:xfrm>
                <a:off x="9765110" y="3073170"/>
                <a:ext cx="299788" cy="303119"/>
              </a:xfrm>
              <a:custGeom>
                <a:avLst/>
                <a:gdLst/>
                <a:ahLst/>
                <a:cxnLst>
                  <a:cxn ang="0">
                    <a:pos x="106" y="67"/>
                  </a:cxn>
                  <a:cxn ang="0">
                    <a:pos x="114" y="60"/>
                  </a:cxn>
                  <a:cxn ang="0">
                    <a:pos x="114" y="55"/>
                  </a:cxn>
                  <a:cxn ang="0">
                    <a:pos x="106" y="47"/>
                  </a:cxn>
                  <a:cxn ang="0">
                    <a:pos x="106" y="47"/>
                  </a:cxn>
                  <a:cxn ang="0">
                    <a:pos x="97" y="43"/>
                  </a:cxn>
                  <a:cxn ang="0">
                    <a:pos x="99" y="30"/>
                  </a:cxn>
                  <a:cxn ang="0">
                    <a:pos x="99" y="29"/>
                  </a:cxn>
                  <a:cxn ang="0">
                    <a:pos x="99" y="19"/>
                  </a:cxn>
                  <a:cxn ang="0">
                    <a:pos x="96" y="15"/>
                  </a:cxn>
                  <a:cxn ang="0">
                    <a:pos x="85" y="15"/>
                  </a:cxn>
                  <a:cxn ang="0">
                    <a:pos x="85" y="16"/>
                  </a:cxn>
                  <a:cxn ang="0">
                    <a:pos x="75" y="19"/>
                  </a:cxn>
                  <a:cxn ang="0">
                    <a:pos x="67" y="8"/>
                  </a:cxn>
                  <a:cxn ang="0">
                    <a:pos x="67" y="8"/>
                  </a:cxn>
                  <a:cxn ang="0">
                    <a:pos x="59" y="0"/>
                  </a:cxn>
                  <a:cxn ang="0">
                    <a:pos x="54" y="0"/>
                  </a:cxn>
                  <a:cxn ang="0">
                    <a:pos x="47" y="8"/>
                  </a:cxn>
                  <a:cxn ang="0">
                    <a:pos x="47" y="8"/>
                  </a:cxn>
                  <a:cxn ang="0">
                    <a:pos x="43" y="17"/>
                  </a:cxn>
                  <a:cxn ang="0">
                    <a:pos x="29" y="16"/>
                  </a:cxn>
                  <a:cxn ang="0">
                    <a:pos x="29" y="15"/>
                  </a:cxn>
                  <a:cxn ang="0">
                    <a:pos x="18" y="15"/>
                  </a:cxn>
                  <a:cxn ang="0">
                    <a:pos x="15" y="19"/>
                  </a:cxn>
                  <a:cxn ang="0">
                    <a:pos x="15" y="29"/>
                  </a:cxn>
                  <a:cxn ang="0">
                    <a:pos x="15" y="30"/>
                  </a:cxn>
                  <a:cxn ang="0">
                    <a:pos x="18" y="39"/>
                  </a:cxn>
                  <a:cxn ang="0">
                    <a:pos x="8" y="47"/>
                  </a:cxn>
                  <a:cxn ang="0">
                    <a:pos x="7" y="47"/>
                  </a:cxn>
                  <a:cxn ang="0">
                    <a:pos x="0" y="55"/>
                  </a:cxn>
                  <a:cxn ang="0">
                    <a:pos x="0" y="60"/>
                  </a:cxn>
                  <a:cxn ang="0">
                    <a:pos x="7" y="67"/>
                  </a:cxn>
                  <a:cxn ang="0">
                    <a:pos x="8" y="67"/>
                  </a:cxn>
                  <a:cxn ang="0">
                    <a:pos x="17" y="72"/>
                  </a:cxn>
                  <a:cxn ang="0">
                    <a:pos x="15" y="85"/>
                  </a:cxn>
                  <a:cxn ang="0">
                    <a:pos x="15" y="85"/>
                  </a:cxn>
                  <a:cxn ang="0">
                    <a:pos x="15" y="96"/>
                  </a:cxn>
                  <a:cxn ang="0">
                    <a:pos x="18" y="99"/>
                  </a:cxn>
                  <a:cxn ang="0">
                    <a:pos x="29" y="100"/>
                  </a:cxn>
                  <a:cxn ang="0">
                    <a:pos x="29" y="99"/>
                  </a:cxn>
                  <a:cxn ang="0">
                    <a:pos x="38" y="96"/>
                  </a:cxn>
                  <a:cxn ang="0">
                    <a:pos x="47" y="107"/>
                  </a:cxn>
                  <a:cxn ang="0">
                    <a:pos x="47" y="107"/>
                  </a:cxn>
                  <a:cxn ang="0">
                    <a:pos x="54" y="115"/>
                  </a:cxn>
                  <a:cxn ang="0">
                    <a:pos x="59" y="115"/>
                  </a:cxn>
                  <a:cxn ang="0">
                    <a:pos x="67" y="107"/>
                  </a:cxn>
                  <a:cxn ang="0">
                    <a:pos x="67" y="107"/>
                  </a:cxn>
                  <a:cxn ang="0">
                    <a:pos x="71" y="98"/>
                  </a:cxn>
                  <a:cxn ang="0">
                    <a:pos x="85" y="99"/>
                  </a:cxn>
                  <a:cxn ang="0">
                    <a:pos x="85" y="99"/>
                  </a:cxn>
                  <a:cxn ang="0">
                    <a:pos x="96" y="100"/>
                  </a:cxn>
                  <a:cxn ang="0">
                    <a:pos x="99" y="96"/>
                  </a:cxn>
                  <a:cxn ang="0">
                    <a:pos x="99" y="85"/>
                  </a:cxn>
                  <a:cxn ang="0">
                    <a:pos x="99" y="85"/>
                  </a:cxn>
                  <a:cxn ang="0">
                    <a:pos x="95" y="76"/>
                  </a:cxn>
                  <a:cxn ang="0">
                    <a:pos x="106" y="67"/>
                  </a:cxn>
                  <a:cxn ang="0">
                    <a:pos x="57" y="86"/>
                  </a:cxn>
                  <a:cxn ang="0">
                    <a:pos x="28" y="57"/>
                  </a:cxn>
                  <a:cxn ang="0">
                    <a:pos x="57" y="29"/>
                  </a:cxn>
                  <a:cxn ang="0">
                    <a:pos x="85" y="57"/>
                  </a:cxn>
                  <a:cxn ang="0">
                    <a:pos x="57" y="86"/>
                  </a:cxn>
                </a:cxnLst>
                <a:rect l="0" t="0" r="r" b="b"/>
                <a:pathLst>
                  <a:path w="114" h="115">
                    <a:moveTo>
                      <a:pt x="106" y="67"/>
                    </a:moveTo>
                    <a:cubicBezTo>
                      <a:pt x="111" y="67"/>
                      <a:pt x="114" y="64"/>
                      <a:pt x="114" y="60"/>
                    </a:cubicBezTo>
                    <a:cubicBezTo>
                      <a:pt x="114" y="55"/>
                      <a:pt x="114" y="55"/>
                      <a:pt x="114" y="55"/>
                    </a:cubicBezTo>
                    <a:cubicBezTo>
                      <a:pt x="114" y="51"/>
                      <a:pt x="111" y="47"/>
                      <a:pt x="106" y="47"/>
                    </a:cubicBezTo>
                    <a:cubicBezTo>
                      <a:pt x="106" y="47"/>
                      <a:pt x="106" y="47"/>
                      <a:pt x="106" y="47"/>
                    </a:cubicBezTo>
                    <a:cubicBezTo>
                      <a:pt x="102" y="47"/>
                      <a:pt x="98" y="45"/>
                      <a:pt x="97" y="43"/>
                    </a:cubicBezTo>
                    <a:cubicBezTo>
                      <a:pt x="96" y="41"/>
                      <a:pt x="96" y="33"/>
                      <a:pt x="99" y="30"/>
                    </a:cubicBezTo>
                    <a:cubicBezTo>
                      <a:pt x="99" y="29"/>
                      <a:pt x="99" y="29"/>
                      <a:pt x="99" y="29"/>
                    </a:cubicBezTo>
                    <a:cubicBezTo>
                      <a:pt x="102" y="27"/>
                      <a:pt x="102" y="22"/>
                      <a:pt x="99" y="19"/>
                    </a:cubicBezTo>
                    <a:cubicBezTo>
                      <a:pt x="96" y="15"/>
                      <a:pt x="96" y="15"/>
                      <a:pt x="96" y="15"/>
                    </a:cubicBezTo>
                    <a:cubicBezTo>
                      <a:pt x="93" y="12"/>
                      <a:pt x="88" y="12"/>
                      <a:pt x="85" y="15"/>
                    </a:cubicBezTo>
                    <a:cubicBezTo>
                      <a:pt x="85" y="16"/>
                      <a:pt x="85" y="16"/>
                      <a:pt x="85" y="16"/>
                    </a:cubicBezTo>
                    <a:cubicBezTo>
                      <a:pt x="82" y="18"/>
                      <a:pt x="77" y="20"/>
                      <a:pt x="75" y="19"/>
                    </a:cubicBezTo>
                    <a:cubicBezTo>
                      <a:pt x="73" y="18"/>
                      <a:pt x="67" y="12"/>
                      <a:pt x="67" y="8"/>
                    </a:cubicBezTo>
                    <a:cubicBezTo>
                      <a:pt x="67" y="8"/>
                      <a:pt x="67" y="8"/>
                      <a:pt x="67" y="8"/>
                    </a:cubicBezTo>
                    <a:cubicBezTo>
                      <a:pt x="67" y="4"/>
                      <a:pt x="63" y="0"/>
                      <a:pt x="59" y="0"/>
                    </a:cubicBezTo>
                    <a:cubicBezTo>
                      <a:pt x="54" y="0"/>
                      <a:pt x="54" y="0"/>
                      <a:pt x="54" y="0"/>
                    </a:cubicBezTo>
                    <a:cubicBezTo>
                      <a:pt x="50" y="0"/>
                      <a:pt x="47" y="4"/>
                      <a:pt x="47" y="8"/>
                    </a:cubicBezTo>
                    <a:cubicBezTo>
                      <a:pt x="47" y="8"/>
                      <a:pt x="47" y="8"/>
                      <a:pt x="47" y="8"/>
                    </a:cubicBezTo>
                    <a:cubicBezTo>
                      <a:pt x="47" y="12"/>
                      <a:pt x="45" y="16"/>
                      <a:pt x="43" y="17"/>
                    </a:cubicBezTo>
                    <a:cubicBezTo>
                      <a:pt x="40" y="18"/>
                      <a:pt x="32" y="18"/>
                      <a:pt x="29" y="16"/>
                    </a:cubicBezTo>
                    <a:cubicBezTo>
                      <a:pt x="29" y="15"/>
                      <a:pt x="29" y="15"/>
                      <a:pt x="29" y="15"/>
                    </a:cubicBezTo>
                    <a:cubicBezTo>
                      <a:pt x="26" y="12"/>
                      <a:pt x="21" y="12"/>
                      <a:pt x="18" y="15"/>
                    </a:cubicBezTo>
                    <a:cubicBezTo>
                      <a:pt x="15" y="19"/>
                      <a:pt x="15" y="19"/>
                      <a:pt x="15" y="19"/>
                    </a:cubicBezTo>
                    <a:cubicBezTo>
                      <a:pt x="12" y="22"/>
                      <a:pt x="12" y="27"/>
                      <a:pt x="15" y="29"/>
                    </a:cubicBezTo>
                    <a:cubicBezTo>
                      <a:pt x="15" y="30"/>
                      <a:pt x="15" y="30"/>
                      <a:pt x="15" y="30"/>
                    </a:cubicBezTo>
                    <a:cubicBezTo>
                      <a:pt x="18" y="33"/>
                      <a:pt x="19" y="37"/>
                      <a:pt x="18" y="39"/>
                    </a:cubicBezTo>
                    <a:cubicBezTo>
                      <a:pt x="17" y="41"/>
                      <a:pt x="12" y="47"/>
                      <a:pt x="8" y="47"/>
                    </a:cubicBezTo>
                    <a:cubicBezTo>
                      <a:pt x="7" y="47"/>
                      <a:pt x="7" y="47"/>
                      <a:pt x="7" y="47"/>
                    </a:cubicBezTo>
                    <a:cubicBezTo>
                      <a:pt x="3" y="47"/>
                      <a:pt x="0" y="51"/>
                      <a:pt x="0" y="55"/>
                    </a:cubicBezTo>
                    <a:cubicBezTo>
                      <a:pt x="0" y="60"/>
                      <a:pt x="0" y="60"/>
                      <a:pt x="0" y="60"/>
                    </a:cubicBezTo>
                    <a:cubicBezTo>
                      <a:pt x="0" y="64"/>
                      <a:pt x="3" y="67"/>
                      <a:pt x="7" y="67"/>
                    </a:cubicBezTo>
                    <a:cubicBezTo>
                      <a:pt x="8" y="67"/>
                      <a:pt x="8" y="67"/>
                      <a:pt x="8" y="67"/>
                    </a:cubicBezTo>
                    <a:cubicBezTo>
                      <a:pt x="12" y="67"/>
                      <a:pt x="16" y="69"/>
                      <a:pt x="17" y="72"/>
                    </a:cubicBezTo>
                    <a:cubicBezTo>
                      <a:pt x="17" y="74"/>
                      <a:pt x="18" y="82"/>
                      <a:pt x="15" y="85"/>
                    </a:cubicBezTo>
                    <a:cubicBezTo>
                      <a:pt x="15" y="85"/>
                      <a:pt x="15" y="85"/>
                      <a:pt x="15" y="85"/>
                    </a:cubicBezTo>
                    <a:cubicBezTo>
                      <a:pt x="12" y="88"/>
                      <a:pt x="12" y="93"/>
                      <a:pt x="15" y="96"/>
                    </a:cubicBezTo>
                    <a:cubicBezTo>
                      <a:pt x="18" y="99"/>
                      <a:pt x="18" y="99"/>
                      <a:pt x="18" y="99"/>
                    </a:cubicBezTo>
                    <a:cubicBezTo>
                      <a:pt x="21" y="102"/>
                      <a:pt x="26" y="102"/>
                      <a:pt x="29" y="100"/>
                    </a:cubicBezTo>
                    <a:cubicBezTo>
                      <a:pt x="29" y="99"/>
                      <a:pt x="29" y="99"/>
                      <a:pt x="29" y="99"/>
                    </a:cubicBezTo>
                    <a:cubicBezTo>
                      <a:pt x="32" y="96"/>
                      <a:pt x="36" y="95"/>
                      <a:pt x="38" y="96"/>
                    </a:cubicBezTo>
                    <a:cubicBezTo>
                      <a:pt x="41" y="97"/>
                      <a:pt x="47" y="102"/>
                      <a:pt x="47" y="107"/>
                    </a:cubicBezTo>
                    <a:cubicBezTo>
                      <a:pt x="47" y="107"/>
                      <a:pt x="47" y="107"/>
                      <a:pt x="47" y="107"/>
                    </a:cubicBezTo>
                    <a:cubicBezTo>
                      <a:pt x="47" y="111"/>
                      <a:pt x="50" y="115"/>
                      <a:pt x="54" y="115"/>
                    </a:cubicBezTo>
                    <a:cubicBezTo>
                      <a:pt x="59" y="115"/>
                      <a:pt x="59" y="115"/>
                      <a:pt x="59" y="115"/>
                    </a:cubicBezTo>
                    <a:cubicBezTo>
                      <a:pt x="63" y="115"/>
                      <a:pt x="67" y="111"/>
                      <a:pt x="67" y="107"/>
                    </a:cubicBezTo>
                    <a:cubicBezTo>
                      <a:pt x="67" y="107"/>
                      <a:pt x="67" y="107"/>
                      <a:pt x="67" y="107"/>
                    </a:cubicBezTo>
                    <a:cubicBezTo>
                      <a:pt x="67" y="102"/>
                      <a:pt x="69" y="98"/>
                      <a:pt x="71" y="98"/>
                    </a:cubicBezTo>
                    <a:cubicBezTo>
                      <a:pt x="74" y="97"/>
                      <a:pt x="82" y="96"/>
                      <a:pt x="85" y="99"/>
                    </a:cubicBezTo>
                    <a:cubicBezTo>
                      <a:pt x="85" y="99"/>
                      <a:pt x="85" y="99"/>
                      <a:pt x="85" y="99"/>
                    </a:cubicBezTo>
                    <a:cubicBezTo>
                      <a:pt x="88" y="102"/>
                      <a:pt x="93" y="102"/>
                      <a:pt x="96" y="100"/>
                    </a:cubicBezTo>
                    <a:cubicBezTo>
                      <a:pt x="99" y="96"/>
                      <a:pt x="99" y="96"/>
                      <a:pt x="99" y="96"/>
                    </a:cubicBezTo>
                    <a:cubicBezTo>
                      <a:pt x="102" y="93"/>
                      <a:pt x="102" y="88"/>
                      <a:pt x="99" y="85"/>
                    </a:cubicBezTo>
                    <a:cubicBezTo>
                      <a:pt x="99" y="85"/>
                      <a:pt x="99" y="85"/>
                      <a:pt x="99" y="85"/>
                    </a:cubicBezTo>
                    <a:cubicBezTo>
                      <a:pt x="96" y="82"/>
                      <a:pt x="94" y="78"/>
                      <a:pt x="95" y="76"/>
                    </a:cubicBezTo>
                    <a:cubicBezTo>
                      <a:pt x="97" y="74"/>
                      <a:pt x="102" y="67"/>
                      <a:pt x="106" y="67"/>
                    </a:cubicBezTo>
                    <a:close/>
                    <a:moveTo>
                      <a:pt x="57" y="86"/>
                    </a:moveTo>
                    <a:cubicBezTo>
                      <a:pt x="41" y="86"/>
                      <a:pt x="28" y="73"/>
                      <a:pt x="28" y="57"/>
                    </a:cubicBezTo>
                    <a:cubicBezTo>
                      <a:pt x="28" y="42"/>
                      <a:pt x="41" y="29"/>
                      <a:pt x="57" y="29"/>
                    </a:cubicBezTo>
                    <a:cubicBezTo>
                      <a:pt x="73" y="29"/>
                      <a:pt x="85" y="42"/>
                      <a:pt x="85" y="57"/>
                    </a:cubicBezTo>
                    <a:cubicBezTo>
                      <a:pt x="85" y="73"/>
                      <a:pt x="73" y="86"/>
                      <a:pt x="57" y="86"/>
                    </a:cubicBezTo>
                    <a:close/>
                  </a:path>
                </a:pathLst>
              </a:custGeom>
              <a:grpFill/>
              <a:ln w="9525">
                <a:noFill/>
                <a:round/>
                <a:headEnd/>
                <a:tailEnd/>
              </a:ln>
            </p:spPr>
            <p:txBody>
              <a:bodyPr anchor="ctr"/>
              <a:lstStyle/>
              <a:p>
                <a:pPr algn="ctr"/>
                <a:endParaRPr/>
              </a:p>
            </p:txBody>
          </p:sp>
          <p:sp>
            <p:nvSpPr>
              <p:cNvPr id="78" name="ïşḻïďê-Freeform: Shape 21"/>
              <p:cNvSpPr>
                <a:spLocks/>
              </p:cNvSpPr>
              <p:nvPr/>
            </p:nvSpPr>
            <p:spPr bwMode="auto">
              <a:xfrm>
                <a:off x="10031588" y="2944927"/>
                <a:ext cx="243161" cy="244827"/>
              </a:xfrm>
              <a:custGeom>
                <a:avLst/>
                <a:gdLst/>
                <a:ahLst/>
                <a:cxnLst>
                  <a:cxn ang="0">
                    <a:pos x="87" y="55"/>
                  </a:cxn>
                  <a:cxn ang="0">
                    <a:pos x="93" y="47"/>
                  </a:cxn>
                  <a:cxn ang="0">
                    <a:pos x="93" y="46"/>
                  </a:cxn>
                  <a:cxn ang="0">
                    <a:pos x="87" y="39"/>
                  </a:cxn>
                  <a:cxn ang="0">
                    <a:pos x="79" y="35"/>
                  </a:cxn>
                  <a:cxn ang="0">
                    <a:pos x="81" y="24"/>
                  </a:cxn>
                  <a:cxn ang="0">
                    <a:pos x="80" y="14"/>
                  </a:cxn>
                  <a:cxn ang="0">
                    <a:pos x="79" y="13"/>
                  </a:cxn>
                  <a:cxn ang="0">
                    <a:pos x="69" y="12"/>
                  </a:cxn>
                  <a:cxn ang="0">
                    <a:pos x="62" y="15"/>
                  </a:cxn>
                  <a:cxn ang="0">
                    <a:pos x="55" y="6"/>
                  </a:cxn>
                  <a:cxn ang="0">
                    <a:pos x="47" y="0"/>
                  </a:cxn>
                  <a:cxn ang="0">
                    <a:pos x="46" y="0"/>
                  </a:cxn>
                  <a:cxn ang="0">
                    <a:pos x="38" y="6"/>
                  </a:cxn>
                  <a:cxn ang="0">
                    <a:pos x="35" y="14"/>
                  </a:cxn>
                  <a:cxn ang="0">
                    <a:pos x="24" y="12"/>
                  </a:cxn>
                  <a:cxn ang="0">
                    <a:pos x="14" y="13"/>
                  </a:cxn>
                  <a:cxn ang="0">
                    <a:pos x="13" y="14"/>
                  </a:cxn>
                  <a:cxn ang="0">
                    <a:pos x="12" y="24"/>
                  </a:cxn>
                  <a:cxn ang="0">
                    <a:pos x="15" y="32"/>
                  </a:cxn>
                  <a:cxn ang="0">
                    <a:pos x="6" y="39"/>
                  </a:cxn>
                  <a:cxn ang="0">
                    <a:pos x="0" y="46"/>
                  </a:cxn>
                  <a:cxn ang="0">
                    <a:pos x="0" y="47"/>
                  </a:cxn>
                  <a:cxn ang="0">
                    <a:pos x="6" y="55"/>
                  </a:cxn>
                  <a:cxn ang="0">
                    <a:pos x="14" y="58"/>
                  </a:cxn>
                  <a:cxn ang="0">
                    <a:pos x="12" y="69"/>
                  </a:cxn>
                  <a:cxn ang="0">
                    <a:pos x="13" y="79"/>
                  </a:cxn>
                  <a:cxn ang="0">
                    <a:pos x="14" y="80"/>
                  </a:cxn>
                  <a:cxn ang="0">
                    <a:pos x="24" y="81"/>
                  </a:cxn>
                  <a:cxn ang="0">
                    <a:pos x="31" y="78"/>
                  </a:cxn>
                  <a:cxn ang="0">
                    <a:pos x="38" y="87"/>
                  </a:cxn>
                  <a:cxn ang="0">
                    <a:pos x="46" y="93"/>
                  </a:cxn>
                  <a:cxn ang="0">
                    <a:pos x="47" y="93"/>
                  </a:cxn>
                  <a:cxn ang="0">
                    <a:pos x="55" y="87"/>
                  </a:cxn>
                  <a:cxn ang="0">
                    <a:pos x="58" y="80"/>
                  </a:cxn>
                  <a:cxn ang="0">
                    <a:pos x="69" y="81"/>
                  </a:cxn>
                  <a:cxn ang="0">
                    <a:pos x="79" y="80"/>
                  </a:cxn>
                  <a:cxn ang="0">
                    <a:pos x="80" y="79"/>
                  </a:cxn>
                  <a:cxn ang="0">
                    <a:pos x="81" y="69"/>
                  </a:cxn>
                  <a:cxn ang="0">
                    <a:pos x="78" y="62"/>
                  </a:cxn>
                  <a:cxn ang="0">
                    <a:pos x="87" y="55"/>
                  </a:cxn>
                  <a:cxn ang="0">
                    <a:pos x="47" y="70"/>
                  </a:cxn>
                  <a:cxn ang="0">
                    <a:pos x="23" y="47"/>
                  </a:cxn>
                  <a:cxn ang="0">
                    <a:pos x="47" y="23"/>
                  </a:cxn>
                  <a:cxn ang="0">
                    <a:pos x="70" y="47"/>
                  </a:cxn>
                  <a:cxn ang="0">
                    <a:pos x="47" y="70"/>
                  </a:cxn>
                </a:cxnLst>
                <a:rect l="0" t="0" r="r" b="b"/>
                <a:pathLst>
                  <a:path w="93" h="93">
                    <a:moveTo>
                      <a:pt x="87" y="55"/>
                    </a:moveTo>
                    <a:cubicBezTo>
                      <a:pt x="90" y="55"/>
                      <a:pt x="93" y="51"/>
                      <a:pt x="93" y="47"/>
                    </a:cubicBezTo>
                    <a:cubicBezTo>
                      <a:pt x="93" y="46"/>
                      <a:pt x="93" y="46"/>
                      <a:pt x="93" y="46"/>
                    </a:cubicBezTo>
                    <a:cubicBezTo>
                      <a:pt x="93" y="42"/>
                      <a:pt x="90" y="39"/>
                      <a:pt x="87" y="39"/>
                    </a:cubicBezTo>
                    <a:cubicBezTo>
                      <a:pt x="83" y="39"/>
                      <a:pt x="80" y="37"/>
                      <a:pt x="79" y="35"/>
                    </a:cubicBezTo>
                    <a:cubicBezTo>
                      <a:pt x="79" y="33"/>
                      <a:pt x="78" y="26"/>
                      <a:pt x="81" y="24"/>
                    </a:cubicBezTo>
                    <a:cubicBezTo>
                      <a:pt x="83" y="21"/>
                      <a:pt x="83" y="17"/>
                      <a:pt x="80" y="14"/>
                    </a:cubicBezTo>
                    <a:cubicBezTo>
                      <a:pt x="79" y="13"/>
                      <a:pt x="79" y="13"/>
                      <a:pt x="79" y="13"/>
                    </a:cubicBezTo>
                    <a:cubicBezTo>
                      <a:pt x="76" y="10"/>
                      <a:pt x="72" y="10"/>
                      <a:pt x="69" y="12"/>
                    </a:cubicBezTo>
                    <a:cubicBezTo>
                      <a:pt x="67" y="15"/>
                      <a:pt x="63" y="16"/>
                      <a:pt x="62" y="15"/>
                    </a:cubicBezTo>
                    <a:cubicBezTo>
                      <a:pt x="60" y="14"/>
                      <a:pt x="55" y="10"/>
                      <a:pt x="55" y="6"/>
                    </a:cubicBezTo>
                    <a:cubicBezTo>
                      <a:pt x="55" y="3"/>
                      <a:pt x="51" y="0"/>
                      <a:pt x="47" y="0"/>
                    </a:cubicBezTo>
                    <a:cubicBezTo>
                      <a:pt x="46" y="0"/>
                      <a:pt x="46" y="0"/>
                      <a:pt x="46" y="0"/>
                    </a:cubicBezTo>
                    <a:cubicBezTo>
                      <a:pt x="42" y="0"/>
                      <a:pt x="38" y="3"/>
                      <a:pt x="38" y="6"/>
                    </a:cubicBezTo>
                    <a:cubicBezTo>
                      <a:pt x="38" y="10"/>
                      <a:pt x="37" y="13"/>
                      <a:pt x="35" y="14"/>
                    </a:cubicBezTo>
                    <a:cubicBezTo>
                      <a:pt x="33" y="14"/>
                      <a:pt x="26" y="15"/>
                      <a:pt x="24" y="12"/>
                    </a:cubicBezTo>
                    <a:cubicBezTo>
                      <a:pt x="21" y="10"/>
                      <a:pt x="17" y="10"/>
                      <a:pt x="14" y="13"/>
                    </a:cubicBezTo>
                    <a:cubicBezTo>
                      <a:pt x="13" y="14"/>
                      <a:pt x="13" y="14"/>
                      <a:pt x="13" y="14"/>
                    </a:cubicBezTo>
                    <a:cubicBezTo>
                      <a:pt x="10" y="17"/>
                      <a:pt x="10" y="21"/>
                      <a:pt x="12" y="24"/>
                    </a:cubicBezTo>
                    <a:cubicBezTo>
                      <a:pt x="15" y="26"/>
                      <a:pt x="16" y="30"/>
                      <a:pt x="15" y="32"/>
                    </a:cubicBezTo>
                    <a:cubicBezTo>
                      <a:pt x="14" y="33"/>
                      <a:pt x="10" y="39"/>
                      <a:pt x="6" y="39"/>
                    </a:cubicBezTo>
                    <a:cubicBezTo>
                      <a:pt x="3" y="39"/>
                      <a:pt x="0" y="42"/>
                      <a:pt x="0" y="46"/>
                    </a:cubicBezTo>
                    <a:cubicBezTo>
                      <a:pt x="0" y="47"/>
                      <a:pt x="0" y="47"/>
                      <a:pt x="0" y="47"/>
                    </a:cubicBezTo>
                    <a:cubicBezTo>
                      <a:pt x="0" y="51"/>
                      <a:pt x="3" y="55"/>
                      <a:pt x="6" y="55"/>
                    </a:cubicBezTo>
                    <a:cubicBezTo>
                      <a:pt x="10" y="55"/>
                      <a:pt x="13" y="56"/>
                      <a:pt x="14" y="58"/>
                    </a:cubicBezTo>
                    <a:cubicBezTo>
                      <a:pt x="14" y="60"/>
                      <a:pt x="15" y="67"/>
                      <a:pt x="12" y="69"/>
                    </a:cubicBezTo>
                    <a:cubicBezTo>
                      <a:pt x="10" y="72"/>
                      <a:pt x="10" y="76"/>
                      <a:pt x="13" y="79"/>
                    </a:cubicBezTo>
                    <a:cubicBezTo>
                      <a:pt x="14" y="80"/>
                      <a:pt x="14" y="80"/>
                      <a:pt x="14" y="80"/>
                    </a:cubicBezTo>
                    <a:cubicBezTo>
                      <a:pt x="17" y="83"/>
                      <a:pt x="21" y="83"/>
                      <a:pt x="24" y="81"/>
                    </a:cubicBezTo>
                    <a:cubicBezTo>
                      <a:pt x="26" y="79"/>
                      <a:pt x="30" y="77"/>
                      <a:pt x="31" y="78"/>
                    </a:cubicBezTo>
                    <a:cubicBezTo>
                      <a:pt x="33" y="79"/>
                      <a:pt x="38" y="84"/>
                      <a:pt x="38" y="87"/>
                    </a:cubicBezTo>
                    <a:cubicBezTo>
                      <a:pt x="38" y="91"/>
                      <a:pt x="42" y="93"/>
                      <a:pt x="46" y="93"/>
                    </a:cubicBezTo>
                    <a:cubicBezTo>
                      <a:pt x="47" y="93"/>
                      <a:pt x="47" y="93"/>
                      <a:pt x="47" y="93"/>
                    </a:cubicBezTo>
                    <a:cubicBezTo>
                      <a:pt x="51" y="93"/>
                      <a:pt x="55" y="91"/>
                      <a:pt x="55" y="87"/>
                    </a:cubicBezTo>
                    <a:cubicBezTo>
                      <a:pt x="55" y="84"/>
                      <a:pt x="56" y="80"/>
                      <a:pt x="58" y="80"/>
                    </a:cubicBezTo>
                    <a:cubicBezTo>
                      <a:pt x="60" y="79"/>
                      <a:pt x="67" y="79"/>
                      <a:pt x="69" y="81"/>
                    </a:cubicBezTo>
                    <a:cubicBezTo>
                      <a:pt x="72" y="83"/>
                      <a:pt x="76" y="83"/>
                      <a:pt x="79" y="80"/>
                    </a:cubicBezTo>
                    <a:cubicBezTo>
                      <a:pt x="80" y="79"/>
                      <a:pt x="80" y="79"/>
                      <a:pt x="80" y="79"/>
                    </a:cubicBezTo>
                    <a:cubicBezTo>
                      <a:pt x="83" y="76"/>
                      <a:pt x="83" y="72"/>
                      <a:pt x="81" y="69"/>
                    </a:cubicBezTo>
                    <a:cubicBezTo>
                      <a:pt x="78" y="67"/>
                      <a:pt x="77" y="64"/>
                      <a:pt x="78" y="62"/>
                    </a:cubicBezTo>
                    <a:cubicBezTo>
                      <a:pt x="79" y="60"/>
                      <a:pt x="83" y="55"/>
                      <a:pt x="87" y="55"/>
                    </a:cubicBezTo>
                    <a:close/>
                    <a:moveTo>
                      <a:pt x="47" y="70"/>
                    </a:moveTo>
                    <a:cubicBezTo>
                      <a:pt x="34" y="70"/>
                      <a:pt x="23" y="60"/>
                      <a:pt x="23" y="47"/>
                    </a:cubicBezTo>
                    <a:cubicBezTo>
                      <a:pt x="23" y="34"/>
                      <a:pt x="34" y="23"/>
                      <a:pt x="47" y="23"/>
                    </a:cubicBezTo>
                    <a:cubicBezTo>
                      <a:pt x="59" y="23"/>
                      <a:pt x="70" y="34"/>
                      <a:pt x="70" y="47"/>
                    </a:cubicBezTo>
                    <a:cubicBezTo>
                      <a:pt x="70" y="60"/>
                      <a:pt x="59" y="70"/>
                      <a:pt x="47" y="70"/>
                    </a:cubicBezTo>
                    <a:close/>
                  </a:path>
                </a:pathLst>
              </a:custGeom>
              <a:grpFill/>
              <a:ln w="9525">
                <a:noFill/>
                <a:round/>
                <a:headEnd/>
                <a:tailEnd/>
              </a:ln>
            </p:spPr>
            <p:txBody>
              <a:bodyPr anchor="ctr"/>
              <a:lstStyle/>
              <a:p>
                <a:pPr algn="ctr"/>
                <a:endParaRPr/>
              </a:p>
            </p:txBody>
          </p:sp>
          <p:sp>
            <p:nvSpPr>
              <p:cNvPr id="79" name="ïşḻïďê-Freeform: Shape 22"/>
              <p:cNvSpPr>
                <a:spLocks/>
              </p:cNvSpPr>
              <p:nvPr/>
            </p:nvSpPr>
            <p:spPr bwMode="auto">
              <a:xfrm>
                <a:off x="10056571" y="3218068"/>
                <a:ext cx="191531" cy="189866"/>
              </a:xfrm>
              <a:custGeom>
                <a:avLst/>
                <a:gdLst/>
                <a:ahLst/>
                <a:cxnLst>
                  <a:cxn ang="0">
                    <a:pos x="68" y="42"/>
                  </a:cxn>
                  <a:cxn ang="0">
                    <a:pos x="73" y="36"/>
                  </a:cxn>
                  <a:cxn ang="0">
                    <a:pos x="68" y="30"/>
                  </a:cxn>
                  <a:cxn ang="0">
                    <a:pos x="62" y="27"/>
                  </a:cxn>
                  <a:cxn ang="0">
                    <a:pos x="63" y="18"/>
                  </a:cxn>
                  <a:cxn ang="0">
                    <a:pos x="62" y="10"/>
                  </a:cxn>
                  <a:cxn ang="0">
                    <a:pos x="54" y="9"/>
                  </a:cxn>
                  <a:cxn ang="0">
                    <a:pos x="48" y="12"/>
                  </a:cxn>
                  <a:cxn ang="0">
                    <a:pos x="43" y="5"/>
                  </a:cxn>
                  <a:cxn ang="0">
                    <a:pos x="37" y="0"/>
                  </a:cxn>
                  <a:cxn ang="0">
                    <a:pos x="30" y="5"/>
                  </a:cxn>
                  <a:cxn ang="0">
                    <a:pos x="27" y="11"/>
                  </a:cxn>
                  <a:cxn ang="0">
                    <a:pos x="19" y="9"/>
                  </a:cxn>
                  <a:cxn ang="0">
                    <a:pos x="11" y="10"/>
                  </a:cxn>
                  <a:cxn ang="0">
                    <a:pos x="10" y="18"/>
                  </a:cxn>
                  <a:cxn ang="0">
                    <a:pos x="12" y="24"/>
                  </a:cxn>
                  <a:cxn ang="0">
                    <a:pos x="5" y="30"/>
                  </a:cxn>
                  <a:cxn ang="0">
                    <a:pos x="0" y="36"/>
                  </a:cxn>
                  <a:cxn ang="0">
                    <a:pos x="5" y="42"/>
                  </a:cxn>
                  <a:cxn ang="0">
                    <a:pos x="11" y="45"/>
                  </a:cxn>
                  <a:cxn ang="0">
                    <a:pos x="10" y="54"/>
                  </a:cxn>
                  <a:cxn ang="0">
                    <a:pos x="11" y="62"/>
                  </a:cxn>
                  <a:cxn ang="0">
                    <a:pos x="19" y="63"/>
                  </a:cxn>
                  <a:cxn ang="0">
                    <a:pos x="25" y="61"/>
                  </a:cxn>
                  <a:cxn ang="0">
                    <a:pos x="30" y="68"/>
                  </a:cxn>
                  <a:cxn ang="0">
                    <a:pos x="37" y="72"/>
                  </a:cxn>
                  <a:cxn ang="0">
                    <a:pos x="43" y="68"/>
                  </a:cxn>
                  <a:cxn ang="0">
                    <a:pos x="46" y="62"/>
                  </a:cxn>
                  <a:cxn ang="0">
                    <a:pos x="54" y="63"/>
                  </a:cxn>
                  <a:cxn ang="0">
                    <a:pos x="62" y="62"/>
                  </a:cxn>
                  <a:cxn ang="0">
                    <a:pos x="63" y="54"/>
                  </a:cxn>
                  <a:cxn ang="0">
                    <a:pos x="61" y="48"/>
                  </a:cxn>
                  <a:cxn ang="0">
                    <a:pos x="68" y="42"/>
                  </a:cxn>
                  <a:cxn ang="0">
                    <a:pos x="37" y="54"/>
                  </a:cxn>
                  <a:cxn ang="0">
                    <a:pos x="18" y="36"/>
                  </a:cxn>
                  <a:cxn ang="0">
                    <a:pos x="37" y="18"/>
                  </a:cxn>
                  <a:cxn ang="0">
                    <a:pos x="55" y="36"/>
                  </a:cxn>
                  <a:cxn ang="0">
                    <a:pos x="37" y="54"/>
                  </a:cxn>
                </a:cxnLst>
                <a:rect l="0" t="0" r="r" b="b"/>
                <a:pathLst>
                  <a:path w="73" h="72">
                    <a:moveTo>
                      <a:pt x="68" y="42"/>
                    </a:moveTo>
                    <a:cubicBezTo>
                      <a:pt x="71" y="42"/>
                      <a:pt x="73" y="40"/>
                      <a:pt x="73" y="36"/>
                    </a:cubicBezTo>
                    <a:cubicBezTo>
                      <a:pt x="73" y="33"/>
                      <a:pt x="71" y="30"/>
                      <a:pt x="68" y="30"/>
                    </a:cubicBezTo>
                    <a:cubicBezTo>
                      <a:pt x="65" y="30"/>
                      <a:pt x="63" y="29"/>
                      <a:pt x="62" y="27"/>
                    </a:cubicBezTo>
                    <a:cubicBezTo>
                      <a:pt x="62" y="26"/>
                      <a:pt x="61" y="20"/>
                      <a:pt x="63" y="18"/>
                    </a:cubicBezTo>
                    <a:cubicBezTo>
                      <a:pt x="65" y="16"/>
                      <a:pt x="65" y="13"/>
                      <a:pt x="62" y="10"/>
                    </a:cubicBezTo>
                    <a:cubicBezTo>
                      <a:pt x="60" y="8"/>
                      <a:pt x="56" y="7"/>
                      <a:pt x="54" y="9"/>
                    </a:cubicBezTo>
                    <a:cubicBezTo>
                      <a:pt x="52" y="11"/>
                      <a:pt x="50" y="12"/>
                      <a:pt x="48" y="12"/>
                    </a:cubicBezTo>
                    <a:cubicBezTo>
                      <a:pt x="47" y="11"/>
                      <a:pt x="43" y="7"/>
                      <a:pt x="43" y="5"/>
                    </a:cubicBezTo>
                    <a:cubicBezTo>
                      <a:pt x="43" y="2"/>
                      <a:pt x="40" y="0"/>
                      <a:pt x="37" y="0"/>
                    </a:cubicBezTo>
                    <a:cubicBezTo>
                      <a:pt x="33" y="0"/>
                      <a:pt x="30" y="2"/>
                      <a:pt x="30" y="5"/>
                    </a:cubicBezTo>
                    <a:cubicBezTo>
                      <a:pt x="30" y="7"/>
                      <a:pt x="29" y="10"/>
                      <a:pt x="27" y="11"/>
                    </a:cubicBezTo>
                    <a:cubicBezTo>
                      <a:pt x="26" y="11"/>
                      <a:pt x="21" y="11"/>
                      <a:pt x="19" y="9"/>
                    </a:cubicBezTo>
                    <a:cubicBezTo>
                      <a:pt x="17" y="7"/>
                      <a:pt x="13" y="8"/>
                      <a:pt x="11" y="10"/>
                    </a:cubicBezTo>
                    <a:cubicBezTo>
                      <a:pt x="8" y="13"/>
                      <a:pt x="8" y="16"/>
                      <a:pt x="10" y="18"/>
                    </a:cubicBezTo>
                    <a:cubicBezTo>
                      <a:pt x="12" y="20"/>
                      <a:pt x="13" y="23"/>
                      <a:pt x="12" y="24"/>
                    </a:cubicBezTo>
                    <a:cubicBezTo>
                      <a:pt x="11" y="26"/>
                      <a:pt x="8" y="30"/>
                      <a:pt x="5" y="30"/>
                    </a:cubicBezTo>
                    <a:cubicBezTo>
                      <a:pt x="2" y="30"/>
                      <a:pt x="0" y="33"/>
                      <a:pt x="0" y="36"/>
                    </a:cubicBezTo>
                    <a:cubicBezTo>
                      <a:pt x="0" y="40"/>
                      <a:pt x="2" y="42"/>
                      <a:pt x="5" y="42"/>
                    </a:cubicBezTo>
                    <a:cubicBezTo>
                      <a:pt x="8" y="42"/>
                      <a:pt x="10" y="44"/>
                      <a:pt x="11" y="45"/>
                    </a:cubicBezTo>
                    <a:cubicBezTo>
                      <a:pt x="11" y="47"/>
                      <a:pt x="12" y="52"/>
                      <a:pt x="10" y="54"/>
                    </a:cubicBezTo>
                    <a:cubicBezTo>
                      <a:pt x="8" y="56"/>
                      <a:pt x="8" y="59"/>
                      <a:pt x="11" y="62"/>
                    </a:cubicBezTo>
                    <a:cubicBezTo>
                      <a:pt x="13" y="64"/>
                      <a:pt x="17" y="65"/>
                      <a:pt x="19" y="63"/>
                    </a:cubicBezTo>
                    <a:cubicBezTo>
                      <a:pt x="21" y="61"/>
                      <a:pt x="23" y="60"/>
                      <a:pt x="25" y="61"/>
                    </a:cubicBezTo>
                    <a:cubicBezTo>
                      <a:pt x="26" y="61"/>
                      <a:pt x="30" y="65"/>
                      <a:pt x="30" y="68"/>
                    </a:cubicBezTo>
                    <a:cubicBezTo>
                      <a:pt x="30" y="70"/>
                      <a:pt x="33" y="72"/>
                      <a:pt x="37" y="72"/>
                    </a:cubicBezTo>
                    <a:cubicBezTo>
                      <a:pt x="40" y="72"/>
                      <a:pt x="43" y="70"/>
                      <a:pt x="43" y="68"/>
                    </a:cubicBezTo>
                    <a:cubicBezTo>
                      <a:pt x="43" y="65"/>
                      <a:pt x="44" y="62"/>
                      <a:pt x="46" y="62"/>
                    </a:cubicBezTo>
                    <a:cubicBezTo>
                      <a:pt x="47" y="61"/>
                      <a:pt x="52" y="61"/>
                      <a:pt x="54" y="63"/>
                    </a:cubicBezTo>
                    <a:cubicBezTo>
                      <a:pt x="56" y="65"/>
                      <a:pt x="60" y="64"/>
                      <a:pt x="62" y="62"/>
                    </a:cubicBezTo>
                    <a:cubicBezTo>
                      <a:pt x="65" y="59"/>
                      <a:pt x="65" y="56"/>
                      <a:pt x="63" y="54"/>
                    </a:cubicBezTo>
                    <a:cubicBezTo>
                      <a:pt x="61" y="52"/>
                      <a:pt x="60" y="49"/>
                      <a:pt x="61" y="48"/>
                    </a:cubicBezTo>
                    <a:cubicBezTo>
                      <a:pt x="62" y="46"/>
                      <a:pt x="65" y="42"/>
                      <a:pt x="68" y="42"/>
                    </a:cubicBezTo>
                    <a:close/>
                    <a:moveTo>
                      <a:pt x="37" y="54"/>
                    </a:moveTo>
                    <a:cubicBezTo>
                      <a:pt x="26" y="54"/>
                      <a:pt x="18" y="46"/>
                      <a:pt x="18" y="36"/>
                    </a:cubicBezTo>
                    <a:cubicBezTo>
                      <a:pt x="18" y="26"/>
                      <a:pt x="26" y="18"/>
                      <a:pt x="37" y="18"/>
                    </a:cubicBezTo>
                    <a:cubicBezTo>
                      <a:pt x="47" y="18"/>
                      <a:pt x="55" y="26"/>
                      <a:pt x="55" y="36"/>
                    </a:cubicBezTo>
                    <a:cubicBezTo>
                      <a:pt x="55" y="46"/>
                      <a:pt x="47" y="54"/>
                      <a:pt x="37" y="54"/>
                    </a:cubicBezTo>
                    <a:close/>
                  </a:path>
                </a:pathLst>
              </a:custGeom>
              <a:grpFill/>
              <a:ln w="9525">
                <a:noFill/>
                <a:round/>
                <a:headEnd/>
                <a:tailEnd/>
              </a:ln>
            </p:spPr>
            <p:txBody>
              <a:bodyPr anchor="ctr"/>
              <a:lstStyle/>
              <a:p>
                <a:pPr algn="ctr"/>
                <a:endParaRPr/>
              </a:p>
            </p:txBody>
          </p:sp>
        </p:grpSp>
      </p:grpSp>
      <p:grpSp>
        <p:nvGrpSpPr>
          <p:cNvPr id="82" name="组合 81"/>
          <p:cNvGrpSpPr/>
          <p:nvPr/>
        </p:nvGrpSpPr>
        <p:grpSpPr>
          <a:xfrm>
            <a:off x="5675600" y="1714605"/>
            <a:ext cx="928762" cy="621576"/>
            <a:chOff x="5845810" y="2071617"/>
            <a:chExt cx="586993" cy="392846"/>
          </a:xfr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p:grpSpPr>
        <p:sp>
          <p:nvSpPr>
            <p:cNvPr id="44" name="ïşḻïďê-Freeform: Shape 31"/>
            <p:cNvSpPr>
              <a:spLocks/>
            </p:cNvSpPr>
            <p:nvPr/>
          </p:nvSpPr>
          <p:spPr bwMode="auto">
            <a:xfrm>
              <a:off x="5845810" y="2071617"/>
              <a:ext cx="417114" cy="330658"/>
            </a:xfrm>
            <a:custGeom>
              <a:avLst/>
              <a:gdLst/>
              <a:ahLst/>
              <a:cxnLst>
                <a:cxn ang="0">
                  <a:pos x="87" y="0"/>
                </a:cxn>
                <a:cxn ang="0">
                  <a:pos x="0" y="67"/>
                </a:cxn>
                <a:cxn ang="0">
                  <a:pos x="31" y="118"/>
                </a:cxn>
                <a:cxn ang="0">
                  <a:pos x="9" y="138"/>
                </a:cxn>
                <a:cxn ang="0">
                  <a:pos x="48" y="127"/>
                </a:cxn>
                <a:cxn ang="0">
                  <a:pos x="87" y="134"/>
                </a:cxn>
                <a:cxn ang="0">
                  <a:pos x="174" y="67"/>
                </a:cxn>
                <a:cxn ang="0">
                  <a:pos x="87" y="0"/>
                </a:cxn>
              </a:cxnLst>
              <a:rect l="0" t="0" r="r" b="b"/>
              <a:pathLst>
                <a:path w="174" h="138">
                  <a:moveTo>
                    <a:pt x="87" y="0"/>
                  </a:moveTo>
                  <a:cubicBezTo>
                    <a:pt x="39" y="0"/>
                    <a:pt x="0" y="30"/>
                    <a:pt x="0" y="67"/>
                  </a:cubicBezTo>
                  <a:cubicBezTo>
                    <a:pt x="0" y="88"/>
                    <a:pt x="12" y="106"/>
                    <a:pt x="31" y="118"/>
                  </a:cubicBezTo>
                  <a:cubicBezTo>
                    <a:pt x="21" y="133"/>
                    <a:pt x="9" y="138"/>
                    <a:pt x="9" y="138"/>
                  </a:cubicBezTo>
                  <a:cubicBezTo>
                    <a:pt x="25" y="135"/>
                    <a:pt x="38" y="131"/>
                    <a:pt x="48" y="127"/>
                  </a:cubicBezTo>
                  <a:cubicBezTo>
                    <a:pt x="59" y="132"/>
                    <a:pt x="73" y="134"/>
                    <a:pt x="87" y="134"/>
                  </a:cubicBezTo>
                  <a:cubicBezTo>
                    <a:pt x="135" y="134"/>
                    <a:pt x="174" y="104"/>
                    <a:pt x="174" y="67"/>
                  </a:cubicBezTo>
                  <a:cubicBezTo>
                    <a:pt x="174" y="30"/>
                    <a:pt x="135" y="0"/>
                    <a:pt x="87" y="0"/>
                  </a:cubicBezTo>
                  <a:close/>
                </a:path>
              </a:pathLst>
            </a:custGeom>
            <a:grpFill/>
            <a:ln w="9525">
              <a:noFill/>
              <a:round/>
              <a:headEnd/>
              <a:tailEnd/>
            </a:ln>
          </p:spPr>
          <p:txBody>
            <a:bodyPr anchor="ctr"/>
            <a:lstStyle/>
            <a:p>
              <a:pPr algn="ctr"/>
              <a:endParaRPr/>
            </a:p>
          </p:txBody>
        </p:sp>
        <p:sp>
          <p:nvSpPr>
            <p:cNvPr id="45" name="ïşḻïďê-Freeform: Shape 32"/>
            <p:cNvSpPr>
              <a:spLocks/>
            </p:cNvSpPr>
            <p:nvPr/>
          </p:nvSpPr>
          <p:spPr bwMode="auto">
            <a:xfrm>
              <a:off x="6168884" y="2247564"/>
              <a:ext cx="263919" cy="216899"/>
            </a:xfrm>
            <a:custGeom>
              <a:avLst/>
              <a:gdLst/>
              <a:ahLst/>
              <a:cxnLst>
                <a:cxn ang="0">
                  <a:pos x="89" y="78"/>
                </a:cxn>
                <a:cxn ang="0">
                  <a:pos x="110" y="44"/>
                </a:cxn>
                <a:cxn ang="0">
                  <a:pos x="53" y="0"/>
                </a:cxn>
                <a:cxn ang="0">
                  <a:pos x="50" y="0"/>
                </a:cxn>
                <a:cxn ang="0">
                  <a:pos x="0" y="62"/>
                </a:cxn>
                <a:cxn ang="0">
                  <a:pos x="53" y="88"/>
                </a:cxn>
                <a:cxn ang="0">
                  <a:pos x="78" y="84"/>
                </a:cxn>
                <a:cxn ang="0">
                  <a:pos x="104" y="91"/>
                </a:cxn>
                <a:cxn ang="0">
                  <a:pos x="89" y="78"/>
                </a:cxn>
              </a:cxnLst>
              <a:rect l="0" t="0" r="r" b="b"/>
              <a:pathLst>
                <a:path w="110" h="91">
                  <a:moveTo>
                    <a:pt x="89" y="78"/>
                  </a:moveTo>
                  <a:cubicBezTo>
                    <a:pt x="102" y="70"/>
                    <a:pt x="110" y="58"/>
                    <a:pt x="110" y="44"/>
                  </a:cubicBezTo>
                  <a:cubicBezTo>
                    <a:pt x="110" y="20"/>
                    <a:pt x="84" y="0"/>
                    <a:pt x="53" y="0"/>
                  </a:cubicBezTo>
                  <a:cubicBezTo>
                    <a:pt x="52" y="0"/>
                    <a:pt x="51" y="0"/>
                    <a:pt x="50" y="0"/>
                  </a:cubicBezTo>
                  <a:cubicBezTo>
                    <a:pt x="47" y="27"/>
                    <a:pt x="28" y="49"/>
                    <a:pt x="0" y="62"/>
                  </a:cubicBezTo>
                  <a:cubicBezTo>
                    <a:pt x="9" y="77"/>
                    <a:pt x="29" y="88"/>
                    <a:pt x="53" y="88"/>
                  </a:cubicBezTo>
                  <a:cubicBezTo>
                    <a:pt x="62" y="88"/>
                    <a:pt x="71" y="87"/>
                    <a:pt x="78" y="84"/>
                  </a:cubicBezTo>
                  <a:cubicBezTo>
                    <a:pt x="85" y="86"/>
                    <a:pt x="93" y="89"/>
                    <a:pt x="104" y="91"/>
                  </a:cubicBezTo>
                  <a:cubicBezTo>
                    <a:pt x="104" y="91"/>
                    <a:pt x="96" y="87"/>
                    <a:pt x="89" y="78"/>
                  </a:cubicBezTo>
                  <a:close/>
                </a:path>
              </a:pathLst>
            </a:custGeom>
            <a:grpFill/>
            <a:ln w="9525">
              <a:noFill/>
              <a:round/>
              <a:headEnd/>
              <a:tailEnd/>
            </a:ln>
          </p:spPr>
          <p:txBody>
            <a:bodyPr anchor="ctr"/>
            <a:lstStyle/>
            <a:p>
              <a:pPr algn="ctr"/>
              <a:endParaRPr/>
            </a:p>
          </p:txBody>
        </p:sp>
      </p:grpSp>
      <p:grpSp>
        <p:nvGrpSpPr>
          <p:cNvPr id="80" name="组合 79"/>
          <p:cNvGrpSpPr/>
          <p:nvPr/>
        </p:nvGrpSpPr>
        <p:grpSpPr>
          <a:xfrm>
            <a:off x="4148199" y="3254238"/>
            <a:ext cx="669570" cy="669570"/>
            <a:chOff x="4271394" y="3618732"/>
            <a:chExt cx="423180" cy="423181"/>
          </a:xfr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p:grpSpPr>
        <p:sp>
          <p:nvSpPr>
            <p:cNvPr id="49" name="ïşḻïďê-Freeform: Shape 37"/>
            <p:cNvSpPr>
              <a:spLocks/>
            </p:cNvSpPr>
            <p:nvPr/>
          </p:nvSpPr>
          <p:spPr bwMode="auto">
            <a:xfrm>
              <a:off x="4271394" y="3618732"/>
              <a:ext cx="417114" cy="415597"/>
            </a:xfrm>
            <a:custGeom>
              <a:avLst/>
              <a:gdLst/>
              <a:ahLst/>
              <a:cxnLst>
                <a:cxn ang="0">
                  <a:pos x="163" y="88"/>
                </a:cxn>
                <a:cxn ang="0">
                  <a:pos x="155" y="92"/>
                </a:cxn>
                <a:cxn ang="0">
                  <a:pos x="144" y="92"/>
                </a:cxn>
                <a:cxn ang="0">
                  <a:pos x="137" y="73"/>
                </a:cxn>
                <a:cxn ang="0">
                  <a:pos x="130" y="76"/>
                </a:cxn>
                <a:cxn ang="0">
                  <a:pos x="124" y="81"/>
                </a:cxn>
                <a:cxn ang="0">
                  <a:pos x="121" y="82"/>
                </a:cxn>
                <a:cxn ang="0">
                  <a:pos x="128" y="99"/>
                </a:cxn>
                <a:cxn ang="0">
                  <a:pos x="122" y="116"/>
                </a:cxn>
                <a:cxn ang="0">
                  <a:pos x="116" y="127"/>
                </a:cxn>
                <a:cxn ang="0">
                  <a:pos x="107" y="123"/>
                </a:cxn>
                <a:cxn ang="0">
                  <a:pos x="101" y="107"/>
                </a:cxn>
                <a:cxn ang="0">
                  <a:pos x="91" y="95"/>
                </a:cxn>
                <a:cxn ang="0">
                  <a:pos x="79" y="83"/>
                </a:cxn>
                <a:cxn ang="0">
                  <a:pos x="91" y="77"/>
                </a:cxn>
                <a:cxn ang="0">
                  <a:pos x="114" y="65"/>
                </a:cxn>
                <a:cxn ang="0">
                  <a:pos x="95" y="65"/>
                </a:cxn>
                <a:cxn ang="0">
                  <a:pos x="76" y="63"/>
                </a:cxn>
                <a:cxn ang="0">
                  <a:pos x="95" y="46"/>
                </a:cxn>
                <a:cxn ang="0">
                  <a:pos x="112" y="30"/>
                </a:cxn>
                <a:cxn ang="0">
                  <a:pos x="132" y="29"/>
                </a:cxn>
                <a:cxn ang="0">
                  <a:pos x="152" y="29"/>
                </a:cxn>
                <a:cxn ang="0">
                  <a:pos x="24" y="27"/>
                </a:cxn>
                <a:cxn ang="0">
                  <a:pos x="49" y="27"/>
                </a:cxn>
                <a:cxn ang="0">
                  <a:pos x="64" y="38"/>
                </a:cxn>
                <a:cxn ang="0">
                  <a:pos x="60" y="58"/>
                </a:cxn>
                <a:cxn ang="0">
                  <a:pos x="49" y="79"/>
                </a:cxn>
                <a:cxn ang="0">
                  <a:pos x="74" y="94"/>
                </a:cxn>
                <a:cxn ang="0">
                  <a:pos x="83" y="105"/>
                </a:cxn>
                <a:cxn ang="0">
                  <a:pos x="70" y="120"/>
                </a:cxn>
                <a:cxn ang="0">
                  <a:pos x="61" y="133"/>
                </a:cxn>
                <a:cxn ang="0">
                  <a:pos x="63" y="148"/>
                </a:cxn>
                <a:cxn ang="0">
                  <a:pos x="55" y="149"/>
                </a:cxn>
                <a:cxn ang="0">
                  <a:pos x="50" y="128"/>
                </a:cxn>
                <a:cxn ang="0">
                  <a:pos x="39" y="111"/>
                </a:cxn>
                <a:cxn ang="0">
                  <a:pos x="31" y="87"/>
                </a:cxn>
                <a:cxn ang="0">
                  <a:pos x="19" y="83"/>
                </a:cxn>
                <a:cxn ang="0">
                  <a:pos x="14" y="59"/>
                </a:cxn>
                <a:cxn ang="0">
                  <a:pos x="13" y="46"/>
                </a:cxn>
                <a:cxn ang="0">
                  <a:pos x="0" y="87"/>
                </a:cxn>
                <a:cxn ang="0">
                  <a:pos x="174" y="89"/>
                </a:cxn>
                <a:cxn ang="0">
                  <a:pos x="73" y="53"/>
                </a:cxn>
                <a:cxn ang="0">
                  <a:pos x="69" y="42"/>
                </a:cxn>
                <a:cxn ang="0">
                  <a:pos x="85" y="34"/>
                </a:cxn>
                <a:cxn ang="0">
                  <a:pos x="85" y="45"/>
                </a:cxn>
                <a:cxn ang="0">
                  <a:pos x="73" y="53"/>
                </a:cxn>
              </a:cxnLst>
              <a:rect l="0" t="0" r="r" b="b"/>
              <a:pathLst>
                <a:path w="174" h="174">
                  <a:moveTo>
                    <a:pt x="167" y="92"/>
                  </a:moveTo>
                  <a:cubicBezTo>
                    <a:pt x="165" y="92"/>
                    <a:pt x="163" y="90"/>
                    <a:pt x="163" y="88"/>
                  </a:cubicBezTo>
                  <a:cubicBezTo>
                    <a:pt x="163" y="86"/>
                    <a:pt x="161" y="84"/>
                    <a:pt x="159" y="84"/>
                  </a:cubicBezTo>
                  <a:cubicBezTo>
                    <a:pt x="157" y="84"/>
                    <a:pt x="155" y="88"/>
                    <a:pt x="155" y="92"/>
                  </a:cubicBezTo>
                  <a:cubicBezTo>
                    <a:pt x="155" y="97"/>
                    <a:pt x="155" y="100"/>
                    <a:pt x="147" y="100"/>
                  </a:cubicBezTo>
                  <a:cubicBezTo>
                    <a:pt x="139" y="100"/>
                    <a:pt x="144" y="92"/>
                    <a:pt x="144" y="92"/>
                  </a:cubicBezTo>
                  <a:cubicBezTo>
                    <a:pt x="146" y="88"/>
                    <a:pt x="145" y="82"/>
                    <a:pt x="142" y="79"/>
                  </a:cubicBezTo>
                  <a:cubicBezTo>
                    <a:pt x="140" y="77"/>
                    <a:pt x="138" y="75"/>
                    <a:pt x="137" y="73"/>
                  </a:cubicBezTo>
                  <a:cubicBezTo>
                    <a:pt x="134" y="70"/>
                    <a:pt x="130" y="69"/>
                    <a:pt x="129" y="70"/>
                  </a:cubicBezTo>
                  <a:cubicBezTo>
                    <a:pt x="128" y="71"/>
                    <a:pt x="129" y="74"/>
                    <a:pt x="130" y="76"/>
                  </a:cubicBezTo>
                  <a:cubicBezTo>
                    <a:pt x="132" y="77"/>
                    <a:pt x="133" y="80"/>
                    <a:pt x="133" y="82"/>
                  </a:cubicBezTo>
                  <a:cubicBezTo>
                    <a:pt x="132" y="83"/>
                    <a:pt x="128" y="83"/>
                    <a:pt x="124" y="81"/>
                  </a:cubicBezTo>
                  <a:cubicBezTo>
                    <a:pt x="123" y="80"/>
                    <a:pt x="123" y="80"/>
                    <a:pt x="122" y="80"/>
                  </a:cubicBezTo>
                  <a:cubicBezTo>
                    <a:pt x="118" y="78"/>
                    <a:pt x="118" y="79"/>
                    <a:pt x="121" y="82"/>
                  </a:cubicBezTo>
                  <a:cubicBezTo>
                    <a:pt x="122" y="84"/>
                    <a:pt x="124" y="85"/>
                    <a:pt x="125" y="87"/>
                  </a:cubicBezTo>
                  <a:cubicBezTo>
                    <a:pt x="129" y="90"/>
                    <a:pt x="130" y="96"/>
                    <a:pt x="128" y="99"/>
                  </a:cubicBezTo>
                  <a:cubicBezTo>
                    <a:pt x="128" y="100"/>
                    <a:pt x="127" y="101"/>
                    <a:pt x="127" y="101"/>
                  </a:cubicBezTo>
                  <a:cubicBezTo>
                    <a:pt x="125" y="105"/>
                    <a:pt x="123" y="112"/>
                    <a:pt x="122" y="116"/>
                  </a:cubicBezTo>
                  <a:cubicBezTo>
                    <a:pt x="122" y="116"/>
                    <a:pt x="121" y="116"/>
                    <a:pt x="121" y="117"/>
                  </a:cubicBezTo>
                  <a:cubicBezTo>
                    <a:pt x="120" y="121"/>
                    <a:pt x="118" y="126"/>
                    <a:pt x="116" y="127"/>
                  </a:cubicBezTo>
                  <a:cubicBezTo>
                    <a:pt x="114" y="129"/>
                    <a:pt x="112" y="129"/>
                    <a:pt x="111" y="127"/>
                  </a:cubicBezTo>
                  <a:cubicBezTo>
                    <a:pt x="111" y="125"/>
                    <a:pt x="109" y="123"/>
                    <a:pt x="107" y="123"/>
                  </a:cubicBezTo>
                  <a:cubicBezTo>
                    <a:pt x="105" y="122"/>
                    <a:pt x="103" y="119"/>
                    <a:pt x="102" y="115"/>
                  </a:cubicBezTo>
                  <a:cubicBezTo>
                    <a:pt x="102" y="112"/>
                    <a:pt x="102" y="110"/>
                    <a:pt x="101" y="107"/>
                  </a:cubicBezTo>
                  <a:cubicBezTo>
                    <a:pt x="101" y="103"/>
                    <a:pt x="97" y="98"/>
                    <a:pt x="93" y="96"/>
                  </a:cubicBezTo>
                  <a:cubicBezTo>
                    <a:pt x="93" y="95"/>
                    <a:pt x="92" y="95"/>
                    <a:pt x="91" y="95"/>
                  </a:cubicBezTo>
                  <a:cubicBezTo>
                    <a:pt x="87" y="93"/>
                    <a:pt x="82" y="88"/>
                    <a:pt x="79" y="85"/>
                  </a:cubicBezTo>
                  <a:cubicBezTo>
                    <a:pt x="79" y="84"/>
                    <a:pt x="79" y="84"/>
                    <a:pt x="79" y="83"/>
                  </a:cubicBezTo>
                  <a:cubicBezTo>
                    <a:pt x="76" y="80"/>
                    <a:pt x="78" y="77"/>
                    <a:pt x="83" y="77"/>
                  </a:cubicBezTo>
                  <a:cubicBezTo>
                    <a:pt x="86" y="77"/>
                    <a:pt x="88" y="77"/>
                    <a:pt x="91" y="77"/>
                  </a:cubicBezTo>
                  <a:cubicBezTo>
                    <a:pt x="95" y="77"/>
                    <a:pt x="102" y="76"/>
                    <a:pt x="107" y="74"/>
                  </a:cubicBezTo>
                  <a:cubicBezTo>
                    <a:pt x="111" y="73"/>
                    <a:pt x="114" y="69"/>
                    <a:pt x="114" y="65"/>
                  </a:cubicBezTo>
                  <a:cubicBezTo>
                    <a:pt x="115" y="61"/>
                    <a:pt x="111" y="59"/>
                    <a:pt x="107" y="60"/>
                  </a:cubicBezTo>
                  <a:cubicBezTo>
                    <a:pt x="103" y="61"/>
                    <a:pt x="98" y="63"/>
                    <a:pt x="95" y="65"/>
                  </a:cubicBezTo>
                  <a:cubicBezTo>
                    <a:pt x="93" y="67"/>
                    <a:pt x="88" y="69"/>
                    <a:pt x="83" y="69"/>
                  </a:cubicBezTo>
                  <a:cubicBezTo>
                    <a:pt x="79" y="70"/>
                    <a:pt x="75" y="67"/>
                    <a:pt x="76" y="63"/>
                  </a:cubicBezTo>
                  <a:cubicBezTo>
                    <a:pt x="77" y="59"/>
                    <a:pt x="80" y="54"/>
                    <a:pt x="83" y="51"/>
                  </a:cubicBezTo>
                  <a:cubicBezTo>
                    <a:pt x="87" y="49"/>
                    <a:pt x="92" y="46"/>
                    <a:pt x="95" y="46"/>
                  </a:cubicBezTo>
                  <a:cubicBezTo>
                    <a:pt x="99" y="46"/>
                    <a:pt x="102" y="43"/>
                    <a:pt x="103" y="39"/>
                  </a:cubicBezTo>
                  <a:cubicBezTo>
                    <a:pt x="104" y="35"/>
                    <a:pt x="108" y="31"/>
                    <a:pt x="112" y="30"/>
                  </a:cubicBezTo>
                  <a:cubicBezTo>
                    <a:pt x="114" y="30"/>
                    <a:pt x="116" y="30"/>
                    <a:pt x="119" y="29"/>
                  </a:cubicBezTo>
                  <a:cubicBezTo>
                    <a:pt x="122" y="29"/>
                    <a:pt x="129" y="29"/>
                    <a:pt x="132" y="29"/>
                  </a:cubicBezTo>
                  <a:cubicBezTo>
                    <a:pt x="135" y="29"/>
                    <a:pt x="138" y="29"/>
                    <a:pt x="141" y="29"/>
                  </a:cubicBezTo>
                  <a:cubicBezTo>
                    <a:pt x="144" y="29"/>
                    <a:pt x="148" y="29"/>
                    <a:pt x="152" y="29"/>
                  </a:cubicBezTo>
                  <a:cubicBezTo>
                    <a:pt x="136" y="11"/>
                    <a:pt x="113" y="0"/>
                    <a:pt x="87" y="0"/>
                  </a:cubicBezTo>
                  <a:cubicBezTo>
                    <a:pt x="62" y="0"/>
                    <a:pt x="40" y="11"/>
                    <a:pt x="24" y="27"/>
                  </a:cubicBezTo>
                  <a:cubicBezTo>
                    <a:pt x="28" y="27"/>
                    <a:pt x="31" y="27"/>
                    <a:pt x="35" y="27"/>
                  </a:cubicBezTo>
                  <a:cubicBezTo>
                    <a:pt x="39" y="26"/>
                    <a:pt x="45" y="27"/>
                    <a:pt x="49" y="27"/>
                  </a:cubicBezTo>
                  <a:cubicBezTo>
                    <a:pt x="51" y="28"/>
                    <a:pt x="54" y="28"/>
                    <a:pt x="56" y="28"/>
                  </a:cubicBezTo>
                  <a:cubicBezTo>
                    <a:pt x="60" y="29"/>
                    <a:pt x="63" y="34"/>
                    <a:pt x="64" y="38"/>
                  </a:cubicBezTo>
                  <a:cubicBezTo>
                    <a:pt x="64" y="40"/>
                    <a:pt x="64" y="43"/>
                    <a:pt x="65" y="45"/>
                  </a:cubicBezTo>
                  <a:cubicBezTo>
                    <a:pt x="65" y="49"/>
                    <a:pt x="63" y="55"/>
                    <a:pt x="60" y="58"/>
                  </a:cubicBezTo>
                  <a:cubicBezTo>
                    <a:pt x="57" y="61"/>
                    <a:pt x="52" y="65"/>
                    <a:pt x="48" y="69"/>
                  </a:cubicBezTo>
                  <a:cubicBezTo>
                    <a:pt x="45" y="72"/>
                    <a:pt x="46" y="77"/>
                    <a:pt x="49" y="79"/>
                  </a:cubicBezTo>
                  <a:cubicBezTo>
                    <a:pt x="53" y="82"/>
                    <a:pt x="57" y="84"/>
                    <a:pt x="60" y="86"/>
                  </a:cubicBezTo>
                  <a:cubicBezTo>
                    <a:pt x="64" y="89"/>
                    <a:pt x="70" y="92"/>
                    <a:pt x="74" y="94"/>
                  </a:cubicBezTo>
                  <a:cubicBezTo>
                    <a:pt x="75" y="94"/>
                    <a:pt x="75" y="94"/>
                    <a:pt x="76" y="95"/>
                  </a:cubicBezTo>
                  <a:cubicBezTo>
                    <a:pt x="80" y="96"/>
                    <a:pt x="83" y="101"/>
                    <a:pt x="83" y="105"/>
                  </a:cubicBezTo>
                  <a:cubicBezTo>
                    <a:pt x="82" y="108"/>
                    <a:pt x="80" y="112"/>
                    <a:pt x="78" y="112"/>
                  </a:cubicBezTo>
                  <a:cubicBezTo>
                    <a:pt x="76" y="112"/>
                    <a:pt x="72" y="116"/>
                    <a:pt x="70" y="120"/>
                  </a:cubicBezTo>
                  <a:cubicBezTo>
                    <a:pt x="70" y="120"/>
                    <a:pt x="70" y="121"/>
                    <a:pt x="69" y="121"/>
                  </a:cubicBezTo>
                  <a:cubicBezTo>
                    <a:pt x="67" y="125"/>
                    <a:pt x="63" y="131"/>
                    <a:pt x="61" y="133"/>
                  </a:cubicBezTo>
                  <a:cubicBezTo>
                    <a:pt x="59" y="136"/>
                    <a:pt x="59" y="139"/>
                    <a:pt x="60" y="141"/>
                  </a:cubicBezTo>
                  <a:cubicBezTo>
                    <a:pt x="62" y="142"/>
                    <a:pt x="63" y="146"/>
                    <a:pt x="63" y="148"/>
                  </a:cubicBezTo>
                  <a:cubicBezTo>
                    <a:pt x="63" y="150"/>
                    <a:pt x="60" y="151"/>
                    <a:pt x="57" y="149"/>
                  </a:cubicBezTo>
                  <a:cubicBezTo>
                    <a:pt x="56" y="149"/>
                    <a:pt x="56" y="149"/>
                    <a:pt x="55" y="149"/>
                  </a:cubicBezTo>
                  <a:cubicBezTo>
                    <a:pt x="52" y="148"/>
                    <a:pt x="50" y="143"/>
                    <a:pt x="50" y="138"/>
                  </a:cubicBezTo>
                  <a:cubicBezTo>
                    <a:pt x="50" y="135"/>
                    <a:pt x="50" y="132"/>
                    <a:pt x="50" y="128"/>
                  </a:cubicBezTo>
                  <a:cubicBezTo>
                    <a:pt x="51" y="124"/>
                    <a:pt x="49" y="119"/>
                    <a:pt x="47" y="118"/>
                  </a:cubicBezTo>
                  <a:cubicBezTo>
                    <a:pt x="45" y="116"/>
                    <a:pt x="41" y="113"/>
                    <a:pt x="39" y="111"/>
                  </a:cubicBezTo>
                  <a:cubicBezTo>
                    <a:pt x="37" y="109"/>
                    <a:pt x="35" y="103"/>
                    <a:pt x="35" y="99"/>
                  </a:cubicBezTo>
                  <a:cubicBezTo>
                    <a:pt x="35" y="94"/>
                    <a:pt x="33" y="89"/>
                    <a:pt x="31" y="87"/>
                  </a:cubicBezTo>
                  <a:cubicBezTo>
                    <a:pt x="29" y="85"/>
                    <a:pt x="27" y="83"/>
                    <a:pt x="27" y="83"/>
                  </a:cubicBezTo>
                  <a:cubicBezTo>
                    <a:pt x="27" y="83"/>
                    <a:pt x="27" y="83"/>
                    <a:pt x="19" y="83"/>
                  </a:cubicBezTo>
                  <a:cubicBezTo>
                    <a:pt x="11" y="83"/>
                    <a:pt x="11" y="75"/>
                    <a:pt x="11" y="75"/>
                  </a:cubicBezTo>
                  <a:cubicBezTo>
                    <a:pt x="11" y="70"/>
                    <a:pt x="13" y="64"/>
                    <a:pt x="14" y="59"/>
                  </a:cubicBezTo>
                  <a:cubicBezTo>
                    <a:pt x="15" y="57"/>
                    <a:pt x="16" y="54"/>
                    <a:pt x="17" y="51"/>
                  </a:cubicBezTo>
                  <a:cubicBezTo>
                    <a:pt x="19" y="47"/>
                    <a:pt x="17" y="45"/>
                    <a:pt x="13" y="46"/>
                  </a:cubicBezTo>
                  <a:cubicBezTo>
                    <a:pt x="12" y="47"/>
                    <a:pt x="11" y="47"/>
                    <a:pt x="10" y="48"/>
                  </a:cubicBezTo>
                  <a:cubicBezTo>
                    <a:pt x="4" y="60"/>
                    <a:pt x="0" y="73"/>
                    <a:pt x="0" y="87"/>
                  </a:cubicBezTo>
                  <a:cubicBezTo>
                    <a:pt x="0" y="135"/>
                    <a:pt x="39" y="174"/>
                    <a:pt x="87" y="174"/>
                  </a:cubicBezTo>
                  <a:cubicBezTo>
                    <a:pt x="135" y="174"/>
                    <a:pt x="173" y="136"/>
                    <a:pt x="174" y="89"/>
                  </a:cubicBezTo>
                  <a:cubicBezTo>
                    <a:pt x="172" y="91"/>
                    <a:pt x="169" y="92"/>
                    <a:pt x="167" y="92"/>
                  </a:cubicBezTo>
                  <a:close/>
                  <a:moveTo>
                    <a:pt x="73" y="53"/>
                  </a:moveTo>
                  <a:cubicBezTo>
                    <a:pt x="72" y="55"/>
                    <a:pt x="70" y="52"/>
                    <a:pt x="69" y="49"/>
                  </a:cubicBezTo>
                  <a:cubicBezTo>
                    <a:pt x="69" y="47"/>
                    <a:pt x="69" y="44"/>
                    <a:pt x="69" y="42"/>
                  </a:cubicBezTo>
                  <a:cubicBezTo>
                    <a:pt x="69" y="39"/>
                    <a:pt x="74" y="34"/>
                    <a:pt x="77" y="34"/>
                  </a:cubicBezTo>
                  <a:cubicBezTo>
                    <a:pt x="80" y="34"/>
                    <a:pt x="82" y="34"/>
                    <a:pt x="85" y="34"/>
                  </a:cubicBezTo>
                  <a:cubicBezTo>
                    <a:pt x="88" y="34"/>
                    <a:pt x="92" y="37"/>
                    <a:pt x="92" y="38"/>
                  </a:cubicBezTo>
                  <a:cubicBezTo>
                    <a:pt x="92" y="40"/>
                    <a:pt x="89" y="43"/>
                    <a:pt x="85" y="45"/>
                  </a:cubicBezTo>
                  <a:cubicBezTo>
                    <a:pt x="85" y="45"/>
                    <a:pt x="84" y="46"/>
                    <a:pt x="83" y="46"/>
                  </a:cubicBezTo>
                  <a:cubicBezTo>
                    <a:pt x="79" y="48"/>
                    <a:pt x="75" y="51"/>
                    <a:pt x="73" y="53"/>
                  </a:cubicBezTo>
                  <a:close/>
                </a:path>
              </a:pathLst>
            </a:custGeom>
            <a:grpFill/>
            <a:ln w="9525">
              <a:noFill/>
              <a:round/>
              <a:headEnd/>
              <a:tailEnd/>
            </a:ln>
          </p:spPr>
          <p:txBody>
            <a:bodyPr anchor="ctr"/>
            <a:lstStyle/>
            <a:p>
              <a:pPr algn="ctr"/>
              <a:endParaRPr/>
            </a:p>
          </p:txBody>
        </p:sp>
        <p:sp>
          <p:nvSpPr>
            <p:cNvPr id="50" name="ïşḻïďê-Freeform: Shape 38"/>
            <p:cNvSpPr>
              <a:spLocks/>
            </p:cNvSpPr>
            <p:nvPr/>
          </p:nvSpPr>
          <p:spPr bwMode="auto">
            <a:xfrm>
              <a:off x="4278977" y="3626316"/>
              <a:ext cx="415597" cy="415597"/>
            </a:xfrm>
            <a:custGeom>
              <a:avLst/>
              <a:gdLst/>
              <a:ahLst/>
              <a:cxnLst>
                <a:cxn ang="0">
                  <a:pos x="163" y="88"/>
                </a:cxn>
                <a:cxn ang="0">
                  <a:pos x="155" y="92"/>
                </a:cxn>
                <a:cxn ang="0">
                  <a:pos x="143" y="91"/>
                </a:cxn>
                <a:cxn ang="0">
                  <a:pos x="137" y="73"/>
                </a:cxn>
                <a:cxn ang="0">
                  <a:pos x="130" y="75"/>
                </a:cxn>
                <a:cxn ang="0">
                  <a:pos x="124" y="81"/>
                </a:cxn>
                <a:cxn ang="0">
                  <a:pos x="121" y="82"/>
                </a:cxn>
                <a:cxn ang="0">
                  <a:pos x="128" y="99"/>
                </a:cxn>
                <a:cxn ang="0">
                  <a:pos x="122" y="115"/>
                </a:cxn>
                <a:cxn ang="0">
                  <a:pos x="116" y="127"/>
                </a:cxn>
                <a:cxn ang="0">
                  <a:pos x="107" y="122"/>
                </a:cxn>
                <a:cxn ang="0">
                  <a:pos x="101" y="107"/>
                </a:cxn>
                <a:cxn ang="0">
                  <a:pos x="91" y="94"/>
                </a:cxn>
                <a:cxn ang="0">
                  <a:pos x="78" y="83"/>
                </a:cxn>
                <a:cxn ang="0">
                  <a:pos x="91" y="76"/>
                </a:cxn>
                <a:cxn ang="0">
                  <a:pos x="114" y="65"/>
                </a:cxn>
                <a:cxn ang="0">
                  <a:pos x="95" y="65"/>
                </a:cxn>
                <a:cxn ang="0">
                  <a:pos x="76" y="63"/>
                </a:cxn>
                <a:cxn ang="0">
                  <a:pos x="95" y="46"/>
                </a:cxn>
                <a:cxn ang="0">
                  <a:pos x="112" y="30"/>
                </a:cxn>
                <a:cxn ang="0">
                  <a:pos x="132" y="28"/>
                </a:cxn>
                <a:cxn ang="0">
                  <a:pos x="152" y="29"/>
                </a:cxn>
                <a:cxn ang="0">
                  <a:pos x="24" y="27"/>
                </a:cxn>
                <a:cxn ang="0">
                  <a:pos x="49" y="27"/>
                </a:cxn>
                <a:cxn ang="0">
                  <a:pos x="64" y="38"/>
                </a:cxn>
                <a:cxn ang="0">
                  <a:pos x="60" y="57"/>
                </a:cxn>
                <a:cxn ang="0">
                  <a:pos x="49" y="79"/>
                </a:cxn>
                <a:cxn ang="0">
                  <a:pos x="74" y="94"/>
                </a:cxn>
                <a:cxn ang="0">
                  <a:pos x="82" y="104"/>
                </a:cxn>
                <a:cxn ang="0">
                  <a:pos x="70" y="119"/>
                </a:cxn>
                <a:cxn ang="0">
                  <a:pos x="61" y="133"/>
                </a:cxn>
                <a:cxn ang="0">
                  <a:pos x="63" y="147"/>
                </a:cxn>
                <a:cxn ang="0">
                  <a:pos x="55" y="149"/>
                </a:cxn>
                <a:cxn ang="0">
                  <a:pos x="50" y="128"/>
                </a:cxn>
                <a:cxn ang="0">
                  <a:pos x="39" y="111"/>
                </a:cxn>
                <a:cxn ang="0">
                  <a:pos x="31" y="87"/>
                </a:cxn>
                <a:cxn ang="0">
                  <a:pos x="19" y="83"/>
                </a:cxn>
                <a:cxn ang="0">
                  <a:pos x="14" y="59"/>
                </a:cxn>
                <a:cxn ang="0">
                  <a:pos x="13" y="46"/>
                </a:cxn>
                <a:cxn ang="0">
                  <a:pos x="0" y="87"/>
                </a:cxn>
                <a:cxn ang="0">
                  <a:pos x="174" y="89"/>
                </a:cxn>
                <a:cxn ang="0">
                  <a:pos x="73" y="53"/>
                </a:cxn>
                <a:cxn ang="0">
                  <a:pos x="69" y="42"/>
                </a:cxn>
                <a:cxn ang="0">
                  <a:pos x="84" y="34"/>
                </a:cxn>
                <a:cxn ang="0">
                  <a:pos x="85" y="45"/>
                </a:cxn>
                <a:cxn ang="0">
                  <a:pos x="73" y="53"/>
                </a:cxn>
              </a:cxnLst>
              <a:rect l="0" t="0" r="r" b="b"/>
              <a:pathLst>
                <a:path w="174" h="174">
                  <a:moveTo>
                    <a:pt x="167" y="92"/>
                  </a:moveTo>
                  <a:cubicBezTo>
                    <a:pt x="165" y="92"/>
                    <a:pt x="163" y="90"/>
                    <a:pt x="163" y="88"/>
                  </a:cubicBezTo>
                  <a:cubicBezTo>
                    <a:pt x="163" y="86"/>
                    <a:pt x="161" y="84"/>
                    <a:pt x="159" y="84"/>
                  </a:cubicBezTo>
                  <a:cubicBezTo>
                    <a:pt x="157" y="84"/>
                    <a:pt x="155" y="88"/>
                    <a:pt x="155" y="92"/>
                  </a:cubicBezTo>
                  <a:cubicBezTo>
                    <a:pt x="155" y="97"/>
                    <a:pt x="155" y="100"/>
                    <a:pt x="147" y="100"/>
                  </a:cubicBezTo>
                  <a:cubicBezTo>
                    <a:pt x="139" y="100"/>
                    <a:pt x="143" y="91"/>
                    <a:pt x="143" y="91"/>
                  </a:cubicBezTo>
                  <a:cubicBezTo>
                    <a:pt x="145" y="87"/>
                    <a:pt x="145" y="82"/>
                    <a:pt x="141" y="78"/>
                  </a:cubicBezTo>
                  <a:cubicBezTo>
                    <a:pt x="140" y="77"/>
                    <a:pt x="138" y="75"/>
                    <a:pt x="137" y="73"/>
                  </a:cubicBezTo>
                  <a:cubicBezTo>
                    <a:pt x="134" y="70"/>
                    <a:pt x="130" y="68"/>
                    <a:pt x="129" y="70"/>
                  </a:cubicBezTo>
                  <a:cubicBezTo>
                    <a:pt x="128" y="71"/>
                    <a:pt x="128" y="73"/>
                    <a:pt x="130" y="75"/>
                  </a:cubicBezTo>
                  <a:cubicBezTo>
                    <a:pt x="132" y="77"/>
                    <a:pt x="133" y="80"/>
                    <a:pt x="132" y="82"/>
                  </a:cubicBezTo>
                  <a:cubicBezTo>
                    <a:pt x="132" y="83"/>
                    <a:pt x="128" y="83"/>
                    <a:pt x="124" y="81"/>
                  </a:cubicBezTo>
                  <a:cubicBezTo>
                    <a:pt x="123" y="80"/>
                    <a:pt x="123" y="80"/>
                    <a:pt x="122" y="80"/>
                  </a:cubicBezTo>
                  <a:cubicBezTo>
                    <a:pt x="118" y="78"/>
                    <a:pt x="117" y="79"/>
                    <a:pt x="121" y="82"/>
                  </a:cubicBezTo>
                  <a:cubicBezTo>
                    <a:pt x="122" y="83"/>
                    <a:pt x="124" y="85"/>
                    <a:pt x="125" y="86"/>
                  </a:cubicBezTo>
                  <a:cubicBezTo>
                    <a:pt x="128" y="90"/>
                    <a:pt x="129" y="95"/>
                    <a:pt x="128" y="99"/>
                  </a:cubicBezTo>
                  <a:cubicBezTo>
                    <a:pt x="127" y="100"/>
                    <a:pt x="127" y="100"/>
                    <a:pt x="127" y="101"/>
                  </a:cubicBezTo>
                  <a:cubicBezTo>
                    <a:pt x="125" y="105"/>
                    <a:pt x="123" y="111"/>
                    <a:pt x="122" y="115"/>
                  </a:cubicBezTo>
                  <a:cubicBezTo>
                    <a:pt x="121" y="116"/>
                    <a:pt x="121" y="116"/>
                    <a:pt x="121" y="117"/>
                  </a:cubicBezTo>
                  <a:cubicBezTo>
                    <a:pt x="120" y="121"/>
                    <a:pt x="118" y="126"/>
                    <a:pt x="116" y="127"/>
                  </a:cubicBezTo>
                  <a:cubicBezTo>
                    <a:pt x="113" y="129"/>
                    <a:pt x="112" y="129"/>
                    <a:pt x="111" y="127"/>
                  </a:cubicBezTo>
                  <a:cubicBezTo>
                    <a:pt x="111" y="124"/>
                    <a:pt x="109" y="123"/>
                    <a:pt x="107" y="122"/>
                  </a:cubicBezTo>
                  <a:cubicBezTo>
                    <a:pt x="105" y="122"/>
                    <a:pt x="103" y="118"/>
                    <a:pt x="102" y="114"/>
                  </a:cubicBezTo>
                  <a:cubicBezTo>
                    <a:pt x="102" y="112"/>
                    <a:pt x="101" y="109"/>
                    <a:pt x="101" y="107"/>
                  </a:cubicBezTo>
                  <a:cubicBezTo>
                    <a:pt x="101" y="103"/>
                    <a:pt x="97" y="98"/>
                    <a:pt x="93" y="96"/>
                  </a:cubicBezTo>
                  <a:cubicBezTo>
                    <a:pt x="92" y="95"/>
                    <a:pt x="91" y="95"/>
                    <a:pt x="91" y="94"/>
                  </a:cubicBezTo>
                  <a:cubicBezTo>
                    <a:pt x="87" y="92"/>
                    <a:pt x="81" y="88"/>
                    <a:pt x="79" y="84"/>
                  </a:cubicBezTo>
                  <a:cubicBezTo>
                    <a:pt x="79" y="84"/>
                    <a:pt x="79" y="83"/>
                    <a:pt x="78" y="83"/>
                  </a:cubicBezTo>
                  <a:cubicBezTo>
                    <a:pt x="76" y="79"/>
                    <a:pt x="78" y="77"/>
                    <a:pt x="83" y="76"/>
                  </a:cubicBezTo>
                  <a:cubicBezTo>
                    <a:pt x="85" y="76"/>
                    <a:pt x="88" y="76"/>
                    <a:pt x="91" y="76"/>
                  </a:cubicBezTo>
                  <a:cubicBezTo>
                    <a:pt x="95" y="76"/>
                    <a:pt x="102" y="75"/>
                    <a:pt x="106" y="74"/>
                  </a:cubicBezTo>
                  <a:cubicBezTo>
                    <a:pt x="111" y="73"/>
                    <a:pt x="114" y="69"/>
                    <a:pt x="114" y="65"/>
                  </a:cubicBezTo>
                  <a:cubicBezTo>
                    <a:pt x="114" y="61"/>
                    <a:pt x="111" y="59"/>
                    <a:pt x="107" y="59"/>
                  </a:cubicBezTo>
                  <a:cubicBezTo>
                    <a:pt x="103" y="60"/>
                    <a:pt x="98" y="63"/>
                    <a:pt x="95" y="65"/>
                  </a:cubicBezTo>
                  <a:cubicBezTo>
                    <a:pt x="93" y="67"/>
                    <a:pt x="87" y="69"/>
                    <a:pt x="83" y="69"/>
                  </a:cubicBezTo>
                  <a:cubicBezTo>
                    <a:pt x="79" y="69"/>
                    <a:pt x="75" y="66"/>
                    <a:pt x="76" y="63"/>
                  </a:cubicBezTo>
                  <a:cubicBezTo>
                    <a:pt x="76" y="59"/>
                    <a:pt x="80" y="54"/>
                    <a:pt x="83" y="51"/>
                  </a:cubicBezTo>
                  <a:cubicBezTo>
                    <a:pt x="86" y="49"/>
                    <a:pt x="92" y="46"/>
                    <a:pt x="95" y="46"/>
                  </a:cubicBezTo>
                  <a:cubicBezTo>
                    <a:pt x="99" y="46"/>
                    <a:pt x="102" y="43"/>
                    <a:pt x="103" y="39"/>
                  </a:cubicBezTo>
                  <a:cubicBezTo>
                    <a:pt x="104" y="35"/>
                    <a:pt x="108" y="31"/>
                    <a:pt x="112" y="30"/>
                  </a:cubicBezTo>
                  <a:cubicBezTo>
                    <a:pt x="114" y="30"/>
                    <a:pt x="116" y="30"/>
                    <a:pt x="118" y="29"/>
                  </a:cubicBezTo>
                  <a:cubicBezTo>
                    <a:pt x="122" y="29"/>
                    <a:pt x="128" y="28"/>
                    <a:pt x="132" y="28"/>
                  </a:cubicBezTo>
                  <a:cubicBezTo>
                    <a:pt x="135" y="28"/>
                    <a:pt x="138" y="28"/>
                    <a:pt x="140" y="28"/>
                  </a:cubicBezTo>
                  <a:cubicBezTo>
                    <a:pt x="143" y="28"/>
                    <a:pt x="148" y="29"/>
                    <a:pt x="152" y="29"/>
                  </a:cubicBezTo>
                  <a:cubicBezTo>
                    <a:pt x="136" y="11"/>
                    <a:pt x="113" y="0"/>
                    <a:pt x="87" y="0"/>
                  </a:cubicBezTo>
                  <a:cubicBezTo>
                    <a:pt x="62" y="0"/>
                    <a:pt x="40" y="11"/>
                    <a:pt x="24" y="27"/>
                  </a:cubicBezTo>
                  <a:cubicBezTo>
                    <a:pt x="28" y="27"/>
                    <a:pt x="31" y="26"/>
                    <a:pt x="35" y="26"/>
                  </a:cubicBezTo>
                  <a:cubicBezTo>
                    <a:pt x="39" y="26"/>
                    <a:pt x="45" y="27"/>
                    <a:pt x="49" y="27"/>
                  </a:cubicBezTo>
                  <a:cubicBezTo>
                    <a:pt x="51" y="27"/>
                    <a:pt x="53" y="28"/>
                    <a:pt x="56" y="28"/>
                  </a:cubicBezTo>
                  <a:cubicBezTo>
                    <a:pt x="60" y="29"/>
                    <a:pt x="63" y="33"/>
                    <a:pt x="64" y="38"/>
                  </a:cubicBezTo>
                  <a:cubicBezTo>
                    <a:pt x="64" y="40"/>
                    <a:pt x="64" y="43"/>
                    <a:pt x="65" y="45"/>
                  </a:cubicBezTo>
                  <a:cubicBezTo>
                    <a:pt x="65" y="49"/>
                    <a:pt x="63" y="55"/>
                    <a:pt x="60" y="57"/>
                  </a:cubicBezTo>
                  <a:cubicBezTo>
                    <a:pt x="56" y="61"/>
                    <a:pt x="52" y="65"/>
                    <a:pt x="48" y="69"/>
                  </a:cubicBezTo>
                  <a:cubicBezTo>
                    <a:pt x="45" y="72"/>
                    <a:pt x="46" y="77"/>
                    <a:pt x="49" y="79"/>
                  </a:cubicBezTo>
                  <a:cubicBezTo>
                    <a:pt x="53" y="82"/>
                    <a:pt x="56" y="84"/>
                    <a:pt x="60" y="86"/>
                  </a:cubicBezTo>
                  <a:cubicBezTo>
                    <a:pt x="64" y="89"/>
                    <a:pt x="70" y="92"/>
                    <a:pt x="74" y="94"/>
                  </a:cubicBezTo>
                  <a:cubicBezTo>
                    <a:pt x="74" y="94"/>
                    <a:pt x="75" y="94"/>
                    <a:pt x="76" y="95"/>
                  </a:cubicBezTo>
                  <a:cubicBezTo>
                    <a:pt x="80" y="96"/>
                    <a:pt x="83" y="101"/>
                    <a:pt x="82" y="104"/>
                  </a:cubicBezTo>
                  <a:cubicBezTo>
                    <a:pt x="82" y="108"/>
                    <a:pt x="80" y="112"/>
                    <a:pt x="78" y="112"/>
                  </a:cubicBezTo>
                  <a:cubicBezTo>
                    <a:pt x="76" y="112"/>
                    <a:pt x="72" y="116"/>
                    <a:pt x="70" y="119"/>
                  </a:cubicBezTo>
                  <a:cubicBezTo>
                    <a:pt x="70" y="120"/>
                    <a:pt x="69" y="121"/>
                    <a:pt x="69" y="121"/>
                  </a:cubicBezTo>
                  <a:cubicBezTo>
                    <a:pt x="67" y="125"/>
                    <a:pt x="63" y="130"/>
                    <a:pt x="61" y="133"/>
                  </a:cubicBezTo>
                  <a:cubicBezTo>
                    <a:pt x="59" y="135"/>
                    <a:pt x="58" y="139"/>
                    <a:pt x="60" y="141"/>
                  </a:cubicBezTo>
                  <a:cubicBezTo>
                    <a:pt x="62" y="142"/>
                    <a:pt x="63" y="145"/>
                    <a:pt x="63" y="147"/>
                  </a:cubicBezTo>
                  <a:cubicBezTo>
                    <a:pt x="63" y="149"/>
                    <a:pt x="60" y="150"/>
                    <a:pt x="57" y="149"/>
                  </a:cubicBezTo>
                  <a:cubicBezTo>
                    <a:pt x="56" y="149"/>
                    <a:pt x="56" y="149"/>
                    <a:pt x="55" y="149"/>
                  </a:cubicBezTo>
                  <a:cubicBezTo>
                    <a:pt x="52" y="147"/>
                    <a:pt x="49" y="143"/>
                    <a:pt x="50" y="138"/>
                  </a:cubicBezTo>
                  <a:cubicBezTo>
                    <a:pt x="50" y="135"/>
                    <a:pt x="50" y="131"/>
                    <a:pt x="50" y="128"/>
                  </a:cubicBezTo>
                  <a:cubicBezTo>
                    <a:pt x="51" y="124"/>
                    <a:pt x="49" y="119"/>
                    <a:pt x="47" y="117"/>
                  </a:cubicBezTo>
                  <a:cubicBezTo>
                    <a:pt x="44" y="116"/>
                    <a:pt x="41" y="113"/>
                    <a:pt x="39" y="111"/>
                  </a:cubicBezTo>
                  <a:cubicBezTo>
                    <a:pt x="36" y="109"/>
                    <a:pt x="35" y="103"/>
                    <a:pt x="35" y="99"/>
                  </a:cubicBezTo>
                  <a:cubicBezTo>
                    <a:pt x="35" y="94"/>
                    <a:pt x="33" y="89"/>
                    <a:pt x="31" y="87"/>
                  </a:cubicBezTo>
                  <a:cubicBezTo>
                    <a:pt x="28" y="84"/>
                    <a:pt x="27" y="83"/>
                    <a:pt x="27" y="83"/>
                  </a:cubicBezTo>
                  <a:cubicBezTo>
                    <a:pt x="27" y="83"/>
                    <a:pt x="27" y="83"/>
                    <a:pt x="19" y="83"/>
                  </a:cubicBezTo>
                  <a:cubicBezTo>
                    <a:pt x="11" y="83"/>
                    <a:pt x="11" y="74"/>
                    <a:pt x="11" y="74"/>
                  </a:cubicBezTo>
                  <a:cubicBezTo>
                    <a:pt x="11" y="70"/>
                    <a:pt x="13" y="63"/>
                    <a:pt x="14" y="59"/>
                  </a:cubicBezTo>
                  <a:cubicBezTo>
                    <a:pt x="15" y="57"/>
                    <a:pt x="16" y="54"/>
                    <a:pt x="17" y="51"/>
                  </a:cubicBezTo>
                  <a:cubicBezTo>
                    <a:pt x="19" y="47"/>
                    <a:pt x="17" y="45"/>
                    <a:pt x="13" y="46"/>
                  </a:cubicBezTo>
                  <a:cubicBezTo>
                    <a:pt x="12" y="47"/>
                    <a:pt x="11" y="47"/>
                    <a:pt x="10" y="48"/>
                  </a:cubicBezTo>
                  <a:cubicBezTo>
                    <a:pt x="4" y="59"/>
                    <a:pt x="0" y="73"/>
                    <a:pt x="0" y="87"/>
                  </a:cubicBezTo>
                  <a:cubicBezTo>
                    <a:pt x="0" y="135"/>
                    <a:pt x="39" y="174"/>
                    <a:pt x="87" y="174"/>
                  </a:cubicBezTo>
                  <a:cubicBezTo>
                    <a:pt x="135" y="174"/>
                    <a:pt x="173" y="136"/>
                    <a:pt x="174" y="89"/>
                  </a:cubicBezTo>
                  <a:cubicBezTo>
                    <a:pt x="172" y="91"/>
                    <a:pt x="169" y="92"/>
                    <a:pt x="167" y="92"/>
                  </a:cubicBezTo>
                  <a:close/>
                  <a:moveTo>
                    <a:pt x="73" y="53"/>
                  </a:moveTo>
                  <a:cubicBezTo>
                    <a:pt x="72" y="55"/>
                    <a:pt x="69" y="52"/>
                    <a:pt x="69" y="49"/>
                  </a:cubicBezTo>
                  <a:cubicBezTo>
                    <a:pt x="68" y="46"/>
                    <a:pt x="68" y="44"/>
                    <a:pt x="69" y="42"/>
                  </a:cubicBezTo>
                  <a:cubicBezTo>
                    <a:pt x="69" y="38"/>
                    <a:pt x="74" y="34"/>
                    <a:pt x="77" y="34"/>
                  </a:cubicBezTo>
                  <a:cubicBezTo>
                    <a:pt x="80" y="33"/>
                    <a:pt x="82" y="33"/>
                    <a:pt x="84" y="34"/>
                  </a:cubicBezTo>
                  <a:cubicBezTo>
                    <a:pt x="88" y="34"/>
                    <a:pt x="92" y="37"/>
                    <a:pt x="92" y="38"/>
                  </a:cubicBezTo>
                  <a:cubicBezTo>
                    <a:pt x="92" y="40"/>
                    <a:pt x="89" y="43"/>
                    <a:pt x="85" y="45"/>
                  </a:cubicBezTo>
                  <a:cubicBezTo>
                    <a:pt x="84" y="45"/>
                    <a:pt x="84" y="46"/>
                    <a:pt x="83" y="46"/>
                  </a:cubicBezTo>
                  <a:cubicBezTo>
                    <a:pt x="79" y="48"/>
                    <a:pt x="74" y="51"/>
                    <a:pt x="73" y="53"/>
                  </a:cubicBezTo>
                  <a:close/>
                </a:path>
              </a:pathLst>
            </a:custGeom>
            <a:grpFill/>
            <a:ln w="9525">
              <a:noFill/>
              <a:round/>
              <a:headEnd/>
              <a:tailEnd/>
            </a:ln>
          </p:spPr>
          <p:txBody>
            <a:bodyPr anchor="ctr"/>
            <a:lstStyle/>
            <a:p>
              <a:pPr algn="ctr"/>
              <a:endParaRPr/>
            </a:p>
          </p:txBody>
        </p:sp>
        <p:sp>
          <p:nvSpPr>
            <p:cNvPr id="51" name="ïşḻïďê-Freeform: Shape 39"/>
            <p:cNvSpPr>
              <a:spLocks/>
            </p:cNvSpPr>
            <p:nvPr/>
          </p:nvSpPr>
          <p:spPr bwMode="auto">
            <a:xfrm>
              <a:off x="4271394" y="3618732"/>
              <a:ext cx="417114" cy="415597"/>
            </a:xfrm>
            <a:custGeom>
              <a:avLst/>
              <a:gdLst/>
              <a:ahLst/>
              <a:cxnLst>
                <a:cxn ang="0">
                  <a:pos x="163" y="88"/>
                </a:cxn>
                <a:cxn ang="0">
                  <a:pos x="155" y="92"/>
                </a:cxn>
                <a:cxn ang="0">
                  <a:pos x="144" y="92"/>
                </a:cxn>
                <a:cxn ang="0">
                  <a:pos x="137" y="73"/>
                </a:cxn>
                <a:cxn ang="0">
                  <a:pos x="130" y="76"/>
                </a:cxn>
                <a:cxn ang="0">
                  <a:pos x="124" y="81"/>
                </a:cxn>
                <a:cxn ang="0">
                  <a:pos x="121" y="82"/>
                </a:cxn>
                <a:cxn ang="0">
                  <a:pos x="128" y="99"/>
                </a:cxn>
                <a:cxn ang="0">
                  <a:pos x="122" y="116"/>
                </a:cxn>
                <a:cxn ang="0">
                  <a:pos x="116" y="127"/>
                </a:cxn>
                <a:cxn ang="0">
                  <a:pos x="107" y="123"/>
                </a:cxn>
                <a:cxn ang="0">
                  <a:pos x="101" y="107"/>
                </a:cxn>
                <a:cxn ang="0">
                  <a:pos x="91" y="95"/>
                </a:cxn>
                <a:cxn ang="0">
                  <a:pos x="79" y="83"/>
                </a:cxn>
                <a:cxn ang="0">
                  <a:pos x="91" y="77"/>
                </a:cxn>
                <a:cxn ang="0">
                  <a:pos x="114" y="65"/>
                </a:cxn>
                <a:cxn ang="0">
                  <a:pos x="95" y="65"/>
                </a:cxn>
                <a:cxn ang="0">
                  <a:pos x="76" y="63"/>
                </a:cxn>
                <a:cxn ang="0">
                  <a:pos x="95" y="46"/>
                </a:cxn>
                <a:cxn ang="0">
                  <a:pos x="112" y="30"/>
                </a:cxn>
                <a:cxn ang="0">
                  <a:pos x="132" y="29"/>
                </a:cxn>
                <a:cxn ang="0">
                  <a:pos x="152" y="29"/>
                </a:cxn>
                <a:cxn ang="0">
                  <a:pos x="24" y="27"/>
                </a:cxn>
                <a:cxn ang="0">
                  <a:pos x="49" y="27"/>
                </a:cxn>
                <a:cxn ang="0">
                  <a:pos x="64" y="38"/>
                </a:cxn>
                <a:cxn ang="0">
                  <a:pos x="60" y="58"/>
                </a:cxn>
                <a:cxn ang="0">
                  <a:pos x="49" y="79"/>
                </a:cxn>
                <a:cxn ang="0">
                  <a:pos x="74" y="94"/>
                </a:cxn>
                <a:cxn ang="0">
                  <a:pos x="83" y="105"/>
                </a:cxn>
                <a:cxn ang="0">
                  <a:pos x="70" y="120"/>
                </a:cxn>
                <a:cxn ang="0">
                  <a:pos x="61" y="133"/>
                </a:cxn>
                <a:cxn ang="0">
                  <a:pos x="63" y="148"/>
                </a:cxn>
                <a:cxn ang="0">
                  <a:pos x="55" y="149"/>
                </a:cxn>
                <a:cxn ang="0">
                  <a:pos x="50" y="128"/>
                </a:cxn>
                <a:cxn ang="0">
                  <a:pos x="39" y="111"/>
                </a:cxn>
                <a:cxn ang="0">
                  <a:pos x="31" y="87"/>
                </a:cxn>
                <a:cxn ang="0">
                  <a:pos x="19" y="83"/>
                </a:cxn>
                <a:cxn ang="0">
                  <a:pos x="14" y="59"/>
                </a:cxn>
                <a:cxn ang="0">
                  <a:pos x="13" y="46"/>
                </a:cxn>
                <a:cxn ang="0">
                  <a:pos x="0" y="87"/>
                </a:cxn>
                <a:cxn ang="0">
                  <a:pos x="174" y="89"/>
                </a:cxn>
                <a:cxn ang="0">
                  <a:pos x="73" y="53"/>
                </a:cxn>
                <a:cxn ang="0">
                  <a:pos x="69" y="42"/>
                </a:cxn>
                <a:cxn ang="0">
                  <a:pos x="85" y="34"/>
                </a:cxn>
                <a:cxn ang="0">
                  <a:pos x="85" y="45"/>
                </a:cxn>
                <a:cxn ang="0">
                  <a:pos x="73" y="53"/>
                </a:cxn>
              </a:cxnLst>
              <a:rect l="0" t="0" r="r" b="b"/>
              <a:pathLst>
                <a:path w="174" h="174">
                  <a:moveTo>
                    <a:pt x="167" y="92"/>
                  </a:moveTo>
                  <a:cubicBezTo>
                    <a:pt x="165" y="92"/>
                    <a:pt x="163" y="90"/>
                    <a:pt x="163" y="88"/>
                  </a:cubicBezTo>
                  <a:cubicBezTo>
                    <a:pt x="163" y="86"/>
                    <a:pt x="161" y="84"/>
                    <a:pt x="159" y="84"/>
                  </a:cubicBezTo>
                  <a:cubicBezTo>
                    <a:pt x="157" y="84"/>
                    <a:pt x="155" y="88"/>
                    <a:pt x="155" y="92"/>
                  </a:cubicBezTo>
                  <a:cubicBezTo>
                    <a:pt x="155" y="97"/>
                    <a:pt x="155" y="100"/>
                    <a:pt x="147" y="100"/>
                  </a:cubicBezTo>
                  <a:cubicBezTo>
                    <a:pt x="139" y="100"/>
                    <a:pt x="144" y="92"/>
                    <a:pt x="144" y="92"/>
                  </a:cubicBezTo>
                  <a:cubicBezTo>
                    <a:pt x="146" y="88"/>
                    <a:pt x="145" y="82"/>
                    <a:pt x="142" y="79"/>
                  </a:cubicBezTo>
                  <a:cubicBezTo>
                    <a:pt x="140" y="77"/>
                    <a:pt x="138" y="75"/>
                    <a:pt x="137" y="73"/>
                  </a:cubicBezTo>
                  <a:cubicBezTo>
                    <a:pt x="134" y="70"/>
                    <a:pt x="130" y="69"/>
                    <a:pt x="129" y="70"/>
                  </a:cubicBezTo>
                  <a:cubicBezTo>
                    <a:pt x="128" y="71"/>
                    <a:pt x="129" y="74"/>
                    <a:pt x="130" y="76"/>
                  </a:cubicBezTo>
                  <a:cubicBezTo>
                    <a:pt x="132" y="77"/>
                    <a:pt x="133" y="80"/>
                    <a:pt x="133" y="82"/>
                  </a:cubicBezTo>
                  <a:cubicBezTo>
                    <a:pt x="132" y="83"/>
                    <a:pt x="128" y="83"/>
                    <a:pt x="124" y="81"/>
                  </a:cubicBezTo>
                  <a:cubicBezTo>
                    <a:pt x="123" y="80"/>
                    <a:pt x="123" y="80"/>
                    <a:pt x="122" y="80"/>
                  </a:cubicBezTo>
                  <a:cubicBezTo>
                    <a:pt x="118" y="78"/>
                    <a:pt x="118" y="79"/>
                    <a:pt x="121" y="82"/>
                  </a:cubicBezTo>
                  <a:cubicBezTo>
                    <a:pt x="122" y="84"/>
                    <a:pt x="124" y="85"/>
                    <a:pt x="125" y="87"/>
                  </a:cubicBezTo>
                  <a:cubicBezTo>
                    <a:pt x="129" y="90"/>
                    <a:pt x="130" y="96"/>
                    <a:pt x="128" y="99"/>
                  </a:cubicBezTo>
                  <a:cubicBezTo>
                    <a:pt x="128" y="100"/>
                    <a:pt x="127" y="101"/>
                    <a:pt x="127" y="101"/>
                  </a:cubicBezTo>
                  <a:cubicBezTo>
                    <a:pt x="125" y="105"/>
                    <a:pt x="123" y="112"/>
                    <a:pt x="122" y="116"/>
                  </a:cubicBezTo>
                  <a:cubicBezTo>
                    <a:pt x="122" y="116"/>
                    <a:pt x="121" y="116"/>
                    <a:pt x="121" y="117"/>
                  </a:cubicBezTo>
                  <a:cubicBezTo>
                    <a:pt x="120" y="121"/>
                    <a:pt x="118" y="126"/>
                    <a:pt x="116" y="127"/>
                  </a:cubicBezTo>
                  <a:cubicBezTo>
                    <a:pt x="114" y="129"/>
                    <a:pt x="112" y="129"/>
                    <a:pt x="111" y="127"/>
                  </a:cubicBezTo>
                  <a:cubicBezTo>
                    <a:pt x="111" y="125"/>
                    <a:pt x="109" y="123"/>
                    <a:pt x="107" y="123"/>
                  </a:cubicBezTo>
                  <a:cubicBezTo>
                    <a:pt x="105" y="122"/>
                    <a:pt x="103" y="119"/>
                    <a:pt x="102" y="115"/>
                  </a:cubicBezTo>
                  <a:cubicBezTo>
                    <a:pt x="102" y="112"/>
                    <a:pt x="102" y="110"/>
                    <a:pt x="101" y="107"/>
                  </a:cubicBezTo>
                  <a:cubicBezTo>
                    <a:pt x="101" y="103"/>
                    <a:pt x="97" y="98"/>
                    <a:pt x="93" y="96"/>
                  </a:cubicBezTo>
                  <a:cubicBezTo>
                    <a:pt x="93" y="95"/>
                    <a:pt x="92" y="95"/>
                    <a:pt x="91" y="95"/>
                  </a:cubicBezTo>
                  <a:cubicBezTo>
                    <a:pt x="87" y="93"/>
                    <a:pt x="82" y="88"/>
                    <a:pt x="79" y="85"/>
                  </a:cubicBezTo>
                  <a:cubicBezTo>
                    <a:pt x="79" y="84"/>
                    <a:pt x="79" y="84"/>
                    <a:pt x="79" y="83"/>
                  </a:cubicBezTo>
                  <a:cubicBezTo>
                    <a:pt x="76" y="80"/>
                    <a:pt x="78" y="77"/>
                    <a:pt x="83" y="77"/>
                  </a:cubicBezTo>
                  <a:cubicBezTo>
                    <a:pt x="86" y="77"/>
                    <a:pt x="88" y="77"/>
                    <a:pt x="91" y="77"/>
                  </a:cubicBezTo>
                  <a:cubicBezTo>
                    <a:pt x="95" y="77"/>
                    <a:pt x="102" y="76"/>
                    <a:pt x="107" y="74"/>
                  </a:cubicBezTo>
                  <a:cubicBezTo>
                    <a:pt x="111" y="73"/>
                    <a:pt x="114" y="69"/>
                    <a:pt x="114" y="65"/>
                  </a:cubicBezTo>
                  <a:cubicBezTo>
                    <a:pt x="115" y="61"/>
                    <a:pt x="111" y="59"/>
                    <a:pt x="107" y="60"/>
                  </a:cubicBezTo>
                  <a:cubicBezTo>
                    <a:pt x="103" y="61"/>
                    <a:pt x="98" y="63"/>
                    <a:pt x="95" y="65"/>
                  </a:cubicBezTo>
                  <a:cubicBezTo>
                    <a:pt x="93" y="67"/>
                    <a:pt x="88" y="69"/>
                    <a:pt x="83" y="69"/>
                  </a:cubicBezTo>
                  <a:cubicBezTo>
                    <a:pt x="79" y="70"/>
                    <a:pt x="75" y="67"/>
                    <a:pt x="76" y="63"/>
                  </a:cubicBezTo>
                  <a:cubicBezTo>
                    <a:pt x="77" y="59"/>
                    <a:pt x="80" y="54"/>
                    <a:pt x="83" y="51"/>
                  </a:cubicBezTo>
                  <a:cubicBezTo>
                    <a:pt x="87" y="49"/>
                    <a:pt x="92" y="46"/>
                    <a:pt x="95" y="46"/>
                  </a:cubicBezTo>
                  <a:cubicBezTo>
                    <a:pt x="99" y="46"/>
                    <a:pt x="102" y="43"/>
                    <a:pt x="103" y="39"/>
                  </a:cubicBezTo>
                  <a:cubicBezTo>
                    <a:pt x="104" y="35"/>
                    <a:pt x="108" y="31"/>
                    <a:pt x="112" y="30"/>
                  </a:cubicBezTo>
                  <a:cubicBezTo>
                    <a:pt x="114" y="30"/>
                    <a:pt x="116" y="30"/>
                    <a:pt x="119" y="29"/>
                  </a:cubicBezTo>
                  <a:cubicBezTo>
                    <a:pt x="122" y="29"/>
                    <a:pt x="129" y="29"/>
                    <a:pt x="132" y="29"/>
                  </a:cubicBezTo>
                  <a:cubicBezTo>
                    <a:pt x="135" y="29"/>
                    <a:pt x="138" y="29"/>
                    <a:pt x="141" y="29"/>
                  </a:cubicBezTo>
                  <a:cubicBezTo>
                    <a:pt x="144" y="29"/>
                    <a:pt x="148" y="29"/>
                    <a:pt x="152" y="29"/>
                  </a:cubicBezTo>
                  <a:cubicBezTo>
                    <a:pt x="136" y="11"/>
                    <a:pt x="113" y="0"/>
                    <a:pt x="87" y="0"/>
                  </a:cubicBezTo>
                  <a:cubicBezTo>
                    <a:pt x="62" y="0"/>
                    <a:pt x="40" y="11"/>
                    <a:pt x="24" y="27"/>
                  </a:cubicBezTo>
                  <a:cubicBezTo>
                    <a:pt x="28" y="27"/>
                    <a:pt x="31" y="27"/>
                    <a:pt x="35" y="27"/>
                  </a:cubicBezTo>
                  <a:cubicBezTo>
                    <a:pt x="39" y="26"/>
                    <a:pt x="45" y="27"/>
                    <a:pt x="49" y="27"/>
                  </a:cubicBezTo>
                  <a:cubicBezTo>
                    <a:pt x="51" y="28"/>
                    <a:pt x="54" y="28"/>
                    <a:pt x="56" y="28"/>
                  </a:cubicBezTo>
                  <a:cubicBezTo>
                    <a:pt x="60" y="29"/>
                    <a:pt x="63" y="34"/>
                    <a:pt x="64" y="38"/>
                  </a:cubicBezTo>
                  <a:cubicBezTo>
                    <a:pt x="64" y="40"/>
                    <a:pt x="64" y="43"/>
                    <a:pt x="65" y="45"/>
                  </a:cubicBezTo>
                  <a:cubicBezTo>
                    <a:pt x="65" y="49"/>
                    <a:pt x="63" y="55"/>
                    <a:pt x="60" y="58"/>
                  </a:cubicBezTo>
                  <a:cubicBezTo>
                    <a:pt x="57" y="61"/>
                    <a:pt x="52" y="65"/>
                    <a:pt x="48" y="69"/>
                  </a:cubicBezTo>
                  <a:cubicBezTo>
                    <a:pt x="45" y="72"/>
                    <a:pt x="46" y="77"/>
                    <a:pt x="49" y="79"/>
                  </a:cubicBezTo>
                  <a:cubicBezTo>
                    <a:pt x="53" y="82"/>
                    <a:pt x="57" y="84"/>
                    <a:pt x="60" y="86"/>
                  </a:cubicBezTo>
                  <a:cubicBezTo>
                    <a:pt x="64" y="89"/>
                    <a:pt x="70" y="92"/>
                    <a:pt x="74" y="94"/>
                  </a:cubicBezTo>
                  <a:cubicBezTo>
                    <a:pt x="75" y="94"/>
                    <a:pt x="75" y="94"/>
                    <a:pt x="76" y="95"/>
                  </a:cubicBezTo>
                  <a:cubicBezTo>
                    <a:pt x="80" y="96"/>
                    <a:pt x="83" y="101"/>
                    <a:pt x="83" y="105"/>
                  </a:cubicBezTo>
                  <a:cubicBezTo>
                    <a:pt x="82" y="108"/>
                    <a:pt x="80" y="112"/>
                    <a:pt x="78" y="112"/>
                  </a:cubicBezTo>
                  <a:cubicBezTo>
                    <a:pt x="76" y="112"/>
                    <a:pt x="72" y="116"/>
                    <a:pt x="70" y="120"/>
                  </a:cubicBezTo>
                  <a:cubicBezTo>
                    <a:pt x="70" y="120"/>
                    <a:pt x="70" y="121"/>
                    <a:pt x="69" y="121"/>
                  </a:cubicBezTo>
                  <a:cubicBezTo>
                    <a:pt x="67" y="125"/>
                    <a:pt x="63" y="131"/>
                    <a:pt x="61" y="133"/>
                  </a:cubicBezTo>
                  <a:cubicBezTo>
                    <a:pt x="59" y="136"/>
                    <a:pt x="59" y="139"/>
                    <a:pt x="60" y="141"/>
                  </a:cubicBezTo>
                  <a:cubicBezTo>
                    <a:pt x="62" y="142"/>
                    <a:pt x="63" y="146"/>
                    <a:pt x="63" y="148"/>
                  </a:cubicBezTo>
                  <a:cubicBezTo>
                    <a:pt x="63" y="150"/>
                    <a:pt x="60" y="151"/>
                    <a:pt x="57" y="149"/>
                  </a:cubicBezTo>
                  <a:cubicBezTo>
                    <a:pt x="56" y="149"/>
                    <a:pt x="56" y="149"/>
                    <a:pt x="55" y="149"/>
                  </a:cubicBezTo>
                  <a:cubicBezTo>
                    <a:pt x="52" y="148"/>
                    <a:pt x="50" y="143"/>
                    <a:pt x="50" y="138"/>
                  </a:cubicBezTo>
                  <a:cubicBezTo>
                    <a:pt x="50" y="135"/>
                    <a:pt x="50" y="132"/>
                    <a:pt x="50" y="128"/>
                  </a:cubicBezTo>
                  <a:cubicBezTo>
                    <a:pt x="51" y="124"/>
                    <a:pt x="49" y="119"/>
                    <a:pt x="47" y="118"/>
                  </a:cubicBezTo>
                  <a:cubicBezTo>
                    <a:pt x="45" y="116"/>
                    <a:pt x="41" y="113"/>
                    <a:pt x="39" y="111"/>
                  </a:cubicBezTo>
                  <a:cubicBezTo>
                    <a:pt x="37" y="109"/>
                    <a:pt x="35" y="103"/>
                    <a:pt x="35" y="99"/>
                  </a:cubicBezTo>
                  <a:cubicBezTo>
                    <a:pt x="35" y="94"/>
                    <a:pt x="33" y="89"/>
                    <a:pt x="31" y="87"/>
                  </a:cubicBezTo>
                  <a:cubicBezTo>
                    <a:pt x="29" y="85"/>
                    <a:pt x="27" y="83"/>
                    <a:pt x="27" y="83"/>
                  </a:cubicBezTo>
                  <a:cubicBezTo>
                    <a:pt x="27" y="83"/>
                    <a:pt x="27" y="83"/>
                    <a:pt x="19" y="83"/>
                  </a:cubicBezTo>
                  <a:cubicBezTo>
                    <a:pt x="11" y="83"/>
                    <a:pt x="11" y="75"/>
                    <a:pt x="11" y="75"/>
                  </a:cubicBezTo>
                  <a:cubicBezTo>
                    <a:pt x="11" y="70"/>
                    <a:pt x="13" y="64"/>
                    <a:pt x="14" y="59"/>
                  </a:cubicBezTo>
                  <a:cubicBezTo>
                    <a:pt x="15" y="57"/>
                    <a:pt x="16" y="54"/>
                    <a:pt x="17" y="51"/>
                  </a:cubicBezTo>
                  <a:cubicBezTo>
                    <a:pt x="19" y="47"/>
                    <a:pt x="17" y="45"/>
                    <a:pt x="13" y="46"/>
                  </a:cubicBezTo>
                  <a:cubicBezTo>
                    <a:pt x="12" y="47"/>
                    <a:pt x="11" y="47"/>
                    <a:pt x="10" y="48"/>
                  </a:cubicBezTo>
                  <a:cubicBezTo>
                    <a:pt x="4" y="60"/>
                    <a:pt x="0" y="73"/>
                    <a:pt x="0" y="87"/>
                  </a:cubicBezTo>
                  <a:cubicBezTo>
                    <a:pt x="0" y="135"/>
                    <a:pt x="39" y="174"/>
                    <a:pt x="87" y="174"/>
                  </a:cubicBezTo>
                  <a:cubicBezTo>
                    <a:pt x="135" y="174"/>
                    <a:pt x="173" y="136"/>
                    <a:pt x="174" y="89"/>
                  </a:cubicBezTo>
                  <a:cubicBezTo>
                    <a:pt x="172" y="91"/>
                    <a:pt x="169" y="92"/>
                    <a:pt x="167" y="92"/>
                  </a:cubicBezTo>
                  <a:close/>
                  <a:moveTo>
                    <a:pt x="73" y="53"/>
                  </a:moveTo>
                  <a:cubicBezTo>
                    <a:pt x="72" y="55"/>
                    <a:pt x="70" y="52"/>
                    <a:pt x="69" y="49"/>
                  </a:cubicBezTo>
                  <a:cubicBezTo>
                    <a:pt x="69" y="47"/>
                    <a:pt x="69" y="44"/>
                    <a:pt x="69" y="42"/>
                  </a:cubicBezTo>
                  <a:cubicBezTo>
                    <a:pt x="69" y="39"/>
                    <a:pt x="74" y="34"/>
                    <a:pt x="77" y="34"/>
                  </a:cubicBezTo>
                  <a:cubicBezTo>
                    <a:pt x="80" y="34"/>
                    <a:pt x="82" y="34"/>
                    <a:pt x="85" y="34"/>
                  </a:cubicBezTo>
                  <a:cubicBezTo>
                    <a:pt x="88" y="34"/>
                    <a:pt x="92" y="37"/>
                    <a:pt x="92" y="38"/>
                  </a:cubicBezTo>
                  <a:cubicBezTo>
                    <a:pt x="92" y="40"/>
                    <a:pt x="89" y="43"/>
                    <a:pt x="85" y="45"/>
                  </a:cubicBezTo>
                  <a:cubicBezTo>
                    <a:pt x="85" y="45"/>
                    <a:pt x="84" y="46"/>
                    <a:pt x="83" y="46"/>
                  </a:cubicBezTo>
                  <a:cubicBezTo>
                    <a:pt x="79" y="48"/>
                    <a:pt x="75" y="51"/>
                    <a:pt x="73" y="53"/>
                  </a:cubicBezTo>
                  <a:close/>
                </a:path>
              </a:pathLst>
            </a:custGeom>
            <a:grpFill/>
            <a:ln w="9525">
              <a:noFill/>
              <a:round/>
              <a:headEnd/>
              <a:tailEnd/>
            </a:ln>
          </p:spPr>
          <p:txBody>
            <a:bodyPr anchor="ctr"/>
            <a:lstStyle/>
            <a:p>
              <a:pPr algn="ctr"/>
              <a:endParaRPr/>
            </a:p>
          </p:txBody>
        </p:sp>
      </p:grpSp>
      <p:grpSp>
        <p:nvGrpSpPr>
          <p:cNvPr id="52" name="Group 62"/>
          <p:cNvGrpSpPr/>
          <p:nvPr/>
        </p:nvGrpSpPr>
        <p:grpSpPr>
          <a:xfrm>
            <a:off x="5668351" y="4897100"/>
            <a:ext cx="919164" cy="676772"/>
            <a:chOff x="7949727" y="4722004"/>
            <a:chExt cx="637883" cy="469668"/>
          </a:xfr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p:grpSpPr>
        <p:sp>
          <p:nvSpPr>
            <p:cNvPr id="69" name="ïşḻïďê-Freeform: Shape 40"/>
            <p:cNvSpPr>
              <a:spLocks/>
            </p:cNvSpPr>
            <p:nvPr/>
          </p:nvSpPr>
          <p:spPr bwMode="auto">
            <a:xfrm>
              <a:off x="7976375" y="4722004"/>
              <a:ext cx="566266" cy="406379"/>
            </a:xfrm>
            <a:custGeom>
              <a:avLst/>
              <a:gdLst/>
              <a:ahLst/>
              <a:cxnLst>
                <a:cxn ang="0">
                  <a:pos x="216" y="13"/>
                </a:cxn>
                <a:cxn ang="0">
                  <a:pos x="203" y="0"/>
                </a:cxn>
                <a:cxn ang="0">
                  <a:pos x="13" y="0"/>
                </a:cxn>
                <a:cxn ang="0">
                  <a:pos x="0" y="13"/>
                </a:cxn>
                <a:cxn ang="0">
                  <a:pos x="0" y="143"/>
                </a:cxn>
                <a:cxn ang="0">
                  <a:pos x="13" y="155"/>
                </a:cxn>
                <a:cxn ang="0">
                  <a:pos x="203" y="155"/>
                </a:cxn>
                <a:cxn ang="0">
                  <a:pos x="216" y="143"/>
                </a:cxn>
                <a:cxn ang="0">
                  <a:pos x="216" y="13"/>
                </a:cxn>
                <a:cxn ang="0">
                  <a:pos x="206" y="138"/>
                </a:cxn>
                <a:cxn ang="0">
                  <a:pos x="14" y="138"/>
                </a:cxn>
                <a:cxn ang="0">
                  <a:pos x="14" y="13"/>
                </a:cxn>
                <a:cxn ang="0">
                  <a:pos x="206" y="13"/>
                </a:cxn>
                <a:cxn ang="0">
                  <a:pos x="206" y="138"/>
                </a:cxn>
              </a:cxnLst>
              <a:rect l="0" t="0" r="r" b="b"/>
              <a:pathLst>
                <a:path w="216" h="155">
                  <a:moveTo>
                    <a:pt x="216" y="13"/>
                  </a:moveTo>
                  <a:cubicBezTo>
                    <a:pt x="216" y="6"/>
                    <a:pt x="210" y="0"/>
                    <a:pt x="203" y="0"/>
                  </a:cubicBezTo>
                  <a:cubicBezTo>
                    <a:pt x="13" y="0"/>
                    <a:pt x="13" y="0"/>
                    <a:pt x="13" y="0"/>
                  </a:cubicBezTo>
                  <a:cubicBezTo>
                    <a:pt x="6" y="0"/>
                    <a:pt x="0" y="6"/>
                    <a:pt x="0" y="13"/>
                  </a:cubicBezTo>
                  <a:cubicBezTo>
                    <a:pt x="0" y="143"/>
                    <a:pt x="0" y="143"/>
                    <a:pt x="0" y="143"/>
                  </a:cubicBezTo>
                  <a:cubicBezTo>
                    <a:pt x="0" y="150"/>
                    <a:pt x="6" y="155"/>
                    <a:pt x="13" y="155"/>
                  </a:cubicBezTo>
                  <a:cubicBezTo>
                    <a:pt x="203" y="155"/>
                    <a:pt x="203" y="155"/>
                    <a:pt x="203" y="155"/>
                  </a:cubicBezTo>
                  <a:cubicBezTo>
                    <a:pt x="210" y="155"/>
                    <a:pt x="216" y="150"/>
                    <a:pt x="216" y="143"/>
                  </a:cubicBezTo>
                  <a:lnTo>
                    <a:pt x="216" y="13"/>
                  </a:lnTo>
                  <a:close/>
                  <a:moveTo>
                    <a:pt x="206" y="138"/>
                  </a:moveTo>
                  <a:cubicBezTo>
                    <a:pt x="14" y="138"/>
                    <a:pt x="14" y="138"/>
                    <a:pt x="14" y="138"/>
                  </a:cubicBezTo>
                  <a:cubicBezTo>
                    <a:pt x="14" y="13"/>
                    <a:pt x="14" y="13"/>
                    <a:pt x="14" y="13"/>
                  </a:cubicBezTo>
                  <a:cubicBezTo>
                    <a:pt x="206" y="13"/>
                    <a:pt x="206" y="13"/>
                    <a:pt x="206" y="13"/>
                  </a:cubicBezTo>
                  <a:lnTo>
                    <a:pt x="206" y="138"/>
                  </a:lnTo>
                  <a:close/>
                </a:path>
              </a:pathLst>
            </a:custGeom>
            <a:grpFill/>
            <a:ln w="9525">
              <a:noFill/>
              <a:round/>
              <a:headEnd/>
              <a:tailEnd/>
            </a:ln>
          </p:spPr>
          <p:txBody>
            <a:bodyPr anchor="ctr"/>
            <a:lstStyle/>
            <a:p>
              <a:pPr algn="ctr"/>
              <a:endParaRPr/>
            </a:p>
          </p:txBody>
        </p:sp>
        <p:sp>
          <p:nvSpPr>
            <p:cNvPr id="70" name="ïşḻïďê-Freeform: Shape 41"/>
            <p:cNvSpPr>
              <a:spLocks/>
            </p:cNvSpPr>
            <p:nvPr/>
          </p:nvSpPr>
          <p:spPr bwMode="auto">
            <a:xfrm>
              <a:off x="7949727" y="5136711"/>
              <a:ext cx="631220" cy="44968"/>
            </a:xfrm>
            <a:custGeom>
              <a:avLst/>
              <a:gdLst/>
              <a:ahLst/>
              <a:cxnLst>
                <a:cxn ang="0">
                  <a:pos x="152" y="0"/>
                </a:cxn>
                <a:cxn ang="0">
                  <a:pos x="139" y="7"/>
                </a:cxn>
                <a:cxn ang="0">
                  <a:pos x="101" y="7"/>
                </a:cxn>
                <a:cxn ang="0">
                  <a:pos x="89" y="0"/>
                </a:cxn>
                <a:cxn ang="0">
                  <a:pos x="0" y="0"/>
                </a:cxn>
                <a:cxn ang="0">
                  <a:pos x="25" y="17"/>
                </a:cxn>
                <a:cxn ang="0">
                  <a:pos x="215" y="17"/>
                </a:cxn>
                <a:cxn ang="0">
                  <a:pos x="240" y="0"/>
                </a:cxn>
                <a:cxn ang="0">
                  <a:pos x="152" y="0"/>
                </a:cxn>
              </a:cxnLst>
              <a:rect l="0" t="0" r="r" b="b"/>
              <a:pathLst>
                <a:path w="240" h="17">
                  <a:moveTo>
                    <a:pt x="152" y="0"/>
                  </a:moveTo>
                  <a:cubicBezTo>
                    <a:pt x="152" y="0"/>
                    <a:pt x="152" y="7"/>
                    <a:pt x="139" y="7"/>
                  </a:cubicBezTo>
                  <a:cubicBezTo>
                    <a:pt x="126" y="7"/>
                    <a:pt x="114" y="7"/>
                    <a:pt x="101" y="7"/>
                  </a:cubicBezTo>
                  <a:cubicBezTo>
                    <a:pt x="89" y="7"/>
                    <a:pt x="89" y="0"/>
                    <a:pt x="89" y="0"/>
                  </a:cubicBezTo>
                  <a:cubicBezTo>
                    <a:pt x="0" y="0"/>
                    <a:pt x="0" y="0"/>
                    <a:pt x="0" y="0"/>
                  </a:cubicBezTo>
                  <a:cubicBezTo>
                    <a:pt x="0" y="0"/>
                    <a:pt x="0" y="17"/>
                    <a:pt x="25" y="17"/>
                  </a:cubicBezTo>
                  <a:cubicBezTo>
                    <a:pt x="51" y="17"/>
                    <a:pt x="190" y="17"/>
                    <a:pt x="215" y="17"/>
                  </a:cubicBezTo>
                  <a:cubicBezTo>
                    <a:pt x="240" y="17"/>
                    <a:pt x="240" y="0"/>
                    <a:pt x="240" y="0"/>
                  </a:cubicBezTo>
                  <a:lnTo>
                    <a:pt x="152" y="0"/>
                  </a:lnTo>
                  <a:close/>
                </a:path>
              </a:pathLst>
            </a:custGeom>
            <a:grpFill/>
            <a:ln w="9525">
              <a:noFill/>
              <a:round/>
              <a:headEnd/>
              <a:tailEnd/>
            </a:ln>
          </p:spPr>
          <p:txBody>
            <a:bodyPr anchor="ctr"/>
            <a:lstStyle/>
            <a:p>
              <a:pPr algn="ctr"/>
              <a:endParaRPr/>
            </a:p>
          </p:txBody>
        </p:sp>
        <p:sp>
          <p:nvSpPr>
            <p:cNvPr id="71" name="ïşḻïďê-Freeform: Shape 42"/>
            <p:cNvSpPr>
              <a:spLocks/>
            </p:cNvSpPr>
            <p:nvPr/>
          </p:nvSpPr>
          <p:spPr bwMode="auto">
            <a:xfrm>
              <a:off x="7986368" y="4722004"/>
              <a:ext cx="567932" cy="406379"/>
            </a:xfrm>
            <a:custGeom>
              <a:avLst/>
              <a:gdLst/>
              <a:ahLst/>
              <a:cxnLst>
                <a:cxn ang="0">
                  <a:pos x="216" y="13"/>
                </a:cxn>
                <a:cxn ang="0">
                  <a:pos x="203" y="0"/>
                </a:cxn>
                <a:cxn ang="0">
                  <a:pos x="13" y="0"/>
                </a:cxn>
                <a:cxn ang="0">
                  <a:pos x="0" y="13"/>
                </a:cxn>
                <a:cxn ang="0">
                  <a:pos x="0" y="143"/>
                </a:cxn>
                <a:cxn ang="0">
                  <a:pos x="13" y="155"/>
                </a:cxn>
                <a:cxn ang="0">
                  <a:pos x="203" y="155"/>
                </a:cxn>
                <a:cxn ang="0">
                  <a:pos x="216" y="143"/>
                </a:cxn>
                <a:cxn ang="0">
                  <a:pos x="216" y="13"/>
                </a:cxn>
                <a:cxn ang="0">
                  <a:pos x="205" y="142"/>
                </a:cxn>
                <a:cxn ang="0">
                  <a:pos x="13" y="142"/>
                </a:cxn>
                <a:cxn ang="0">
                  <a:pos x="13" y="17"/>
                </a:cxn>
                <a:cxn ang="0">
                  <a:pos x="205" y="17"/>
                </a:cxn>
                <a:cxn ang="0">
                  <a:pos x="205" y="142"/>
                </a:cxn>
              </a:cxnLst>
              <a:rect l="0" t="0" r="r" b="b"/>
              <a:pathLst>
                <a:path w="216" h="155">
                  <a:moveTo>
                    <a:pt x="216" y="13"/>
                  </a:moveTo>
                  <a:cubicBezTo>
                    <a:pt x="216" y="6"/>
                    <a:pt x="210" y="0"/>
                    <a:pt x="203" y="0"/>
                  </a:cubicBezTo>
                  <a:cubicBezTo>
                    <a:pt x="13" y="0"/>
                    <a:pt x="13" y="0"/>
                    <a:pt x="13" y="0"/>
                  </a:cubicBezTo>
                  <a:cubicBezTo>
                    <a:pt x="5" y="0"/>
                    <a:pt x="0" y="6"/>
                    <a:pt x="0" y="13"/>
                  </a:cubicBezTo>
                  <a:cubicBezTo>
                    <a:pt x="0" y="143"/>
                    <a:pt x="0" y="143"/>
                    <a:pt x="0" y="143"/>
                  </a:cubicBezTo>
                  <a:cubicBezTo>
                    <a:pt x="0" y="150"/>
                    <a:pt x="5" y="155"/>
                    <a:pt x="13" y="155"/>
                  </a:cubicBezTo>
                  <a:cubicBezTo>
                    <a:pt x="203" y="155"/>
                    <a:pt x="203" y="155"/>
                    <a:pt x="203" y="155"/>
                  </a:cubicBezTo>
                  <a:cubicBezTo>
                    <a:pt x="210" y="155"/>
                    <a:pt x="216" y="150"/>
                    <a:pt x="216" y="143"/>
                  </a:cubicBezTo>
                  <a:lnTo>
                    <a:pt x="216" y="13"/>
                  </a:lnTo>
                  <a:close/>
                  <a:moveTo>
                    <a:pt x="205" y="142"/>
                  </a:moveTo>
                  <a:cubicBezTo>
                    <a:pt x="13" y="142"/>
                    <a:pt x="13" y="142"/>
                    <a:pt x="13" y="142"/>
                  </a:cubicBezTo>
                  <a:cubicBezTo>
                    <a:pt x="13" y="17"/>
                    <a:pt x="13" y="17"/>
                    <a:pt x="13" y="17"/>
                  </a:cubicBezTo>
                  <a:cubicBezTo>
                    <a:pt x="205" y="17"/>
                    <a:pt x="205" y="17"/>
                    <a:pt x="205" y="17"/>
                  </a:cubicBezTo>
                  <a:lnTo>
                    <a:pt x="205" y="142"/>
                  </a:lnTo>
                  <a:close/>
                </a:path>
              </a:pathLst>
            </a:custGeom>
            <a:grpFill/>
            <a:ln w="9525">
              <a:noFill/>
              <a:round/>
              <a:headEnd/>
              <a:tailEnd/>
            </a:ln>
          </p:spPr>
          <p:txBody>
            <a:bodyPr anchor="ctr"/>
            <a:lstStyle/>
            <a:p>
              <a:pPr algn="ctr"/>
              <a:endParaRPr/>
            </a:p>
          </p:txBody>
        </p:sp>
        <p:sp>
          <p:nvSpPr>
            <p:cNvPr id="72" name="ïşḻïďê-Freeform: Shape 43"/>
            <p:cNvSpPr>
              <a:spLocks/>
            </p:cNvSpPr>
            <p:nvPr/>
          </p:nvSpPr>
          <p:spPr bwMode="auto">
            <a:xfrm>
              <a:off x="7958055" y="5146704"/>
              <a:ext cx="629555" cy="44968"/>
            </a:xfrm>
            <a:custGeom>
              <a:avLst/>
              <a:gdLst/>
              <a:ahLst/>
              <a:cxnLst>
                <a:cxn ang="0">
                  <a:pos x="151" y="0"/>
                </a:cxn>
                <a:cxn ang="0">
                  <a:pos x="139" y="3"/>
                </a:cxn>
                <a:cxn ang="0">
                  <a:pos x="101" y="3"/>
                </a:cxn>
                <a:cxn ang="0">
                  <a:pos x="88" y="0"/>
                </a:cxn>
                <a:cxn ang="0">
                  <a:pos x="0" y="0"/>
                </a:cxn>
                <a:cxn ang="0">
                  <a:pos x="25" y="17"/>
                </a:cxn>
                <a:cxn ang="0">
                  <a:pos x="215" y="17"/>
                </a:cxn>
                <a:cxn ang="0">
                  <a:pos x="240" y="0"/>
                </a:cxn>
                <a:cxn ang="0">
                  <a:pos x="151" y="0"/>
                </a:cxn>
              </a:cxnLst>
              <a:rect l="0" t="0" r="r" b="b"/>
              <a:pathLst>
                <a:path w="240" h="17">
                  <a:moveTo>
                    <a:pt x="151" y="0"/>
                  </a:moveTo>
                  <a:cubicBezTo>
                    <a:pt x="151" y="0"/>
                    <a:pt x="151" y="3"/>
                    <a:pt x="139" y="3"/>
                  </a:cubicBezTo>
                  <a:cubicBezTo>
                    <a:pt x="126" y="3"/>
                    <a:pt x="114" y="3"/>
                    <a:pt x="101" y="3"/>
                  </a:cubicBezTo>
                  <a:cubicBezTo>
                    <a:pt x="88" y="3"/>
                    <a:pt x="88" y="0"/>
                    <a:pt x="88" y="0"/>
                  </a:cubicBezTo>
                  <a:cubicBezTo>
                    <a:pt x="0" y="0"/>
                    <a:pt x="0" y="0"/>
                    <a:pt x="0" y="0"/>
                  </a:cubicBezTo>
                  <a:cubicBezTo>
                    <a:pt x="0" y="0"/>
                    <a:pt x="0" y="17"/>
                    <a:pt x="25" y="17"/>
                  </a:cubicBezTo>
                  <a:cubicBezTo>
                    <a:pt x="50" y="17"/>
                    <a:pt x="189" y="17"/>
                    <a:pt x="215" y="17"/>
                  </a:cubicBezTo>
                  <a:cubicBezTo>
                    <a:pt x="240" y="17"/>
                    <a:pt x="240" y="0"/>
                    <a:pt x="240" y="0"/>
                  </a:cubicBezTo>
                  <a:lnTo>
                    <a:pt x="151" y="0"/>
                  </a:lnTo>
                  <a:close/>
                </a:path>
              </a:pathLst>
            </a:custGeom>
            <a:grpFill/>
            <a:ln w="9525">
              <a:noFill/>
              <a:round/>
              <a:headEnd/>
              <a:tailEnd/>
            </a:ln>
          </p:spPr>
          <p:txBody>
            <a:bodyPr anchor="ctr"/>
            <a:lstStyle/>
            <a:p>
              <a:pPr algn="ctr"/>
              <a:endParaRPr/>
            </a:p>
          </p:txBody>
        </p:sp>
        <p:sp>
          <p:nvSpPr>
            <p:cNvPr id="73" name="ïşḻïďê-Freeform: Shape 44"/>
            <p:cNvSpPr>
              <a:spLocks/>
            </p:cNvSpPr>
            <p:nvPr/>
          </p:nvSpPr>
          <p:spPr bwMode="auto">
            <a:xfrm>
              <a:off x="7976375" y="4722004"/>
              <a:ext cx="566266" cy="406379"/>
            </a:xfrm>
            <a:custGeom>
              <a:avLst/>
              <a:gdLst/>
              <a:ahLst/>
              <a:cxnLst>
                <a:cxn ang="0">
                  <a:pos x="216" y="13"/>
                </a:cxn>
                <a:cxn ang="0">
                  <a:pos x="203" y="0"/>
                </a:cxn>
                <a:cxn ang="0">
                  <a:pos x="13" y="0"/>
                </a:cxn>
                <a:cxn ang="0">
                  <a:pos x="0" y="13"/>
                </a:cxn>
                <a:cxn ang="0">
                  <a:pos x="0" y="143"/>
                </a:cxn>
                <a:cxn ang="0">
                  <a:pos x="13" y="155"/>
                </a:cxn>
                <a:cxn ang="0">
                  <a:pos x="203" y="155"/>
                </a:cxn>
                <a:cxn ang="0">
                  <a:pos x="216" y="143"/>
                </a:cxn>
                <a:cxn ang="0">
                  <a:pos x="216" y="13"/>
                </a:cxn>
                <a:cxn ang="0">
                  <a:pos x="206" y="138"/>
                </a:cxn>
                <a:cxn ang="0">
                  <a:pos x="14" y="138"/>
                </a:cxn>
                <a:cxn ang="0">
                  <a:pos x="14" y="13"/>
                </a:cxn>
                <a:cxn ang="0">
                  <a:pos x="206" y="13"/>
                </a:cxn>
                <a:cxn ang="0">
                  <a:pos x="206" y="138"/>
                </a:cxn>
              </a:cxnLst>
              <a:rect l="0" t="0" r="r" b="b"/>
              <a:pathLst>
                <a:path w="216" h="155">
                  <a:moveTo>
                    <a:pt x="216" y="13"/>
                  </a:moveTo>
                  <a:cubicBezTo>
                    <a:pt x="216" y="6"/>
                    <a:pt x="210" y="0"/>
                    <a:pt x="203" y="0"/>
                  </a:cubicBezTo>
                  <a:cubicBezTo>
                    <a:pt x="13" y="0"/>
                    <a:pt x="13" y="0"/>
                    <a:pt x="13" y="0"/>
                  </a:cubicBezTo>
                  <a:cubicBezTo>
                    <a:pt x="6" y="0"/>
                    <a:pt x="0" y="6"/>
                    <a:pt x="0" y="13"/>
                  </a:cubicBezTo>
                  <a:cubicBezTo>
                    <a:pt x="0" y="143"/>
                    <a:pt x="0" y="143"/>
                    <a:pt x="0" y="143"/>
                  </a:cubicBezTo>
                  <a:cubicBezTo>
                    <a:pt x="0" y="150"/>
                    <a:pt x="6" y="155"/>
                    <a:pt x="13" y="155"/>
                  </a:cubicBezTo>
                  <a:cubicBezTo>
                    <a:pt x="203" y="155"/>
                    <a:pt x="203" y="155"/>
                    <a:pt x="203" y="155"/>
                  </a:cubicBezTo>
                  <a:cubicBezTo>
                    <a:pt x="210" y="155"/>
                    <a:pt x="216" y="150"/>
                    <a:pt x="216" y="143"/>
                  </a:cubicBezTo>
                  <a:lnTo>
                    <a:pt x="216" y="13"/>
                  </a:lnTo>
                  <a:close/>
                  <a:moveTo>
                    <a:pt x="206" y="138"/>
                  </a:moveTo>
                  <a:cubicBezTo>
                    <a:pt x="14" y="138"/>
                    <a:pt x="14" y="138"/>
                    <a:pt x="14" y="138"/>
                  </a:cubicBezTo>
                  <a:cubicBezTo>
                    <a:pt x="14" y="13"/>
                    <a:pt x="14" y="13"/>
                    <a:pt x="14" y="13"/>
                  </a:cubicBezTo>
                  <a:cubicBezTo>
                    <a:pt x="206" y="13"/>
                    <a:pt x="206" y="13"/>
                    <a:pt x="206" y="13"/>
                  </a:cubicBezTo>
                  <a:lnTo>
                    <a:pt x="206" y="138"/>
                  </a:lnTo>
                  <a:close/>
                </a:path>
              </a:pathLst>
            </a:custGeom>
            <a:grpFill/>
            <a:ln w="9525">
              <a:noFill/>
              <a:round/>
              <a:headEnd/>
              <a:tailEnd/>
            </a:ln>
          </p:spPr>
          <p:txBody>
            <a:bodyPr anchor="ctr"/>
            <a:lstStyle/>
            <a:p>
              <a:pPr algn="ctr"/>
              <a:endParaRPr/>
            </a:p>
          </p:txBody>
        </p:sp>
        <p:sp>
          <p:nvSpPr>
            <p:cNvPr id="74" name="ïşḻïďê-Freeform: Shape 45"/>
            <p:cNvSpPr>
              <a:spLocks/>
            </p:cNvSpPr>
            <p:nvPr/>
          </p:nvSpPr>
          <p:spPr bwMode="auto">
            <a:xfrm>
              <a:off x="7949727" y="5136711"/>
              <a:ext cx="631220" cy="44968"/>
            </a:xfrm>
            <a:custGeom>
              <a:avLst/>
              <a:gdLst/>
              <a:ahLst/>
              <a:cxnLst>
                <a:cxn ang="0">
                  <a:pos x="152" y="0"/>
                </a:cxn>
                <a:cxn ang="0">
                  <a:pos x="139" y="7"/>
                </a:cxn>
                <a:cxn ang="0">
                  <a:pos x="101" y="7"/>
                </a:cxn>
                <a:cxn ang="0">
                  <a:pos x="89" y="0"/>
                </a:cxn>
                <a:cxn ang="0">
                  <a:pos x="0" y="0"/>
                </a:cxn>
                <a:cxn ang="0">
                  <a:pos x="25" y="17"/>
                </a:cxn>
                <a:cxn ang="0">
                  <a:pos x="215" y="17"/>
                </a:cxn>
                <a:cxn ang="0">
                  <a:pos x="240" y="0"/>
                </a:cxn>
                <a:cxn ang="0">
                  <a:pos x="152" y="0"/>
                </a:cxn>
              </a:cxnLst>
              <a:rect l="0" t="0" r="r" b="b"/>
              <a:pathLst>
                <a:path w="240" h="17">
                  <a:moveTo>
                    <a:pt x="152" y="0"/>
                  </a:moveTo>
                  <a:cubicBezTo>
                    <a:pt x="152" y="0"/>
                    <a:pt x="152" y="7"/>
                    <a:pt x="139" y="7"/>
                  </a:cubicBezTo>
                  <a:cubicBezTo>
                    <a:pt x="126" y="7"/>
                    <a:pt x="114" y="7"/>
                    <a:pt x="101" y="7"/>
                  </a:cubicBezTo>
                  <a:cubicBezTo>
                    <a:pt x="89" y="7"/>
                    <a:pt x="89" y="0"/>
                    <a:pt x="89" y="0"/>
                  </a:cubicBezTo>
                  <a:cubicBezTo>
                    <a:pt x="0" y="0"/>
                    <a:pt x="0" y="0"/>
                    <a:pt x="0" y="0"/>
                  </a:cubicBezTo>
                  <a:cubicBezTo>
                    <a:pt x="0" y="0"/>
                    <a:pt x="0" y="17"/>
                    <a:pt x="25" y="17"/>
                  </a:cubicBezTo>
                  <a:cubicBezTo>
                    <a:pt x="51" y="17"/>
                    <a:pt x="190" y="17"/>
                    <a:pt x="215" y="17"/>
                  </a:cubicBezTo>
                  <a:cubicBezTo>
                    <a:pt x="240" y="17"/>
                    <a:pt x="240" y="0"/>
                    <a:pt x="240" y="0"/>
                  </a:cubicBezTo>
                  <a:lnTo>
                    <a:pt x="152" y="0"/>
                  </a:lnTo>
                  <a:close/>
                </a:path>
              </a:pathLst>
            </a:custGeom>
            <a:grpFill/>
            <a:ln w="9525">
              <a:noFill/>
              <a:round/>
              <a:headEnd/>
              <a:tailEnd/>
            </a:ln>
          </p:spPr>
          <p:txBody>
            <a:bodyPr anchor="ctr"/>
            <a:lstStyle/>
            <a:p>
              <a:pPr algn="ctr"/>
              <a:endParaRPr/>
            </a:p>
          </p:txBody>
        </p:sp>
      </p:grpSp>
      <p:sp>
        <p:nvSpPr>
          <p:cNvPr id="53" name="ïşḻïďê-Freeform: Shape 46"/>
          <p:cNvSpPr>
            <a:spLocks/>
          </p:cNvSpPr>
          <p:nvPr/>
        </p:nvSpPr>
        <p:spPr bwMode="auto">
          <a:xfrm>
            <a:off x="4495877" y="4353925"/>
            <a:ext cx="852430" cy="853946"/>
          </a:xfrm>
          <a:custGeom>
            <a:avLst/>
            <a:gdLst/>
            <a:ahLst/>
            <a:cxnLst>
              <a:cxn ang="0">
                <a:pos x="355" y="357"/>
              </a:cxn>
              <a:cxn ang="0">
                <a:pos x="0" y="1"/>
              </a:cxn>
              <a:cxn ang="0">
                <a:pos x="2" y="0"/>
              </a:cxn>
              <a:cxn ang="0">
                <a:pos x="356" y="354"/>
              </a:cxn>
              <a:cxn ang="0">
                <a:pos x="355" y="357"/>
              </a:cxn>
            </a:cxnLst>
            <a:rect l="0" t="0" r="r" b="b"/>
            <a:pathLst>
              <a:path w="356" h="357">
                <a:moveTo>
                  <a:pt x="355" y="357"/>
                </a:moveTo>
                <a:cubicBezTo>
                  <a:pt x="199" y="284"/>
                  <a:pt x="73" y="158"/>
                  <a:pt x="0" y="1"/>
                </a:cubicBezTo>
                <a:cubicBezTo>
                  <a:pt x="2" y="0"/>
                  <a:pt x="2" y="0"/>
                  <a:pt x="2" y="0"/>
                </a:cubicBezTo>
                <a:cubicBezTo>
                  <a:pt x="75" y="156"/>
                  <a:pt x="201" y="282"/>
                  <a:pt x="356" y="354"/>
                </a:cubicBezTo>
                <a:lnTo>
                  <a:pt x="355" y="357"/>
                </a:ln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57150">
            <a:solidFill>
              <a:schemeClr val="accent4">
                <a:lumMod val="60000"/>
                <a:lumOff val="40000"/>
              </a:schemeClr>
            </a:solidFill>
            <a:round/>
            <a:headEnd/>
            <a:tailEnd/>
          </a:ln>
        </p:spPr>
        <p:txBody>
          <a:bodyPr anchor="ctr"/>
          <a:lstStyle/>
          <a:p>
            <a:pPr algn="ctr"/>
            <a:endParaRPr/>
          </a:p>
        </p:txBody>
      </p:sp>
      <p:sp>
        <p:nvSpPr>
          <p:cNvPr id="54" name="ïşḻïďê-Freeform: Shape 47"/>
          <p:cNvSpPr>
            <a:spLocks/>
          </p:cNvSpPr>
          <p:nvPr/>
        </p:nvSpPr>
        <p:spPr bwMode="auto">
          <a:xfrm>
            <a:off x="6822616" y="2027186"/>
            <a:ext cx="853946" cy="852430"/>
          </a:xfrm>
          <a:custGeom>
            <a:avLst/>
            <a:gdLst/>
            <a:ahLst/>
            <a:cxnLst>
              <a:cxn ang="0">
                <a:pos x="354" y="356"/>
              </a:cxn>
              <a:cxn ang="0">
                <a:pos x="0" y="2"/>
              </a:cxn>
              <a:cxn ang="0">
                <a:pos x="1" y="0"/>
              </a:cxn>
              <a:cxn ang="0">
                <a:pos x="357" y="355"/>
              </a:cxn>
              <a:cxn ang="0">
                <a:pos x="354" y="356"/>
              </a:cxn>
            </a:cxnLst>
            <a:rect l="0" t="0" r="r" b="b"/>
            <a:pathLst>
              <a:path w="357" h="356">
                <a:moveTo>
                  <a:pt x="354" y="356"/>
                </a:moveTo>
                <a:cubicBezTo>
                  <a:pt x="282" y="201"/>
                  <a:pt x="156" y="75"/>
                  <a:pt x="0" y="2"/>
                </a:cubicBezTo>
                <a:cubicBezTo>
                  <a:pt x="1" y="0"/>
                  <a:pt x="1" y="0"/>
                  <a:pt x="1" y="0"/>
                </a:cubicBezTo>
                <a:cubicBezTo>
                  <a:pt x="158" y="73"/>
                  <a:pt x="284" y="199"/>
                  <a:pt x="357" y="355"/>
                </a:cubicBezTo>
                <a:lnTo>
                  <a:pt x="354" y="356"/>
                </a:ln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57150">
            <a:solidFill>
              <a:schemeClr val="accent4">
                <a:lumMod val="60000"/>
                <a:lumOff val="40000"/>
              </a:schemeClr>
            </a:solidFill>
            <a:round/>
            <a:headEnd/>
            <a:tailEnd/>
          </a:ln>
        </p:spPr>
        <p:txBody>
          <a:bodyPr anchor="ctr"/>
          <a:lstStyle/>
          <a:p>
            <a:pPr algn="ctr"/>
            <a:endParaRPr/>
          </a:p>
        </p:txBody>
      </p:sp>
      <p:sp>
        <p:nvSpPr>
          <p:cNvPr id="55" name="ïşḻïďê-Freeform: Shape 48"/>
          <p:cNvSpPr>
            <a:spLocks/>
          </p:cNvSpPr>
          <p:nvPr/>
        </p:nvSpPr>
        <p:spPr bwMode="auto">
          <a:xfrm>
            <a:off x="6822616" y="4353925"/>
            <a:ext cx="853946" cy="853946"/>
          </a:xfrm>
          <a:custGeom>
            <a:avLst/>
            <a:gdLst/>
            <a:ahLst/>
            <a:cxnLst>
              <a:cxn ang="0">
                <a:pos x="1" y="357"/>
              </a:cxn>
              <a:cxn ang="0">
                <a:pos x="0" y="354"/>
              </a:cxn>
              <a:cxn ang="0">
                <a:pos x="354" y="0"/>
              </a:cxn>
              <a:cxn ang="0">
                <a:pos x="357" y="1"/>
              </a:cxn>
              <a:cxn ang="0">
                <a:pos x="1" y="357"/>
              </a:cxn>
            </a:cxnLst>
            <a:rect l="0" t="0" r="r" b="b"/>
            <a:pathLst>
              <a:path w="357" h="357">
                <a:moveTo>
                  <a:pt x="1" y="357"/>
                </a:moveTo>
                <a:cubicBezTo>
                  <a:pt x="0" y="354"/>
                  <a:pt x="0" y="354"/>
                  <a:pt x="0" y="354"/>
                </a:cubicBezTo>
                <a:cubicBezTo>
                  <a:pt x="156" y="282"/>
                  <a:pt x="282" y="156"/>
                  <a:pt x="354" y="0"/>
                </a:cubicBezTo>
                <a:cubicBezTo>
                  <a:pt x="357" y="1"/>
                  <a:pt x="357" y="1"/>
                  <a:pt x="357" y="1"/>
                </a:cubicBezTo>
                <a:cubicBezTo>
                  <a:pt x="284" y="158"/>
                  <a:pt x="158" y="284"/>
                  <a:pt x="1" y="357"/>
                </a:cubicBez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57150">
            <a:solidFill>
              <a:schemeClr val="accent4">
                <a:lumMod val="60000"/>
                <a:lumOff val="40000"/>
              </a:schemeClr>
            </a:solidFill>
            <a:round/>
            <a:headEnd/>
            <a:tailEnd/>
          </a:ln>
        </p:spPr>
        <p:txBody>
          <a:bodyPr anchor="ctr"/>
          <a:lstStyle/>
          <a:p>
            <a:pPr algn="ctr"/>
            <a:endParaRPr/>
          </a:p>
        </p:txBody>
      </p:sp>
      <p:sp>
        <p:nvSpPr>
          <p:cNvPr id="56" name="ïşḻïďê-Freeform: Shape 52"/>
          <p:cNvSpPr>
            <a:spLocks/>
          </p:cNvSpPr>
          <p:nvPr/>
        </p:nvSpPr>
        <p:spPr bwMode="auto">
          <a:xfrm>
            <a:off x="4536831" y="2068139"/>
            <a:ext cx="831195" cy="831195"/>
          </a:xfrm>
          <a:custGeom>
            <a:avLst/>
            <a:gdLst/>
            <a:ahLst/>
            <a:cxnLst>
              <a:cxn ang="0">
                <a:pos x="2" y="347"/>
              </a:cxn>
              <a:cxn ang="0">
                <a:pos x="0" y="346"/>
              </a:cxn>
              <a:cxn ang="0">
                <a:pos x="346" y="0"/>
              </a:cxn>
              <a:cxn ang="0">
                <a:pos x="347" y="2"/>
              </a:cxn>
              <a:cxn ang="0">
                <a:pos x="2" y="347"/>
              </a:cxn>
            </a:cxnLst>
            <a:rect l="0" t="0" r="r" b="b"/>
            <a:pathLst>
              <a:path w="347" h="347">
                <a:moveTo>
                  <a:pt x="2" y="347"/>
                </a:moveTo>
                <a:cubicBezTo>
                  <a:pt x="0" y="346"/>
                  <a:pt x="0" y="346"/>
                  <a:pt x="0" y="346"/>
                </a:cubicBezTo>
                <a:cubicBezTo>
                  <a:pt x="71" y="194"/>
                  <a:pt x="194" y="71"/>
                  <a:pt x="346" y="0"/>
                </a:cubicBezTo>
                <a:cubicBezTo>
                  <a:pt x="347" y="2"/>
                  <a:pt x="347" y="2"/>
                  <a:pt x="347" y="2"/>
                </a:cubicBezTo>
                <a:cubicBezTo>
                  <a:pt x="196" y="73"/>
                  <a:pt x="73" y="195"/>
                  <a:pt x="2" y="347"/>
                </a:cubicBezTo>
                <a:close/>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57150">
            <a:solidFill>
              <a:schemeClr val="accent4">
                <a:lumMod val="60000"/>
                <a:lumOff val="40000"/>
              </a:schemeClr>
            </a:solidFill>
            <a:round/>
            <a:headEnd/>
            <a:tailEnd/>
          </a:ln>
        </p:spPr>
        <p:txBody>
          <a:bodyPr anchor="ctr"/>
          <a:lstStyle/>
          <a:p>
            <a:pPr algn="ctr"/>
            <a:endParaRPr/>
          </a:p>
        </p:txBody>
      </p:sp>
      <p:sp>
        <p:nvSpPr>
          <p:cNvPr id="20" name="ïşḻïďê-Rectangle: Rounded Corners 61"/>
          <p:cNvSpPr/>
          <p:nvPr/>
        </p:nvSpPr>
        <p:spPr>
          <a:xfrm>
            <a:off x="8103709" y="1981525"/>
            <a:ext cx="2889468" cy="1118553"/>
          </a:xfrm>
          <a:prstGeom prst="roundRect">
            <a:avLst>
              <a:gd name="adj" fmla="val 5186"/>
            </a:avLst>
          </a:prstGeom>
          <a:noFill/>
          <a:ln w="952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ïşḻïďê-Rectangle: Rounded Corners 80"/>
          <p:cNvSpPr/>
          <p:nvPr/>
        </p:nvSpPr>
        <p:spPr>
          <a:xfrm>
            <a:off x="8103709" y="4186872"/>
            <a:ext cx="2889468" cy="1118553"/>
          </a:xfrm>
          <a:prstGeom prst="roundRect">
            <a:avLst>
              <a:gd name="adj" fmla="val 5186"/>
            </a:avLst>
          </a:prstGeom>
          <a:noFill/>
          <a:ln w="952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ïşḻïďê-Rectangle: Rounded Corners 91"/>
          <p:cNvSpPr/>
          <p:nvPr/>
        </p:nvSpPr>
        <p:spPr>
          <a:xfrm>
            <a:off x="1207977" y="4186872"/>
            <a:ext cx="2889468" cy="1118553"/>
          </a:xfrm>
          <a:prstGeom prst="roundRect">
            <a:avLst>
              <a:gd name="adj" fmla="val 5186"/>
            </a:avLst>
          </a:prstGeom>
          <a:noFill/>
          <a:ln w="952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íślíḋè-Rectangle: Rounded Corners 96"/>
          <p:cNvSpPr/>
          <p:nvPr/>
        </p:nvSpPr>
        <p:spPr>
          <a:xfrm>
            <a:off x="1207977" y="1981525"/>
            <a:ext cx="2889468" cy="1118553"/>
          </a:xfrm>
          <a:prstGeom prst="roundRect">
            <a:avLst>
              <a:gd name="adj" fmla="val 5186"/>
            </a:avLst>
          </a:prstGeom>
          <a:noFill/>
          <a:ln w="952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88" name="组合 87"/>
          <p:cNvGrpSpPr/>
          <p:nvPr/>
        </p:nvGrpSpPr>
        <p:grpSpPr>
          <a:xfrm>
            <a:off x="1312795" y="2106291"/>
            <a:ext cx="2746724" cy="914570"/>
            <a:chOff x="5354323" y="1967781"/>
            <a:chExt cx="2746724" cy="914570"/>
          </a:xfrm>
        </p:grpSpPr>
        <p:sp>
          <p:nvSpPr>
            <p:cNvPr id="89" name="矩形 88"/>
            <p:cNvSpPr/>
            <p:nvPr/>
          </p:nvSpPr>
          <p:spPr>
            <a:xfrm>
              <a:off x="5354323" y="2346820"/>
              <a:ext cx="274672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a:t>
              </a: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上可以</a:t>
              </a:r>
              <a:r>
                <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将演示文稿打印</a:t>
              </a: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出来制作</a:t>
              </a:r>
            </a:p>
          </p:txBody>
        </p:sp>
        <p:sp>
          <p:nvSpPr>
            <p:cNvPr id="90" name="矩形 89"/>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标题文字添加</a:t>
              </a:r>
            </a:p>
          </p:txBody>
        </p:sp>
      </p:grpSp>
      <p:grpSp>
        <p:nvGrpSpPr>
          <p:cNvPr id="91" name="组合 90"/>
          <p:cNvGrpSpPr/>
          <p:nvPr/>
        </p:nvGrpSpPr>
        <p:grpSpPr>
          <a:xfrm>
            <a:off x="1312795" y="4281746"/>
            <a:ext cx="2746724" cy="914570"/>
            <a:chOff x="5354323" y="1967781"/>
            <a:chExt cx="2746724" cy="914570"/>
          </a:xfrm>
        </p:grpSpPr>
        <p:sp>
          <p:nvSpPr>
            <p:cNvPr id="92" name="矩形 91"/>
            <p:cNvSpPr/>
            <p:nvPr/>
          </p:nvSpPr>
          <p:spPr>
            <a:xfrm>
              <a:off x="5354323" y="2346820"/>
              <a:ext cx="2746724"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a:t>
              </a: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上可以</a:t>
              </a:r>
              <a:r>
                <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将演示文稿打印</a:t>
              </a: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出来制作</a:t>
              </a:r>
            </a:p>
          </p:txBody>
        </p:sp>
        <p:sp>
          <p:nvSpPr>
            <p:cNvPr id="93" name="矩形 92"/>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标题文字添加</a:t>
              </a:r>
            </a:p>
          </p:txBody>
        </p:sp>
      </p:grpSp>
      <p:grpSp>
        <p:nvGrpSpPr>
          <p:cNvPr id="94" name="组合 93"/>
          <p:cNvGrpSpPr/>
          <p:nvPr/>
        </p:nvGrpSpPr>
        <p:grpSpPr>
          <a:xfrm>
            <a:off x="8196549" y="2106291"/>
            <a:ext cx="2746724" cy="914570"/>
            <a:chOff x="5354323" y="1967781"/>
            <a:chExt cx="2746724" cy="914570"/>
          </a:xfrm>
        </p:grpSpPr>
        <p:sp>
          <p:nvSpPr>
            <p:cNvPr id="95" name="矩形 94"/>
            <p:cNvSpPr/>
            <p:nvPr/>
          </p:nvSpPr>
          <p:spPr>
            <a:xfrm>
              <a:off x="5354323" y="2346820"/>
              <a:ext cx="274672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a:t>
              </a: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上可以</a:t>
              </a:r>
              <a:r>
                <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将演示文稿打印</a:t>
              </a: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出来制作</a:t>
              </a:r>
            </a:p>
          </p:txBody>
        </p:sp>
        <p:sp>
          <p:nvSpPr>
            <p:cNvPr id="96" name="矩形 95"/>
            <p:cNvSpPr/>
            <p:nvPr/>
          </p:nvSpPr>
          <p:spPr>
            <a:xfrm>
              <a:off x="601666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标题文字添加</a:t>
              </a:r>
            </a:p>
          </p:txBody>
        </p:sp>
      </p:grpSp>
      <p:grpSp>
        <p:nvGrpSpPr>
          <p:cNvPr id="97" name="组合 96"/>
          <p:cNvGrpSpPr/>
          <p:nvPr/>
        </p:nvGrpSpPr>
        <p:grpSpPr>
          <a:xfrm>
            <a:off x="8196549" y="4281746"/>
            <a:ext cx="2746724" cy="914570"/>
            <a:chOff x="5354323" y="1967781"/>
            <a:chExt cx="2746724" cy="914570"/>
          </a:xfrm>
        </p:grpSpPr>
        <p:sp>
          <p:nvSpPr>
            <p:cNvPr id="98" name="矩形 97"/>
            <p:cNvSpPr/>
            <p:nvPr/>
          </p:nvSpPr>
          <p:spPr>
            <a:xfrm>
              <a:off x="5354323" y="2346820"/>
              <a:ext cx="274672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a:t>
              </a: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上可以</a:t>
              </a:r>
              <a:r>
                <a:rPr lang="zh-CN" altLang="en-US" sz="12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将演示文稿打印</a:t>
              </a:r>
              <a:r>
                <a:rPr lang="zh-CN" altLang="en-US" sz="12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出来制作</a:t>
              </a:r>
            </a:p>
          </p:txBody>
        </p:sp>
        <p:sp>
          <p:nvSpPr>
            <p:cNvPr id="99" name="矩形 98"/>
            <p:cNvSpPr/>
            <p:nvPr/>
          </p:nvSpPr>
          <p:spPr>
            <a:xfrm>
              <a:off x="601666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标题文字添加</a:t>
              </a:r>
            </a:p>
          </p:txBody>
        </p:sp>
      </p:grpSp>
      <p:grpSp>
        <p:nvGrpSpPr>
          <p:cNvPr id="57" name="组合 56"/>
          <p:cNvGrpSpPr/>
          <p:nvPr/>
        </p:nvGrpSpPr>
        <p:grpSpPr>
          <a:xfrm>
            <a:off x="3301991" y="443981"/>
            <a:ext cx="5588010" cy="1114848"/>
            <a:chOff x="3301991" y="443981"/>
            <a:chExt cx="5588010" cy="1114848"/>
          </a:xfrm>
        </p:grpSpPr>
        <p:sp>
          <p:nvSpPr>
            <p:cNvPr id="61" name="文本框 60"/>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rPr>
                <a:t>项目发展规划</a:t>
              </a:r>
            </a:p>
          </p:txBody>
        </p:sp>
        <p:pic>
          <p:nvPicPr>
            <p:cNvPr id="62" name="图片 61"/>
            <p:cNvPicPr>
              <a:picLocks noChangeAspect="1"/>
            </p:cNvPicPr>
            <p:nvPr/>
          </p:nvPicPr>
          <p:blipFill>
            <a:blip r:embed="rId4" cstate="print"/>
            <a:stretch>
              <a:fillRect/>
            </a:stretch>
          </p:blipFill>
          <p:spPr>
            <a:xfrm rot="5400000">
              <a:off x="5815476" y="-695386"/>
              <a:ext cx="561048" cy="3947381"/>
            </a:xfrm>
            <a:prstGeom prst="rect">
              <a:avLst/>
            </a:prstGeom>
          </p:spPr>
        </p:pic>
      </p:grpSp>
    </p:spTree>
    <p:custDataLst>
      <p:tags r:id="rId1"/>
    </p:custDataLst>
    <p:extLst>
      <p:ext uri="{BB962C8B-B14F-4D97-AF65-F5344CB8AC3E}">
        <p14:creationId xmlns:p14="http://schemas.microsoft.com/office/powerpoint/2010/main" xmlns="" val="373719055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nodePh="1">
                                  <p:stCondLst>
                                    <p:cond delay="0"/>
                                  </p:stCondLst>
                                  <p:endCondLst>
                                    <p:cond evt="begin" delay="0">
                                      <p:tn val="5"/>
                                    </p:cond>
                                  </p:end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anim calcmode="lin" valueType="num">
                                      <p:cBhvr>
                                        <p:cTn id="10" dur="500" fill="hold"/>
                                        <p:tgtEl>
                                          <p:spTgt spid="24"/>
                                        </p:tgtEl>
                                        <p:attrNameLst>
                                          <p:attrName>ppt_x</p:attrName>
                                        </p:attrNameLst>
                                      </p:cBhvr>
                                      <p:tavLst>
                                        <p:tav tm="0">
                                          <p:val>
                                            <p:fltVal val="0.5"/>
                                          </p:val>
                                        </p:tav>
                                        <p:tav tm="100000">
                                          <p:val>
                                            <p:strVal val="#ppt_x"/>
                                          </p:val>
                                        </p:tav>
                                      </p:tavLst>
                                    </p:anim>
                                    <p:anim calcmode="lin" valueType="num">
                                      <p:cBhvr>
                                        <p:cTn id="11" dur="500" fill="hold"/>
                                        <p:tgtEl>
                                          <p:spTgt spid="2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81"/>
                                        </p:tgtEl>
                                        <p:attrNameLst>
                                          <p:attrName>style.visibility</p:attrName>
                                        </p:attrNameLst>
                                      </p:cBhvr>
                                      <p:to>
                                        <p:strVal val="visible"/>
                                      </p:to>
                                    </p:set>
                                    <p:anim calcmode="lin" valueType="num">
                                      <p:cBhvr>
                                        <p:cTn id="14" dur="500" fill="hold"/>
                                        <p:tgtEl>
                                          <p:spTgt spid="81"/>
                                        </p:tgtEl>
                                        <p:attrNameLst>
                                          <p:attrName>ppt_w</p:attrName>
                                        </p:attrNameLst>
                                      </p:cBhvr>
                                      <p:tavLst>
                                        <p:tav tm="0">
                                          <p:val>
                                            <p:fltVal val="0"/>
                                          </p:val>
                                        </p:tav>
                                        <p:tav tm="100000">
                                          <p:val>
                                            <p:strVal val="#ppt_w"/>
                                          </p:val>
                                        </p:tav>
                                      </p:tavLst>
                                    </p:anim>
                                    <p:anim calcmode="lin" valueType="num">
                                      <p:cBhvr>
                                        <p:cTn id="15" dur="500" fill="hold"/>
                                        <p:tgtEl>
                                          <p:spTgt spid="81"/>
                                        </p:tgtEl>
                                        <p:attrNameLst>
                                          <p:attrName>ppt_h</p:attrName>
                                        </p:attrNameLst>
                                      </p:cBhvr>
                                      <p:tavLst>
                                        <p:tav tm="0">
                                          <p:val>
                                            <p:fltVal val="0"/>
                                          </p:val>
                                        </p:tav>
                                        <p:tav tm="100000">
                                          <p:val>
                                            <p:strVal val="#ppt_h"/>
                                          </p:val>
                                        </p:tav>
                                      </p:tavLst>
                                    </p:anim>
                                    <p:animEffect transition="in" filter="fade">
                                      <p:cBhvr>
                                        <p:cTn id="16" dur="500"/>
                                        <p:tgtEl>
                                          <p:spTgt spid="81"/>
                                        </p:tgtEl>
                                      </p:cBhvr>
                                    </p:animEffect>
                                    <p:anim calcmode="lin" valueType="num">
                                      <p:cBhvr>
                                        <p:cTn id="17" dur="500" fill="hold"/>
                                        <p:tgtEl>
                                          <p:spTgt spid="81"/>
                                        </p:tgtEl>
                                        <p:attrNameLst>
                                          <p:attrName>ppt_x</p:attrName>
                                        </p:attrNameLst>
                                      </p:cBhvr>
                                      <p:tavLst>
                                        <p:tav tm="0">
                                          <p:val>
                                            <p:fltVal val="0.5"/>
                                          </p:val>
                                        </p:tav>
                                        <p:tav tm="100000">
                                          <p:val>
                                            <p:strVal val="#ppt_x"/>
                                          </p:val>
                                        </p:tav>
                                      </p:tavLst>
                                    </p:anim>
                                    <p:anim calcmode="lin" valueType="num">
                                      <p:cBhvr>
                                        <p:cTn id="18" dur="500" fill="hold"/>
                                        <p:tgtEl>
                                          <p:spTgt spid="81"/>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82"/>
                                        </p:tgtEl>
                                        <p:attrNameLst>
                                          <p:attrName>style.visibility</p:attrName>
                                        </p:attrNameLst>
                                      </p:cBhvr>
                                      <p:to>
                                        <p:strVal val="visible"/>
                                      </p:to>
                                    </p:set>
                                    <p:anim calcmode="lin" valueType="num">
                                      <p:cBhvr>
                                        <p:cTn id="21" dur="500" fill="hold"/>
                                        <p:tgtEl>
                                          <p:spTgt spid="82"/>
                                        </p:tgtEl>
                                        <p:attrNameLst>
                                          <p:attrName>ppt_w</p:attrName>
                                        </p:attrNameLst>
                                      </p:cBhvr>
                                      <p:tavLst>
                                        <p:tav tm="0">
                                          <p:val>
                                            <p:fltVal val="0"/>
                                          </p:val>
                                        </p:tav>
                                        <p:tav tm="100000">
                                          <p:val>
                                            <p:strVal val="#ppt_w"/>
                                          </p:val>
                                        </p:tav>
                                      </p:tavLst>
                                    </p:anim>
                                    <p:anim calcmode="lin" valueType="num">
                                      <p:cBhvr>
                                        <p:cTn id="22" dur="500" fill="hold"/>
                                        <p:tgtEl>
                                          <p:spTgt spid="82"/>
                                        </p:tgtEl>
                                        <p:attrNameLst>
                                          <p:attrName>ppt_h</p:attrName>
                                        </p:attrNameLst>
                                      </p:cBhvr>
                                      <p:tavLst>
                                        <p:tav tm="0">
                                          <p:val>
                                            <p:fltVal val="0"/>
                                          </p:val>
                                        </p:tav>
                                        <p:tav tm="100000">
                                          <p:val>
                                            <p:strVal val="#ppt_h"/>
                                          </p:val>
                                        </p:tav>
                                      </p:tavLst>
                                    </p:anim>
                                    <p:animEffect transition="in" filter="fade">
                                      <p:cBhvr>
                                        <p:cTn id="23" dur="500"/>
                                        <p:tgtEl>
                                          <p:spTgt spid="82"/>
                                        </p:tgtEl>
                                      </p:cBhvr>
                                    </p:animEffect>
                                    <p:anim calcmode="lin" valueType="num">
                                      <p:cBhvr>
                                        <p:cTn id="24" dur="500" fill="hold"/>
                                        <p:tgtEl>
                                          <p:spTgt spid="82"/>
                                        </p:tgtEl>
                                        <p:attrNameLst>
                                          <p:attrName>ppt_x</p:attrName>
                                        </p:attrNameLst>
                                      </p:cBhvr>
                                      <p:tavLst>
                                        <p:tav tm="0">
                                          <p:val>
                                            <p:fltVal val="0.5"/>
                                          </p:val>
                                        </p:tav>
                                        <p:tav tm="100000">
                                          <p:val>
                                            <p:strVal val="#ppt_x"/>
                                          </p:val>
                                        </p:tav>
                                      </p:tavLst>
                                    </p:anim>
                                    <p:anim calcmode="lin" valueType="num">
                                      <p:cBhvr>
                                        <p:cTn id="25" dur="500" fill="hold"/>
                                        <p:tgtEl>
                                          <p:spTgt spid="82"/>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80"/>
                                        </p:tgtEl>
                                        <p:attrNameLst>
                                          <p:attrName>style.visibility</p:attrName>
                                        </p:attrNameLst>
                                      </p:cBhvr>
                                      <p:to>
                                        <p:strVal val="visible"/>
                                      </p:to>
                                    </p:set>
                                    <p:anim calcmode="lin" valueType="num">
                                      <p:cBhvr>
                                        <p:cTn id="28" dur="500" fill="hold"/>
                                        <p:tgtEl>
                                          <p:spTgt spid="80"/>
                                        </p:tgtEl>
                                        <p:attrNameLst>
                                          <p:attrName>ppt_w</p:attrName>
                                        </p:attrNameLst>
                                      </p:cBhvr>
                                      <p:tavLst>
                                        <p:tav tm="0">
                                          <p:val>
                                            <p:fltVal val="0"/>
                                          </p:val>
                                        </p:tav>
                                        <p:tav tm="100000">
                                          <p:val>
                                            <p:strVal val="#ppt_w"/>
                                          </p:val>
                                        </p:tav>
                                      </p:tavLst>
                                    </p:anim>
                                    <p:anim calcmode="lin" valueType="num">
                                      <p:cBhvr>
                                        <p:cTn id="29" dur="500" fill="hold"/>
                                        <p:tgtEl>
                                          <p:spTgt spid="80"/>
                                        </p:tgtEl>
                                        <p:attrNameLst>
                                          <p:attrName>ppt_h</p:attrName>
                                        </p:attrNameLst>
                                      </p:cBhvr>
                                      <p:tavLst>
                                        <p:tav tm="0">
                                          <p:val>
                                            <p:fltVal val="0"/>
                                          </p:val>
                                        </p:tav>
                                        <p:tav tm="100000">
                                          <p:val>
                                            <p:strVal val="#ppt_h"/>
                                          </p:val>
                                        </p:tav>
                                      </p:tavLst>
                                    </p:anim>
                                    <p:animEffect transition="in" filter="fade">
                                      <p:cBhvr>
                                        <p:cTn id="30" dur="500"/>
                                        <p:tgtEl>
                                          <p:spTgt spid="80"/>
                                        </p:tgtEl>
                                      </p:cBhvr>
                                    </p:animEffect>
                                    <p:anim calcmode="lin" valueType="num">
                                      <p:cBhvr>
                                        <p:cTn id="31" dur="500" fill="hold"/>
                                        <p:tgtEl>
                                          <p:spTgt spid="80"/>
                                        </p:tgtEl>
                                        <p:attrNameLst>
                                          <p:attrName>ppt_x</p:attrName>
                                        </p:attrNameLst>
                                      </p:cBhvr>
                                      <p:tavLst>
                                        <p:tav tm="0">
                                          <p:val>
                                            <p:fltVal val="0.5"/>
                                          </p:val>
                                        </p:tav>
                                        <p:tav tm="100000">
                                          <p:val>
                                            <p:strVal val="#ppt_x"/>
                                          </p:val>
                                        </p:tav>
                                      </p:tavLst>
                                    </p:anim>
                                    <p:anim calcmode="lin" valueType="num">
                                      <p:cBhvr>
                                        <p:cTn id="32" dur="500" fill="hold"/>
                                        <p:tgtEl>
                                          <p:spTgt spid="80"/>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fltVal val="0"/>
                                          </p:val>
                                        </p:tav>
                                        <p:tav tm="100000">
                                          <p:val>
                                            <p:strVal val="#ppt_w"/>
                                          </p:val>
                                        </p:tav>
                                      </p:tavLst>
                                    </p:anim>
                                    <p:anim calcmode="lin" valueType="num">
                                      <p:cBhvr>
                                        <p:cTn id="36" dur="500" fill="hold"/>
                                        <p:tgtEl>
                                          <p:spTgt spid="52"/>
                                        </p:tgtEl>
                                        <p:attrNameLst>
                                          <p:attrName>ppt_h</p:attrName>
                                        </p:attrNameLst>
                                      </p:cBhvr>
                                      <p:tavLst>
                                        <p:tav tm="0">
                                          <p:val>
                                            <p:fltVal val="0"/>
                                          </p:val>
                                        </p:tav>
                                        <p:tav tm="100000">
                                          <p:val>
                                            <p:strVal val="#ppt_h"/>
                                          </p:val>
                                        </p:tav>
                                      </p:tavLst>
                                    </p:anim>
                                    <p:animEffect transition="in" filter="fade">
                                      <p:cBhvr>
                                        <p:cTn id="37" dur="500"/>
                                        <p:tgtEl>
                                          <p:spTgt spid="52"/>
                                        </p:tgtEl>
                                      </p:cBhvr>
                                    </p:animEffect>
                                    <p:anim calcmode="lin" valueType="num">
                                      <p:cBhvr>
                                        <p:cTn id="38" dur="500" fill="hold"/>
                                        <p:tgtEl>
                                          <p:spTgt spid="52"/>
                                        </p:tgtEl>
                                        <p:attrNameLst>
                                          <p:attrName>ppt_x</p:attrName>
                                        </p:attrNameLst>
                                      </p:cBhvr>
                                      <p:tavLst>
                                        <p:tav tm="0">
                                          <p:val>
                                            <p:fltVal val="0.5"/>
                                          </p:val>
                                        </p:tav>
                                        <p:tav tm="100000">
                                          <p:val>
                                            <p:strVal val="#ppt_x"/>
                                          </p:val>
                                        </p:tav>
                                      </p:tavLst>
                                    </p:anim>
                                    <p:anim calcmode="lin" valueType="num">
                                      <p:cBhvr>
                                        <p:cTn id="39" dur="500" fill="hold"/>
                                        <p:tgtEl>
                                          <p:spTgt spid="52"/>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53"/>
                                        </p:tgtEl>
                                        <p:attrNameLst>
                                          <p:attrName>style.visibility</p:attrName>
                                        </p:attrNameLst>
                                      </p:cBhvr>
                                      <p:to>
                                        <p:strVal val="visible"/>
                                      </p:to>
                                    </p:set>
                                    <p:anim calcmode="lin" valueType="num">
                                      <p:cBhvr>
                                        <p:cTn id="42" dur="500" fill="hold"/>
                                        <p:tgtEl>
                                          <p:spTgt spid="53"/>
                                        </p:tgtEl>
                                        <p:attrNameLst>
                                          <p:attrName>ppt_w</p:attrName>
                                        </p:attrNameLst>
                                      </p:cBhvr>
                                      <p:tavLst>
                                        <p:tav tm="0">
                                          <p:val>
                                            <p:fltVal val="0"/>
                                          </p:val>
                                        </p:tav>
                                        <p:tav tm="100000">
                                          <p:val>
                                            <p:strVal val="#ppt_w"/>
                                          </p:val>
                                        </p:tav>
                                      </p:tavLst>
                                    </p:anim>
                                    <p:anim calcmode="lin" valueType="num">
                                      <p:cBhvr>
                                        <p:cTn id="43" dur="500" fill="hold"/>
                                        <p:tgtEl>
                                          <p:spTgt spid="53"/>
                                        </p:tgtEl>
                                        <p:attrNameLst>
                                          <p:attrName>ppt_h</p:attrName>
                                        </p:attrNameLst>
                                      </p:cBhvr>
                                      <p:tavLst>
                                        <p:tav tm="0">
                                          <p:val>
                                            <p:fltVal val="0"/>
                                          </p:val>
                                        </p:tav>
                                        <p:tav tm="100000">
                                          <p:val>
                                            <p:strVal val="#ppt_h"/>
                                          </p:val>
                                        </p:tav>
                                      </p:tavLst>
                                    </p:anim>
                                    <p:animEffect transition="in" filter="fade">
                                      <p:cBhvr>
                                        <p:cTn id="44" dur="500"/>
                                        <p:tgtEl>
                                          <p:spTgt spid="53"/>
                                        </p:tgtEl>
                                      </p:cBhvr>
                                    </p:animEffect>
                                    <p:anim calcmode="lin" valueType="num">
                                      <p:cBhvr>
                                        <p:cTn id="45" dur="500" fill="hold"/>
                                        <p:tgtEl>
                                          <p:spTgt spid="53"/>
                                        </p:tgtEl>
                                        <p:attrNameLst>
                                          <p:attrName>ppt_x</p:attrName>
                                        </p:attrNameLst>
                                      </p:cBhvr>
                                      <p:tavLst>
                                        <p:tav tm="0">
                                          <p:val>
                                            <p:fltVal val="0.5"/>
                                          </p:val>
                                        </p:tav>
                                        <p:tav tm="100000">
                                          <p:val>
                                            <p:strVal val="#ppt_x"/>
                                          </p:val>
                                        </p:tav>
                                      </p:tavLst>
                                    </p:anim>
                                    <p:anim calcmode="lin" valueType="num">
                                      <p:cBhvr>
                                        <p:cTn id="46" dur="500" fill="hold"/>
                                        <p:tgtEl>
                                          <p:spTgt spid="53"/>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54"/>
                                        </p:tgtEl>
                                        <p:attrNameLst>
                                          <p:attrName>style.visibility</p:attrName>
                                        </p:attrNameLst>
                                      </p:cBhvr>
                                      <p:to>
                                        <p:strVal val="visible"/>
                                      </p:to>
                                    </p:set>
                                    <p:anim calcmode="lin" valueType="num">
                                      <p:cBhvr>
                                        <p:cTn id="49" dur="500" fill="hold"/>
                                        <p:tgtEl>
                                          <p:spTgt spid="54"/>
                                        </p:tgtEl>
                                        <p:attrNameLst>
                                          <p:attrName>ppt_w</p:attrName>
                                        </p:attrNameLst>
                                      </p:cBhvr>
                                      <p:tavLst>
                                        <p:tav tm="0">
                                          <p:val>
                                            <p:fltVal val="0"/>
                                          </p:val>
                                        </p:tav>
                                        <p:tav tm="100000">
                                          <p:val>
                                            <p:strVal val="#ppt_w"/>
                                          </p:val>
                                        </p:tav>
                                      </p:tavLst>
                                    </p:anim>
                                    <p:anim calcmode="lin" valueType="num">
                                      <p:cBhvr>
                                        <p:cTn id="50" dur="500" fill="hold"/>
                                        <p:tgtEl>
                                          <p:spTgt spid="54"/>
                                        </p:tgtEl>
                                        <p:attrNameLst>
                                          <p:attrName>ppt_h</p:attrName>
                                        </p:attrNameLst>
                                      </p:cBhvr>
                                      <p:tavLst>
                                        <p:tav tm="0">
                                          <p:val>
                                            <p:fltVal val="0"/>
                                          </p:val>
                                        </p:tav>
                                        <p:tav tm="100000">
                                          <p:val>
                                            <p:strVal val="#ppt_h"/>
                                          </p:val>
                                        </p:tav>
                                      </p:tavLst>
                                    </p:anim>
                                    <p:animEffect transition="in" filter="fade">
                                      <p:cBhvr>
                                        <p:cTn id="51" dur="500"/>
                                        <p:tgtEl>
                                          <p:spTgt spid="54"/>
                                        </p:tgtEl>
                                      </p:cBhvr>
                                    </p:animEffect>
                                    <p:anim calcmode="lin" valueType="num">
                                      <p:cBhvr>
                                        <p:cTn id="52" dur="500" fill="hold"/>
                                        <p:tgtEl>
                                          <p:spTgt spid="54"/>
                                        </p:tgtEl>
                                        <p:attrNameLst>
                                          <p:attrName>ppt_x</p:attrName>
                                        </p:attrNameLst>
                                      </p:cBhvr>
                                      <p:tavLst>
                                        <p:tav tm="0">
                                          <p:val>
                                            <p:fltVal val="0.5"/>
                                          </p:val>
                                        </p:tav>
                                        <p:tav tm="100000">
                                          <p:val>
                                            <p:strVal val="#ppt_x"/>
                                          </p:val>
                                        </p:tav>
                                      </p:tavLst>
                                    </p:anim>
                                    <p:anim calcmode="lin" valueType="num">
                                      <p:cBhvr>
                                        <p:cTn id="53" dur="500" fill="hold"/>
                                        <p:tgtEl>
                                          <p:spTgt spid="54"/>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 calcmode="lin" valueType="num">
                                      <p:cBhvr>
                                        <p:cTn id="56" dur="500" fill="hold"/>
                                        <p:tgtEl>
                                          <p:spTgt spid="55"/>
                                        </p:tgtEl>
                                        <p:attrNameLst>
                                          <p:attrName>ppt_w</p:attrName>
                                        </p:attrNameLst>
                                      </p:cBhvr>
                                      <p:tavLst>
                                        <p:tav tm="0">
                                          <p:val>
                                            <p:fltVal val="0"/>
                                          </p:val>
                                        </p:tav>
                                        <p:tav tm="100000">
                                          <p:val>
                                            <p:strVal val="#ppt_w"/>
                                          </p:val>
                                        </p:tav>
                                      </p:tavLst>
                                    </p:anim>
                                    <p:anim calcmode="lin" valueType="num">
                                      <p:cBhvr>
                                        <p:cTn id="57" dur="500" fill="hold"/>
                                        <p:tgtEl>
                                          <p:spTgt spid="55"/>
                                        </p:tgtEl>
                                        <p:attrNameLst>
                                          <p:attrName>ppt_h</p:attrName>
                                        </p:attrNameLst>
                                      </p:cBhvr>
                                      <p:tavLst>
                                        <p:tav tm="0">
                                          <p:val>
                                            <p:fltVal val="0"/>
                                          </p:val>
                                        </p:tav>
                                        <p:tav tm="100000">
                                          <p:val>
                                            <p:strVal val="#ppt_h"/>
                                          </p:val>
                                        </p:tav>
                                      </p:tavLst>
                                    </p:anim>
                                    <p:animEffect transition="in" filter="fade">
                                      <p:cBhvr>
                                        <p:cTn id="58" dur="500"/>
                                        <p:tgtEl>
                                          <p:spTgt spid="55"/>
                                        </p:tgtEl>
                                      </p:cBhvr>
                                    </p:animEffect>
                                    <p:anim calcmode="lin" valueType="num">
                                      <p:cBhvr>
                                        <p:cTn id="59" dur="500" fill="hold"/>
                                        <p:tgtEl>
                                          <p:spTgt spid="55"/>
                                        </p:tgtEl>
                                        <p:attrNameLst>
                                          <p:attrName>ppt_x</p:attrName>
                                        </p:attrNameLst>
                                      </p:cBhvr>
                                      <p:tavLst>
                                        <p:tav tm="0">
                                          <p:val>
                                            <p:fltVal val="0.5"/>
                                          </p:val>
                                        </p:tav>
                                        <p:tav tm="100000">
                                          <p:val>
                                            <p:strVal val="#ppt_x"/>
                                          </p:val>
                                        </p:tav>
                                      </p:tavLst>
                                    </p:anim>
                                    <p:anim calcmode="lin" valueType="num">
                                      <p:cBhvr>
                                        <p:cTn id="60" dur="500" fill="hold"/>
                                        <p:tgtEl>
                                          <p:spTgt spid="55"/>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p:cTn id="63" dur="500" fill="hold"/>
                                        <p:tgtEl>
                                          <p:spTgt spid="56"/>
                                        </p:tgtEl>
                                        <p:attrNameLst>
                                          <p:attrName>ppt_w</p:attrName>
                                        </p:attrNameLst>
                                      </p:cBhvr>
                                      <p:tavLst>
                                        <p:tav tm="0">
                                          <p:val>
                                            <p:fltVal val="0"/>
                                          </p:val>
                                        </p:tav>
                                        <p:tav tm="100000">
                                          <p:val>
                                            <p:strVal val="#ppt_w"/>
                                          </p:val>
                                        </p:tav>
                                      </p:tavLst>
                                    </p:anim>
                                    <p:anim calcmode="lin" valueType="num">
                                      <p:cBhvr>
                                        <p:cTn id="64" dur="500" fill="hold"/>
                                        <p:tgtEl>
                                          <p:spTgt spid="56"/>
                                        </p:tgtEl>
                                        <p:attrNameLst>
                                          <p:attrName>ppt_h</p:attrName>
                                        </p:attrNameLst>
                                      </p:cBhvr>
                                      <p:tavLst>
                                        <p:tav tm="0">
                                          <p:val>
                                            <p:fltVal val="0"/>
                                          </p:val>
                                        </p:tav>
                                        <p:tav tm="100000">
                                          <p:val>
                                            <p:strVal val="#ppt_h"/>
                                          </p:val>
                                        </p:tav>
                                      </p:tavLst>
                                    </p:anim>
                                    <p:animEffect transition="in" filter="fade">
                                      <p:cBhvr>
                                        <p:cTn id="65" dur="500"/>
                                        <p:tgtEl>
                                          <p:spTgt spid="56"/>
                                        </p:tgtEl>
                                      </p:cBhvr>
                                    </p:animEffect>
                                    <p:anim calcmode="lin" valueType="num">
                                      <p:cBhvr>
                                        <p:cTn id="66" dur="500" fill="hold"/>
                                        <p:tgtEl>
                                          <p:spTgt spid="56"/>
                                        </p:tgtEl>
                                        <p:attrNameLst>
                                          <p:attrName>ppt_x</p:attrName>
                                        </p:attrNameLst>
                                      </p:cBhvr>
                                      <p:tavLst>
                                        <p:tav tm="0">
                                          <p:val>
                                            <p:fltVal val="0.5"/>
                                          </p:val>
                                        </p:tav>
                                        <p:tav tm="100000">
                                          <p:val>
                                            <p:strVal val="#ppt_x"/>
                                          </p:val>
                                        </p:tav>
                                      </p:tavLst>
                                    </p:anim>
                                    <p:anim calcmode="lin" valueType="num">
                                      <p:cBhvr>
                                        <p:cTn id="67" dur="500" fill="hold"/>
                                        <p:tgtEl>
                                          <p:spTgt spid="56"/>
                                        </p:tgtEl>
                                        <p:attrNameLst>
                                          <p:attrName>ppt_y</p:attrName>
                                        </p:attrNameLst>
                                      </p:cBhvr>
                                      <p:tavLst>
                                        <p:tav tm="0">
                                          <p:val>
                                            <p:fltVal val="0.5"/>
                                          </p:val>
                                        </p:tav>
                                        <p:tav tm="100000">
                                          <p:val>
                                            <p:strVal val="#ppt_y"/>
                                          </p:val>
                                        </p:tav>
                                      </p:tavLst>
                                    </p:anim>
                                  </p:childTnLst>
                                </p:cTn>
                              </p:par>
                            </p:childTnLst>
                          </p:cTn>
                        </p:par>
                        <p:par>
                          <p:cTn id="68" fill="hold">
                            <p:stCondLst>
                              <p:cond delay="500"/>
                            </p:stCondLst>
                            <p:childTnLst>
                              <p:par>
                                <p:cTn id="69" presetID="10"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500"/>
                                        <p:tgtEl>
                                          <p:spTgt spid="1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500"/>
                                        <p:tgtEl>
                                          <p:spTgt spid="12"/>
                                        </p:tgtEl>
                                      </p:cBhvr>
                                    </p:animEffect>
                                  </p:childTnLst>
                                </p:cTn>
                              </p:par>
                            </p:childTnLst>
                          </p:cTn>
                        </p:par>
                        <p:par>
                          <p:cTn id="81" fill="hold">
                            <p:stCondLst>
                              <p:cond delay="1000"/>
                            </p:stCondLst>
                            <p:childTnLst>
                              <p:par>
                                <p:cTn id="82" presetID="53" presetClass="entr" presetSubtype="16" fill="hold" nodeType="afterEffect">
                                  <p:stCondLst>
                                    <p:cond delay="0"/>
                                  </p:stCondLst>
                                  <p:childTnLst>
                                    <p:set>
                                      <p:cBhvr>
                                        <p:cTn id="83" dur="1" fill="hold">
                                          <p:stCondLst>
                                            <p:cond delay="0"/>
                                          </p:stCondLst>
                                        </p:cTn>
                                        <p:tgtEl>
                                          <p:spTgt spid="88"/>
                                        </p:tgtEl>
                                        <p:attrNameLst>
                                          <p:attrName>style.visibility</p:attrName>
                                        </p:attrNameLst>
                                      </p:cBhvr>
                                      <p:to>
                                        <p:strVal val="visible"/>
                                      </p:to>
                                    </p:set>
                                    <p:anim calcmode="lin" valueType="num">
                                      <p:cBhvr>
                                        <p:cTn id="84" dur="500" fill="hold"/>
                                        <p:tgtEl>
                                          <p:spTgt spid="88"/>
                                        </p:tgtEl>
                                        <p:attrNameLst>
                                          <p:attrName>ppt_w</p:attrName>
                                        </p:attrNameLst>
                                      </p:cBhvr>
                                      <p:tavLst>
                                        <p:tav tm="0">
                                          <p:val>
                                            <p:fltVal val="0"/>
                                          </p:val>
                                        </p:tav>
                                        <p:tav tm="100000">
                                          <p:val>
                                            <p:strVal val="#ppt_w"/>
                                          </p:val>
                                        </p:tav>
                                      </p:tavLst>
                                    </p:anim>
                                    <p:anim calcmode="lin" valueType="num">
                                      <p:cBhvr>
                                        <p:cTn id="85" dur="500" fill="hold"/>
                                        <p:tgtEl>
                                          <p:spTgt spid="88"/>
                                        </p:tgtEl>
                                        <p:attrNameLst>
                                          <p:attrName>ppt_h</p:attrName>
                                        </p:attrNameLst>
                                      </p:cBhvr>
                                      <p:tavLst>
                                        <p:tav tm="0">
                                          <p:val>
                                            <p:fltVal val="0"/>
                                          </p:val>
                                        </p:tav>
                                        <p:tav tm="100000">
                                          <p:val>
                                            <p:strVal val="#ppt_h"/>
                                          </p:val>
                                        </p:tav>
                                      </p:tavLst>
                                    </p:anim>
                                    <p:animEffect transition="in" filter="fade">
                                      <p:cBhvr>
                                        <p:cTn id="86" dur="500"/>
                                        <p:tgtEl>
                                          <p:spTgt spid="88"/>
                                        </p:tgtEl>
                                      </p:cBhvr>
                                    </p:animEffect>
                                  </p:childTnLst>
                                </p:cTn>
                              </p:par>
                              <p:par>
                                <p:cTn id="87" presetID="53" presetClass="entr" presetSubtype="16" fill="hold" nodeType="withEffect">
                                  <p:stCondLst>
                                    <p:cond delay="0"/>
                                  </p:stCondLst>
                                  <p:childTnLst>
                                    <p:set>
                                      <p:cBhvr>
                                        <p:cTn id="88" dur="1" fill="hold">
                                          <p:stCondLst>
                                            <p:cond delay="0"/>
                                          </p:stCondLst>
                                        </p:cTn>
                                        <p:tgtEl>
                                          <p:spTgt spid="91"/>
                                        </p:tgtEl>
                                        <p:attrNameLst>
                                          <p:attrName>style.visibility</p:attrName>
                                        </p:attrNameLst>
                                      </p:cBhvr>
                                      <p:to>
                                        <p:strVal val="visible"/>
                                      </p:to>
                                    </p:set>
                                    <p:anim calcmode="lin" valueType="num">
                                      <p:cBhvr>
                                        <p:cTn id="89" dur="500" fill="hold"/>
                                        <p:tgtEl>
                                          <p:spTgt spid="91"/>
                                        </p:tgtEl>
                                        <p:attrNameLst>
                                          <p:attrName>ppt_w</p:attrName>
                                        </p:attrNameLst>
                                      </p:cBhvr>
                                      <p:tavLst>
                                        <p:tav tm="0">
                                          <p:val>
                                            <p:fltVal val="0"/>
                                          </p:val>
                                        </p:tav>
                                        <p:tav tm="100000">
                                          <p:val>
                                            <p:strVal val="#ppt_w"/>
                                          </p:val>
                                        </p:tav>
                                      </p:tavLst>
                                    </p:anim>
                                    <p:anim calcmode="lin" valueType="num">
                                      <p:cBhvr>
                                        <p:cTn id="90" dur="500" fill="hold"/>
                                        <p:tgtEl>
                                          <p:spTgt spid="91"/>
                                        </p:tgtEl>
                                        <p:attrNameLst>
                                          <p:attrName>ppt_h</p:attrName>
                                        </p:attrNameLst>
                                      </p:cBhvr>
                                      <p:tavLst>
                                        <p:tav tm="0">
                                          <p:val>
                                            <p:fltVal val="0"/>
                                          </p:val>
                                        </p:tav>
                                        <p:tav tm="100000">
                                          <p:val>
                                            <p:strVal val="#ppt_h"/>
                                          </p:val>
                                        </p:tav>
                                      </p:tavLst>
                                    </p:anim>
                                    <p:animEffect transition="in" filter="fade">
                                      <p:cBhvr>
                                        <p:cTn id="91" dur="500"/>
                                        <p:tgtEl>
                                          <p:spTgt spid="91"/>
                                        </p:tgtEl>
                                      </p:cBhvr>
                                    </p:animEffect>
                                  </p:childTnLst>
                                </p:cTn>
                              </p:par>
                              <p:par>
                                <p:cTn id="92" presetID="53" presetClass="entr" presetSubtype="16" fill="hold" nodeType="withEffect">
                                  <p:stCondLst>
                                    <p:cond delay="0"/>
                                  </p:stCondLst>
                                  <p:childTnLst>
                                    <p:set>
                                      <p:cBhvr>
                                        <p:cTn id="93" dur="1" fill="hold">
                                          <p:stCondLst>
                                            <p:cond delay="0"/>
                                          </p:stCondLst>
                                        </p:cTn>
                                        <p:tgtEl>
                                          <p:spTgt spid="94"/>
                                        </p:tgtEl>
                                        <p:attrNameLst>
                                          <p:attrName>style.visibility</p:attrName>
                                        </p:attrNameLst>
                                      </p:cBhvr>
                                      <p:to>
                                        <p:strVal val="visible"/>
                                      </p:to>
                                    </p:set>
                                    <p:anim calcmode="lin" valueType="num">
                                      <p:cBhvr>
                                        <p:cTn id="94" dur="500" fill="hold"/>
                                        <p:tgtEl>
                                          <p:spTgt spid="94"/>
                                        </p:tgtEl>
                                        <p:attrNameLst>
                                          <p:attrName>ppt_w</p:attrName>
                                        </p:attrNameLst>
                                      </p:cBhvr>
                                      <p:tavLst>
                                        <p:tav tm="0">
                                          <p:val>
                                            <p:fltVal val="0"/>
                                          </p:val>
                                        </p:tav>
                                        <p:tav tm="100000">
                                          <p:val>
                                            <p:strVal val="#ppt_w"/>
                                          </p:val>
                                        </p:tav>
                                      </p:tavLst>
                                    </p:anim>
                                    <p:anim calcmode="lin" valueType="num">
                                      <p:cBhvr>
                                        <p:cTn id="95" dur="500" fill="hold"/>
                                        <p:tgtEl>
                                          <p:spTgt spid="94"/>
                                        </p:tgtEl>
                                        <p:attrNameLst>
                                          <p:attrName>ppt_h</p:attrName>
                                        </p:attrNameLst>
                                      </p:cBhvr>
                                      <p:tavLst>
                                        <p:tav tm="0">
                                          <p:val>
                                            <p:fltVal val="0"/>
                                          </p:val>
                                        </p:tav>
                                        <p:tav tm="100000">
                                          <p:val>
                                            <p:strVal val="#ppt_h"/>
                                          </p:val>
                                        </p:tav>
                                      </p:tavLst>
                                    </p:anim>
                                    <p:animEffect transition="in" filter="fade">
                                      <p:cBhvr>
                                        <p:cTn id="96" dur="500"/>
                                        <p:tgtEl>
                                          <p:spTgt spid="94"/>
                                        </p:tgtEl>
                                      </p:cBhvr>
                                    </p:animEffect>
                                  </p:childTnLst>
                                </p:cTn>
                              </p:par>
                              <p:par>
                                <p:cTn id="97" presetID="53" presetClass="entr" presetSubtype="16" fill="hold" nodeType="withEffect">
                                  <p:stCondLst>
                                    <p:cond delay="0"/>
                                  </p:stCondLst>
                                  <p:childTnLst>
                                    <p:set>
                                      <p:cBhvr>
                                        <p:cTn id="98" dur="1" fill="hold">
                                          <p:stCondLst>
                                            <p:cond delay="0"/>
                                          </p:stCondLst>
                                        </p:cTn>
                                        <p:tgtEl>
                                          <p:spTgt spid="97"/>
                                        </p:tgtEl>
                                        <p:attrNameLst>
                                          <p:attrName>style.visibility</p:attrName>
                                        </p:attrNameLst>
                                      </p:cBhvr>
                                      <p:to>
                                        <p:strVal val="visible"/>
                                      </p:to>
                                    </p:set>
                                    <p:anim calcmode="lin" valueType="num">
                                      <p:cBhvr>
                                        <p:cTn id="99" dur="500" fill="hold"/>
                                        <p:tgtEl>
                                          <p:spTgt spid="97"/>
                                        </p:tgtEl>
                                        <p:attrNameLst>
                                          <p:attrName>ppt_w</p:attrName>
                                        </p:attrNameLst>
                                      </p:cBhvr>
                                      <p:tavLst>
                                        <p:tav tm="0">
                                          <p:val>
                                            <p:fltVal val="0"/>
                                          </p:val>
                                        </p:tav>
                                        <p:tav tm="100000">
                                          <p:val>
                                            <p:strVal val="#ppt_w"/>
                                          </p:val>
                                        </p:tav>
                                      </p:tavLst>
                                    </p:anim>
                                    <p:anim calcmode="lin" valueType="num">
                                      <p:cBhvr>
                                        <p:cTn id="100" dur="500" fill="hold"/>
                                        <p:tgtEl>
                                          <p:spTgt spid="97"/>
                                        </p:tgtEl>
                                        <p:attrNameLst>
                                          <p:attrName>ppt_h</p:attrName>
                                        </p:attrNameLst>
                                      </p:cBhvr>
                                      <p:tavLst>
                                        <p:tav tm="0">
                                          <p:val>
                                            <p:fltVal val="0"/>
                                          </p:val>
                                        </p:tav>
                                        <p:tav tm="100000">
                                          <p:val>
                                            <p:strVal val="#ppt_h"/>
                                          </p:val>
                                        </p:tav>
                                      </p:tavLst>
                                    </p:anim>
                                    <p:animEffect transition="in" filter="fade">
                                      <p:cBhvr>
                                        <p:cTn id="101"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53" grpId="0" animBg="1"/>
      <p:bldP spid="54" grpId="0" animBg="1"/>
      <p:bldP spid="55" grpId="0" animBg="1"/>
      <p:bldP spid="56" grpId="0" animBg="1"/>
      <p:bldP spid="20" grpId="0" animBg="1"/>
      <p:bldP spid="16" grpId="0" animBg="1"/>
      <p:bldP spid="12"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546050" y="4276362"/>
            <a:ext cx="2360432" cy="1384129"/>
            <a:chOff x="3488972" y="2425949"/>
            <a:chExt cx="2360432" cy="1384129"/>
          </a:xfrm>
        </p:grpSpPr>
        <p:sp>
          <p:nvSpPr>
            <p:cNvPr id="12" name="矩形 11"/>
            <p:cNvSpPr/>
            <p:nvPr/>
          </p:nvSpPr>
          <p:spPr>
            <a:xfrm>
              <a:off x="3488972" y="2942148"/>
              <a:ext cx="236043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a:t>
              </a:r>
              <a:r>
                <a:rPr lang="zh-CN" altLang="en-US" sz="14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演示也</a:t>
              </a: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可以将演示文稿打印</a:t>
              </a:r>
              <a:r>
                <a:rPr lang="zh-CN" altLang="en-US" sz="14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出来</a:t>
              </a:r>
            </a:p>
          </p:txBody>
        </p:sp>
        <p:sp>
          <p:nvSpPr>
            <p:cNvPr id="13" name="矩形 12"/>
            <p:cNvSpPr/>
            <p:nvPr/>
          </p:nvSpPr>
          <p:spPr>
            <a:xfrm>
              <a:off x="3626995" y="2425949"/>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文字</a:t>
              </a:r>
              <a:r>
                <a:rPr lang="zh-CN" altLang="en-US" sz="2000"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添加</a:t>
              </a:r>
            </a:p>
          </p:txBody>
        </p:sp>
      </p:grpSp>
      <p:grpSp>
        <p:nvGrpSpPr>
          <p:cNvPr id="14" name="组合 13"/>
          <p:cNvGrpSpPr/>
          <p:nvPr/>
        </p:nvGrpSpPr>
        <p:grpSpPr>
          <a:xfrm>
            <a:off x="4915784" y="4276362"/>
            <a:ext cx="2360432" cy="1384129"/>
            <a:chOff x="3488972" y="2425949"/>
            <a:chExt cx="2360432" cy="1384129"/>
          </a:xfrm>
        </p:grpSpPr>
        <p:sp>
          <p:nvSpPr>
            <p:cNvPr id="15" name="矩形 14"/>
            <p:cNvSpPr/>
            <p:nvPr/>
          </p:nvSpPr>
          <p:spPr>
            <a:xfrm>
              <a:off x="3488972" y="2942148"/>
              <a:ext cx="236043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a:t>
              </a:r>
              <a:r>
                <a:rPr lang="zh-CN" altLang="en-US" sz="14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演示也</a:t>
              </a: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可以将演示文稿打印</a:t>
              </a:r>
              <a:r>
                <a:rPr lang="zh-CN" altLang="en-US" sz="14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出来</a:t>
              </a:r>
            </a:p>
          </p:txBody>
        </p:sp>
        <p:sp>
          <p:nvSpPr>
            <p:cNvPr id="16" name="矩形 15"/>
            <p:cNvSpPr/>
            <p:nvPr/>
          </p:nvSpPr>
          <p:spPr>
            <a:xfrm>
              <a:off x="3626995" y="2425949"/>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文字</a:t>
              </a:r>
              <a:r>
                <a:rPr lang="zh-CN" altLang="en-US" sz="2000"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添加</a:t>
              </a:r>
            </a:p>
          </p:txBody>
        </p:sp>
      </p:grpSp>
      <p:grpSp>
        <p:nvGrpSpPr>
          <p:cNvPr id="17" name="组合 16"/>
          <p:cNvGrpSpPr/>
          <p:nvPr/>
        </p:nvGrpSpPr>
        <p:grpSpPr>
          <a:xfrm>
            <a:off x="8285517" y="4276362"/>
            <a:ext cx="2360432" cy="1384129"/>
            <a:chOff x="3488972" y="2425949"/>
            <a:chExt cx="2360432" cy="1384129"/>
          </a:xfrm>
        </p:grpSpPr>
        <p:sp>
          <p:nvSpPr>
            <p:cNvPr id="18" name="矩形 17"/>
            <p:cNvSpPr/>
            <p:nvPr/>
          </p:nvSpPr>
          <p:spPr>
            <a:xfrm>
              <a:off x="3488972" y="2942148"/>
              <a:ext cx="236043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a:t>
              </a:r>
              <a:r>
                <a:rPr lang="zh-CN" altLang="en-US" sz="14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演示也</a:t>
              </a: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可以将演示文稿打印</a:t>
              </a:r>
              <a:r>
                <a:rPr lang="zh-CN" altLang="en-US" sz="1400"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出来</a:t>
              </a:r>
            </a:p>
          </p:txBody>
        </p:sp>
        <p:sp>
          <p:nvSpPr>
            <p:cNvPr id="19" name="矩形 18"/>
            <p:cNvSpPr/>
            <p:nvPr/>
          </p:nvSpPr>
          <p:spPr>
            <a:xfrm>
              <a:off x="3626995" y="2425949"/>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文字</a:t>
              </a:r>
              <a:r>
                <a:rPr lang="zh-CN" altLang="en-US" sz="2000" b="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添加</a:t>
              </a:r>
            </a:p>
          </p:txBody>
        </p:sp>
      </p:grpSp>
      <p:pic>
        <p:nvPicPr>
          <p:cNvPr id="23" name="图片占位符 22"/>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t="59" b="59"/>
          <a:stretch>
            <a:fillRect/>
          </a:stretch>
        </p:blipFill>
        <p:spPr>
          <a:xfrm>
            <a:off x="1214966" y="1913466"/>
            <a:ext cx="3022600" cy="2167466"/>
          </a:xfrm>
          <a:prstGeom prst="roundRect">
            <a:avLst/>
          </a:prstGeom>
          <a:ln>
            <a:solidFill>
              <a:schemeClr val="accent4">
                <a:lumMod val="60000"/>
                <a:lumOff val="40000"/>
              </a:schemeClr>
            </a:solidFill>
          </a:ln>
        </p:spPr>
      </p:pic>
      <p:pic>
        <p:nvPicPr>
          <p:cNvPr id="24" name="图片占位符 23"/>
          <p:cNvPicPr>
            <a:picLocks noGrp="1" noChangeAspect="1"/>
          </p:cNvPicPr>
          <p:nvPr>
            <p:ph type="pic" sz="quarter" idx="11"/>
          </p:nvPr>
        </p:nvPicPr>
        <p:blipFill>
          <a:blip r:embed="rId4" cstate="print">
            <a:extLst>
              <a:ext uri="{28A0092B-C50C-407E-A947-70E740481C1C}">
                <a14:useLocalDpi xmlns:a14="http://schemas.microsoft.com/office/drawing/2010/main" xmlns="" val="0"/>
              </a:ext>
            </a:extLst>
          </a:blip>
          <a:srcRect/>
          <a:stretch>
            <a:fillRect/>
          </a:stretch>
        </p:blipFill>
        <p:spPr>
          <a:xfrm>
            <a:off x="4584700" y="1913466"/>
            <a:ext cx="3022600" cy="2167466"/>
          </a:xfrm>
          <a:prstGeom prst="roundRect">
            <a:avLst/>
          </a:prstGeom>
          <a:ln>
            <a:solidFill>
              <a:schemeClr val="accent4">
                <a:lumMod val="60000"/>
                <a:lumOff val="40000"/>
              </a:schemeClr>
            </a:solidFill>
          </a:ln>
        </p:spPr>
      </p:pic>
      <p:pic>
        <p:nvPicPr>
          <p:cNvPr id="25" name="图片占位符 24"/>
          <p:cNvPicPr>
            <a:picLocks noGrp="1" noChangeAspect="1"/>
          </p:cNvPicPr>
          <p:nvPr>
            <p:ph type="pic" sz="quarter" idx="12"/>
          </p:nvPr>
        </p:nvPicPr>
        <p:blipFill>
          <a:blip r:embed="rId5" cstate="print">
            <a:extLst>
              <a:ext uri="{28A0092B-C50C-407E-A947-70E740481C1C}">
                <a14:useLocalDpi xmlns:a14="http://schemas.microsoft.com/office/drawing/2010/main" xmlns="" val="0"/>
              </a:ext>
            </a:extLst>
          </a:blip>
          <a:srcRect t="59" b="59"/>
          <a:stretch>
            <a:fillRect/>
          </a:stretch>
        </p:blipFill>
        <p:spPr>
          <a:xfrm>
            <a:off x="7954433" y="1913466"/>
            <a:ext cx="3022600" cy="2167466"/>
          </a:xfrm>
          <a:prstGeom prst="roundRect">
            <a:avLst/>
          </a:prstGeom>
          <a:ln>
            <a:solidFill>
              <a:schemeClr val="accent4">
                <a:lumMod val="60000"/>
                <a:lumOff val="40000"/>
              </a:schemeClr>
            </a:solidFill>
          </a:ln>
        </p:spPr>
      </p:pic>
      <p:grpSp>
        <p:nvGrpSpPr>
          <p:cNvPr id="26" name="组合 25"/>
          <p:cNvGrpSpPr/>
          <p:nvPr/>
        </p:nvGrpSpPr>
        <p:grpSpPr>
          <a:xfrm>
            <a:off x="3301991" y="443981"/>
            <a:ext cx="5588010" cy="1114848"/>
            <a:chOff x="3301991" y="443981"/>
            <a:chExt cx="5588010" cy="1114848"/>
          </a:xfrm>
        </p:grpSpPr>
        <p:sp>
          <p:nvSpPr>
            <p:cNvPr id="27" name="文本框 26"/>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rPr>
                <a:t>项目发展规划</a:t>
              </a:r>
            </a:p>
          </p:txBody>
        </p:sp>
        <p:pic>
          <p:nvPicPr>
            <p:cNvPr id="28" name="图片 27"/>
            <p:cNvPicPr>
              <a:picLocks noChangeAspect="1"/>
            </p:cNvPicPr>
            <p:nvPr/>
          </p:nvPicPr>
          <p:blipFill>
            <a:blip r:embed="rId6" cstate="print"/>
            <a:stretch>
              <a:fillRect/>
            </a:stretch>
          </p:blipFill>
          <p:spPr>
            <a:xfrm rot="5400000">
              <a:off x="5815476" y="-695386"/>
              <a:ext cx="561048" cy="3947381"/>
            </a:xfrm>
            <a:prstGeom prst="rect">
              <a:avLst/>
            </a:prstGeom>
          </p:spPr>
        </p:pic>
      </p:grpSp>
    </p:spTree>
    <p:extLst>
      <p:ext uri="{BB962C8B-B14F-4D97-AF65-F5344CB8AC3E}">
        <p14:creationId xmlns:p14="http://schemas.microsoft.com/office/powerpoint/2010/main" xmlns="" val="168845748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2000"/>
                                        <p:tgtEl>
                                          <p:spTgt spid="23"/>
                                        </p:tgtEl>
                                      </p:cBhvr>
                                    </p:animEffect>
                                  </p:childTnLst>
                                </p:cTn>
                              </p:par>
                              <p:par>
                                <p:cTn id="8" presetID="21" presetClass="entr" presetSubtype="1"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heel(1)">
                                      <p:cBhvr>
                                        <p:cTn id="10" dur="2000"/>
                                        <p:tgtEl>
                                          <p:spTgt spid="24"/>
                                        </p:tgtEl>
                                      </p:cBhvr>
                                    </p:animEffect>
                                  </p:childTnLst>
                                </p:cTn>
                              </p:par>
                              <p:par>
                                <p:cTn id="11" presetID="21" presetClass="entr" presetSubtype="1"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heel(1)">
                                      <p:cBhvr>
                                        <p:cTn id="13" dur="2000"/>
                                        <p:tgtEl>
                                          <p:spTgt spid="25"/>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a:stCxn id="2" idx="6"/>
          </p:cNvCxnSpPr>
          <p:nvPr/>
        </p:nvCxnSpPr>
        <p:spPr>
          <a:xfrm>
            <a:off x="2605202" y="3543300"/>
            <a:ext cx="9586798" cy="0"/>
          </a:xfrm>
          <a:prstGeom prst="line">
            <a:avLst/>
          </a:prstGeom>
          <a:ln w="158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1092200" y="2786799"/>
            <a:ext cx="1513002" cy="1513002"/>
          </a:xfrm>
          <a:prstGeom prst="ellipse">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158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a:p>
        </p:txBody>
      </p:sp>
      <p:sp>
        <p:nvSpPr>
          <p:cNvPr id="6" name="椭圆 5"/>
          <p:cNvSpPr/>
          <p:nvPr/>
        </p:nvSpPr>
        <p:spPr>
          <a:xfrm>
            <a:off x="4248098" y="3112691"/>
            <a:ext cx="861218" cy="861218"/>
          </a:xfrm>
          <a:prstGeom prst="ellipse">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158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a:p>
        </p:txBody>
      </p:sp>
      <p:sp>
        <p:nvSpPr>
          <p:cNvPr id="7" name="椭圆 6"/>
          <p:cNvSpPr/>
          <p:nvPr/>
        </p:nvSpPr>
        <p:spPr>
          <a:xfrm>
            <a:off x="7091802" y="3112691"/>
            <a:ext cx="861218" cy="861218"/>
          </a:xfrm>
          <a:prstGeom prst="ellipse">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158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a:p>
        </p:txBody>
      </p:sp>
      <p:sp>
        <p:nvSpPr>
          <p:cNvPr id="8" name="椭圆 7"/>
          <p:cNvSpPr/>
          <p:nvPr/>
        </p:nvSpPr>
        <p:spPr>
          <a:xfrm>
            <a:off x="9935505" y="3112691"/>
            <a:ext cx="861218" cy="861218"/>
          </a:xfrm>
          <a:prstGeom prst="ellipse">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158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a:p>
        </p:txBody>
      </p:sp>
      <p:sp>
        <p:nvSpPr>
          <p:cNvPr id="12" name="文本框 11"/>
          <p:cNvSpPr txBox="1"/>
          <p:nvPr/>
        </p:nvSpPr>
        <p:spPr>
          <a:xfrm>
            <a:off x="3557720" y="4136664"/>
            <a:ext cx="2241974" cy="369332"/>
          </a:xfrm>
          <a:prstGeom prst="rect">
            <a:avLst/>
          </a:prstGeom>
          <a:noFill/>
        </p:spPr>
        <p:txBody>
          <a:bodyPr wrap="square" rtlCol="0">
            <a:spAutoFit/>
            <a:scene3d>
              <a:camera prst="orthographicFront"/>
              <a:lightRig rig="threePt" dir="t"/>
            </a:scene3d>
            <a:sp3d contourW="12700"/>
          </a:bodyPr>
          <a:lstStyle>
            <a:defPPr>
              <a:defRPr lang="zh-CN"/>
            </a:defPPr>
            <a:lvl1pPr marR="0" lvl="0" algn="ctr" fontAlgn="auto">
              <a:lnSpc>
                <a:spcPct val="100000"/>
              </a:lnSpc>
              <a:spcBef>
                <a:spcPts val="0"/>
              </a:spcBef>
              <a:spcAft>
                <a:spcPts val="0"/>
              </a:spcAft>
              <a:buClrTx/>
              <a:buSzTx/>
              <a:tabLst/>
              <a:defRPr kumimoji="0" b="1" i="0" u="none" strike="noStrike" cap="none" spc="0" normalizeH="0" baseline="0">
                <a:ln>
                  <a:noFill/>
                </a:ln>
                <a:solidFill>
                  <a:schemeClr val="tx1">
                    <a:lumMod val="65000"/>
                    <a:lumOff val="35000"/>
                  </a:schemeClr>
                </a:solidFill>
                <a:effectLst/>
                <a:uLnTx/>
                <a:uFillTx/>
                <a:latin typeface="Arial"/>
                <a:ea typeface="微软雅黑"/>
              </a:defRPr>
            </a:lvl1pPr>
          </a:lstStyle>
          <a:p>
            <a:r>
              <a:rPr lang="zh-CN" altLang="en-US"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文字添加此处</a:t>
            </a:r>
          </a:p>
        </p:txBody>
      </p:sp>
      <p:sp>
        <p:nvSpPr>
          <p:cNvPr id="15" name="文本框 14"/>
          <p:cNvSpPr txBox="1"/>
          <p:nvPr/>
        </p:nvSpPr>
        <p:spPr>
          <a:xfrm>
            <a:off x="6401424" y="4136664"/>
            <a:ext cx="2241974" cy="369332"/>
          </a:xfrm>
          <a:prstGeom prst="rect">
            <a:avLst/>
          </a:prstGeom>
          <a:noFill/>
        </p:spPr>
        <p:txBody>
          <a:bodyPr wrap="square" rtlCol="0">
            <a:spAutoFit/>
            <a:scene3d>
              <a:camera prst="orthographicFront"/>
              <a:lightRig rig="threePt" dir="t"/>
            </a:scene3d>
            <a:sp3d contourW="12700"/>
          </a:bodyPr>
          <a:lstStyle>
            <a:defPPr>
              <a:defRPr lang="zh-CN"/>
            </a:defPPr>
            <a:lvl1pPr marR="0" lvl="0" algn="ctr" fontAlgn="auto">
              <a:lnSpc>
                <a:spcPct val="100000"/>
              </a:lnSpc>
              <a:spcBef>
                <a:spcPts val="0"/>
              </a:spcBef>
              <a:spcAft>
                <a:spcPts val="0"/>
              </a:spcAft>
              <a:buClrTx/>
              <a:buSzTx/>
              <a:tabLst/>
              <a:defRPr kumimoji="0" b="1" i="0" u="none" strike="noStrike" cap="none" spc="0" normalizeH="0" baseline="0">
                <a:ln>
                  <a:noFill/>
                </a:ln>
                <a:solidFill>
                  <a:schemeClr val="tx1">
                    <a:lumMod val="65000"/>
                    <a:lumOff val="35000"/>
                  </a:schemeClr>
                </a:solidFill>
                <a:effectLst/>
                <a:uLnTx/>
                <a:uFillTx/>
                <a:latin typeface="Arial"/>
                <a:ea typeface="微软雅黑"/>
              </a:defRPr>
            </a:lvl1pPr>
          </a:lstStyle>
          <a:p>
            <a:r>
              <a:rPr lang="zh-CN" altLang="en-US"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文字添加此处</a:t>
            </a:r>
          </a:p>
        </p:txBody>
      </p:sp>
      <p:sp>
        <p:nvSpPr>
          <p:cNvPr id="16" name="文本框 15"/>
          <p:cNvSpPr txBox="1"/>
          <p:nvPr/>
        </p:nvSpPr>
        <p:spPr>
          <a:xfrm>
            <a:off x="9245127" y="4136664"/>
            <a:ext cx="2241974" cy="369332"/>
          </a:xfrm>
          <a:prstGeom prst="rect">
            <a:avLst/>
          </a:prstGeom>
          <a:noFill/>
        </p:spPr>
        <p:txBody>
          <a:bodyPr wrap="square" rtlCol="0">
            <a:spAutoFit/>
            <a:scene3d>
              <a:camera prst="orthographicFront"/>
              <a:lightRig rig="threePt" dir="t"/>
            </a:scene3d>
            <a:sp3d contourW="12700"/>
          </a:bodyPr>
          <a:lstStyle>
            <a:defPPr>
              <a:defRPr lang="zh-CN"/>
            </a:defPPr>
            <a:lvl1pPr marR="0" lvl="0" algn="ctr" fontAlgn="auto">
              <a:lnSpc>
                <a:spcPct val="100000"/>
              </a:lnSpc>
              <a:spcBef>
                <a:spcPts val="0"/>
              </a:spcBef>
              <a:spcAft>
                <a:spcPts val="0"/>
              </a:spcAft>
              <a:buClrTx/>
              <a:buSzTx/>
              <a:tabLst/>
              <a:defRPr kumimoji="0" b="1" i="0" u="none" strike="noStrike" cap="none" spc="0" normalizeH="0" baseline="0">
                <a:ln>
                  <a:noFill/>
                </a:ln>
                <a:solidFill>
                  <a:schemeClr val="tx1">
                    <a:lumMod val="65000"/>
                    <a:lumOff val="35000"/>
                  </a:schemeClr>
                </a:solidFill>
                <a:effectLst/>
                <a:uLnTx/>
                <a:uFillTx/>
                <a:latin typeface="Arial"/>
                <a:ea typeface="微软雅黑"/>
              </a:defRPr>
            </a:lvl1pPr>
          </a:lstStyle>
          <a:p>
            <a:r>
              <a:rPr lang="zh-CN" altLang="en-US"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文字添加此处</a:t>
            </a:r>
          </a:p>
        </p:txBody>
      </p:sp>
      <p:sp>
        <p:nvSpPr>
          <p:cNvPr id="17" name="矩形 16"/>
          <p:cNvSpPr/>
          <p:nvPr/>
        </p:nvSpPr>
        <p:spPr>
          <a:xfrm>
            <a:off x="998381" y="3330934"/>
            <a:ext cx="1700640"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文字添加</a:t>
            </a:r>
          </a:p>
        </p:txBody>
      </p:sp>
      <p:sp>
        <p:nvSpPr>
          <p:cNvPr id="18" name="矩形 17"/>
          <p:cNvSpPr/>
          <p:nvPr/>
        </p:nvSpPr>
        <p:spPr>
          <a:xfrm>
            <a:off x="3557719" y="453714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用户可以在投影仪或者计算机上进行演示也可以将演示文稿打印出来</a:t>
            </a:r>
          </a:p>
        </p:txBody>
      </p:sp>
      <p:sp>
        <p:nvSpPr>
          <p:cNvPr id="19" name="矩形 18"/>
          <p:cNvSpPr/>
          <p:nvPr/>
        </p:nvSpPr>
        <p:spPr>
          <a:xfrm>
            <a:off x="6401423" y="453714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用户可以在投影仪或者计算机上进行演示也可以将演示文稿打印出来</a:t>
            </a:r>
          </a:p>
        </p:txBody>
      </p:sp>
      <p:sp>
        <p:nvSpPr>
          <p:cNvPr id="20" name="矩形 19"/>
          <p:cNvSpPr/>
          <p:nvPr/>
        </p:nvSpPr>
        <p:spPr>
          <a:xfrm>
            <a:off x="9245127" y="453714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用户可以在投影仪或者计算机上进行演示也可以将演示文稿打印出来</a:t>
            </a:r>
          </a:p>
        </p:txBody>
      </p:sp>
      <p:sp>
        <p:nvSpPr>
          <p:cNvPr id="24" name="椭圆 20"/>
          <p:cNvSpPr/>
          <p:nvPr/>
        </p:nvSpPr>
        <p:spPr>
          <a:xfrm>
            <a:off x="4441418" y="3306011"/>
            <a:ext cx="474578" cy="474578"/>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1"/>
          </a:solidFill>
          <a:ln w="15875">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6" name="椭圆 21"/>
          <p:cNvSpPr/>
          <p:nvPr/>
        </p:nvSpPr>
        <p:spPr>
          <a:xfrm>
            <a:off x="7285121" y="3329081"/>
            <a:ext cx="474578" cy="428439"/>
          </a:xfrm>
          <a:custGeom>
            <a:avLst/>
            <a:gdLst>
              <a:gd name="connsiteX0" fmla="*/ 168018 w 337624"/>
              <a:gd name="connsiteY0" fmla="*/ 203200 h 304800"/>
              <a:gd name="connsiteX1" fmla="*/ 148174 w 337624"/>
              <a:gd name="connsiteY1" fmla="*/ 223838 h 304800"/>
              <a:gd name="connsiteX2" fmla="*/ 168018 w 337624"/>
              <a:gd name="connsiteY2" fmla="*/ 244476 h 304800"/>
              <a:gd name="connsiteX3" fmla="*/ 187862 w 337624"/>
              <a:gd name="connsiteY3" fmla="*/ 223838 h 304800"/>
              <a:gd name="connsiteX4" fmla="*/ 168018 w 337624"/>
              <a:gd name="connsiteY4" fmla="*/ 203200 h 304800"/>
              <a:gd name="connsiteX5" fmla="*/ 168018 w 337624"/>
              <a:gd name="connsiteY5" fmla="*/ 80963 h 304800"/>
              <a:gd name="connsiteX6" fmla="*/ 148174 w 337624"/>
              <a:gd name="connsiteY6" fmla="*/ 100857 h 304800"/>
              <a:gd name="connsiteX7" fmla="*/ 148174 w 337624"/>
              <a:gd name="connsiteY7" fmla="*/ 165844 h 304800"/>
              <a:gd name="connsiteX8" fmla="*/ 168018 w 337624"/>
              <a:gd name="connsiteY8" fmla="*/ 185738 h 304800"/>
              <a:gd name="connsiteX9" fmla="*/ 187862 w 337624"/>
              <a:gd name="connsiteY9" fmla="*/ 165844 h 304800"/>
              <a:gd name="connsiteX10" fmla="*/ 187862 w 337624"/>
              <a:gd name="connsiteY10" fmla="*/ 100857 h 304800"/>
              <a:gd name="connsiteX11" fmla="*/ 168018 w 337624"/>
              <a:gd name="connsiteY11" fmla="*/ 80963 h 304800"/>
              <a:gd name="connsiteX12" fmla="*/ 168018 w 337624"/>
              <a:gd name="connsiteY12" fmla="*/ 25400 h 304800"/>
              <a:gd name="connsiteX13" fmla="*/ 195698 w 337624"/>
              <a:gd name="connsiteY13" fmla="*/ 41192 h 304800"/>
              <a:gd name="connsiteX14" fmla="*/ 305097 w 337624"/>
              <a:gd name="connsiteY14" fmla="*/ 232022 h 304800"/>
              <a:gd name="connsiteX15" fmla="*/ 305097 w 337624"/>
              <a:gd name="connsiteY15" fmla="*/ 263607 h 304800"/>
              <a:gd name="connsiteX16" fmla="*/ 277418 w 337624"/>
              <a:gd name="connsiteY16" fmla="*/ 279400 h 304800"/>
              <a:gd name="connsiteX17" fmla="*/ 58618 w 337624"/>
              <a:gd name="connsiteY17" fmla="*/ 279400 h 304800"/>
              <a:gd name="connsiteX18" fmla="*/ 30939 w 337624"/>
              <a:gd name="connsiteY18" fmla="*/ 263607 h 304800"/>
              <a:gd name="connsiteX19" fmla="*/ 30939 w 337624"/>
              <a:gd name="connsiteY19" fmla="*/ 232022 h 304800"/>
              <a:gd name="connsiteX20" fmla="*/ 140338 w 337624"/>
              <a:gd name="connsiteY20" fmla="*/ 41192 h 304800"/>
              <a:gd name="connsiteX21" fmla="*/ 168018 w 337624"/>
              <a:gd name="connsiteY21" fmla="*/ 25400 h 304800"/>
              <a:gd name="connsiteX22" fmla="*/ 168812 w 337624"/>
              <a:gd name="connsiteY22" fmla="*/ 15875 h 304800"/>
              <a:gd name="connsiteX23" fmla="*/ 134592 w 337624"/>
              <a:gd name="connsiteY23" fmla="*/ 34253 h 304800"/>
              <a:gd name="connsiteX24" fmla="*/ 21404 w 337624"/>
              <a:gd name="connsiteY24" fmla="*/ 231165 h 304800"/>
              <a:gd name="connsiteX25" fmla="*/ 21404 w 337624"/>
              <a:gd name="connsiteY25" fmla="*/ 270547 h 304800"/>
              <a:gd name="connsiteX26" fmla="*/ 55624 w 337624"/>
              <a:gd name="connsiteY26" fmla="*/ 288925 h 304800"/>
              <a:gd name="connsiteX27" fmla="*/ 281999 w 337624"/>
              <a:gd name="connsiteY27" fmla="*/ 288925 h 304800"/>
              <a:gd name="connsiteX28" fmla="*/ 316219 w 337624"/>
              <a:gd name="connsiteY28" fmla="*/ 270547 h 304800"/>
              <a:gd name="connsiteX29" fmla="*/ 316219 w 337624"/>
              <a:gd name="connsiteY29" fmla="*/ 231165 h 304800"/>
              <a:gd name="connsiteX30" fmla="*/ 203031 w 337624"/>
              <a:gd name="connsiteY30" fmla="*/ 34253 h 304800"/>
              <a:gd name="connsiteX31" fmla="*/ 168812 w 337624"/>
              <a:gd name="connsiteY31" fmla="*/ 15875 h 304800"/>
              <a:gd name="connsiteX32" fmla="*/ 168812 w 337624"/>
              <a:gd name="connsiteY32" fmla="*/ 0 h 304800"/>
              <a:gd name="connsiteX33" fmla="*/ 216291 w 337624"/>
              <a:gd name="connsiteY33" fmla="*/ 26276 h 304800"/>
              <a:gd name="connsiteX34" fmla="*/ 329711 w 337624"/>
              <a:gd name="connsiteY34" fmla="*/ 223345 h 304800"/>
              <a:gd name="connsiteX35" fmla="*/ 329711 w 337624"/>
              <a:gd name="connsiteY35" fmla="*/ 278524 h 304800"/>
              <a:gd name="connsiteX36" fmla="*/ 282233 w 337624"/>
              <a:gd name="connsiteY36" fmla="*/ 304800 h 304800"/>
              <a:gd name="connsiteX37" fmla="*/ 55391 w 337624"/>
              <a:gd name="connsiteY37" fmla="*/ 304800 h 304800"/>
              <a:gd name="connsiteX38" fmla="*/ 7913 w 337624"/>
              <a:gd name="connsiteY38" fmla="*/ 278524 h 304800"/>
              <a:gd name="connsiteX39" fmla="*/ 7913 w 337624"/>
              <a:gd name="connsiteY39" fmla="*/ 223345 h 304800"/>
              <a:gd name="connsiteX40" fmla="*/ 121333 w 337624"/>
              <a:gd name="connsiteY40" fmla="*/ 26276 h 304800"/>
              <a:gd name="connsiteX41" fmla="*/ 168812 w 337624"/>
              <a:gd name="connsiteY41"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7624" h="304800">
                <a:moveTo>
                  <a:pt x="168018" y="203200"/>
                </a:moveTo>
                <a:cubicBezTo>
                  <a:pt x="157058" y="203200"/>
                  <a:pt x="148174" y="212440"/>
                  <a:pt x="148174" y="223838"/>
                </a:cubicBezTo>
                <a:cubicBezTo>
                  <a:pt x="148174" y="235236"/>
                  <a:pt x="157058" y="244476"/>
                  <a:pt x="168018" y="244476"/>
                </a:cubicBezTo>
                <a:cubicBezTo>
                  <a:pt x="178978" y="244476"/>
                  <a:pt x="187862" y="235236"/>
                  <a:pt x="187862" y="223838"/>
                </a:cubicBezTo>
                <a:cubicBezTo>
                  <a:pt x="187862" y="212440"/>
                  <a:pt x="178978" y="203200"/>
                  <a:pt x="168018" y="203200"/>
                </a:cubicBezTo>
                <a:close/>
                <a:moveTo>
                  <a:pt x="168018" y="80963"/>
                </a:moveTo>
                <a:cubicBezTo>
                  <a:pt x="157435" y="80963"/>
                  <a:pt x="148174" y="90247"/>
                  <a:pt x="148174" y="100857"/>
                </a:cubicBezTo>
                <a:lnTo>
                  <a:pt x="148174" y="165844"/>
                </a:lnTo>
                <a:cubicBezTo>
                  <a:pt x="148174" y="177780"/>
                  <a:pt x="157435" y="185738"/>
                  <a:pt x="168018" y="185738"/>
                </a:cubicBezTo>
                <a:cubicBezTo>
                  <a:pt x="178602" y="185738"/>
                  <a:pt x="187862" y="177780"/>
                  <a:pt x="187862" y="165844"/>
                </a:cubicBezTo>
                <a:cubicBezTo>
                  <a:pt x="187862" y="165844"/>
                  <a:pt x="187862" y="165844"/>
                  <a:pt x="187862" y="100857"/>
                </a:cubicBezTo>
                <a:cubicBezTo>
                  <a:pt x="187862" y="90247"/>
                  <a:pt x="178602" y="80963"/>
                  <a:pt x="168018" y="80963"/>
                </a:cubicBezTo>
                <a:close/>
                <a:moveTo>
                  <a:pt x="168018" y="25400"/>
                </a:moveTo>
                <a:cubicBezTo>
                  <a:pt x="179881" y="25400"/>
                  <a:pt x="190425" y="31980"/>
                  <a:pt x="195698" y="41192"/>
                </a:cubicBezTo>
                <a:cubicBezTo>
                  <a:pt x="195698" y="41192"/>
                  <a:pt x="195698" y="41192"/>
                  <a:pt x="305097" y="232022"/>
                </a:cubicBezTo>
                <a:cubicBezTo>
                  <a:pt x="311687" y="241234"/>
                  <a:pt x="311687" y="253079"/>
                  <a:pt x="305097" y="263607"/>
                </a:cubicBezTo>
                <a:cubicBezTo>
                  <a:pt x="299825" y="274136"/>
                  <a:pt x="289280" y="279400"/>
                  <a:pt x="277418" y="279400"/>
                </a:cubicBezTo>
                <a:cubicBezTo>
                  <a:pt x="277418" y="279400"/>
                  <a:pt x="277418" y="279400"/>
                  <a:pt x="58618" y="279400"/>
                </a:cubicBezTo>
                <a:cubicBezTo>
                  <a:pt x="46756" y="279400"/>
                  <a:pt x="36211" y="274136"/>
                  <a:pt x="30939" y="263607"/>
                </a:cubicBezTo>
                <a:cubicBezTo>
                  <a:pt x="24349" y="253079"/>
                  <a:pt x="24349" y="241234"/>
                  <a:pt x="30939" y="232022"/>
                </a:cubicBezTo>
                <a:cubicBezTo>
                  <a:pt x="30939" y="232022"/>
                  <a:pt x="30939" y="232022"/>
                  <a:pt x="140338" y="41192"/>
                </a:cubicBezTo>
                <a:cubicBezTo>
                  <a:pt x="145611" y="31980"/>
                  <a:pt x="156156" y="25400"/>
                  <a:pt x="168018" y="25400"/>
                </a:cubicBezTo>
                <a:close/>
                <a:moveTo>
                  <a:pt x="168812" y="15875"/>
                </a:moveTo>
                <a:cubicBezTo>
                  <a:pt x="154334" y="15875"/>
                  <a:pt x="142489" y="22438"/>
                  <a:pt x="134592" y="34253"/>
                </a:cubicBezTo>
                <a:cubicBezTo>
                  <a:pt x="21404" y="231165"/>
                  <a:pt x="21404" y="231165"/>
                  <a:pt x="21404" y="231165"/>
                </a:cubicBezTo>
                <a:cubicBezTo>
                  <a:pt x="14824" y="242979"/>
                  <a:pt x="14824" y="257419"/>
                  <a:pt x="21404" y="270547"/>
                </a:cubicBezTo>
                <a:cubicBezTo>
                  <a:pt x="27985" y="282362"/>
                  <a:pt x="41146" y="288925"/>
                  <a:pt x="55624" y="288925"/>
                </a:cubicBezTo>
                <a:cubicBezTo>
                  <a:pt x="281999" y="288925"/>
                  <a:pt x="281999" y="288925"/>
                  <a:pt x="281999" y="288925"/>
                </a:cubicBezTo>
                <a:cubicBezTo>
                  <a:pt x="296477" y="288925"/>
                  <a:pt x="309638" y="282362"/>
                  <a:pt x="316219" y="270547"/>
                </a:cubicBezTo>
                <a:cubicBezTo>
                  <a:pt x="322799" y="257419"/>
                  <a:pt x="322799" y="242979"/>
                  <a:pt x="316219" y="231165"/>
                </a:cubicBezTo>
                <a:cubicBezTo>
                  <a:pt x="203031" y="34253"/>
                  <a:pt x="203031" y="34253"/>
                  <a:pt x="203031" y="34253"/>
                </a:cubicBezTo>
                <a:cubicBezTo>
                  <a:pt x="195134" y="22438"/>
                  <a:pt x="183289" y="15875"/>
                  <a:pt x="168812" y="15875"/>
                </a:cubicBezTo>
                <a:close/>
                <a:moveTo>
                  <a:pt x="168812" y="0"/>
                </a:moveTo>
                <a:cubicBezTo>
                  <a:pt x="188595" y="0"/>
                  <a:pt x="207059" y="9196"/>
                  <a:pt x="216291" y="26276"/>
                </a:cubicBezTo>
                <a:cubicBezTo>
                  <a:pt x="329711" y="223345"/>
                  <a:pt x="329711" y="223345"/>
                  <a:pt x="329711" y="223345"/>
                </a:cubicBezTo>
                <a:cubicBezTo>
                  <a:pt x="340262" y="240424"/>
                  <a:pt x="340262" y="261445"/>
                  <a:pt x="329711" y="278524"/>
                </a:cubicBezTo>
                <a:cubicBezTo>
                  <a:pt x="320480" y="295604"/>
                  <a:pt x="302016" y="304800"/>
                  <a:pt x="282233" y="304800"/>
                </a:cubicBezTo>
                <a:cubicBezTo>
                  <a:pt x="55391" y="304800"/>
                  <a:pt x="55391" y="304800"/>
                  <a:pt x="55391" y="304800"/>
                </a:cubicBezTo>
                <a:cubicBezTo>
                  <a:pt x="35608" y="304800"/>
                  <a:pt x="17144" y="295604"/>
                  <a:pt x="7913" y="278524"/>
                </a:cubicBezTo>
                <a:cubicBezTo>
                  <a:pt x="-2638" y="261445"/>
                  <a:pt x="-2638" y="240424"/>
                  <a:pt x="7913" y="223345"/>
                </a:cubicBezTo>
                <a:cubicBezTo>
                  <a:pt x="121333" y="26276"/>
                  <a:pt x="121333" y="26276"/>
                  <a:pt x="121333" y="26276"/>
                </a:cubicBezTo>
                <a:cubicBezTo>
                  <a:pt x="130565" y="9196"/>
                  <a:pt x="149030" y="0"/>
                  <a:pt x="168812" y="0"/>
                </a:cubicBezTo>
                <a:close/>
              </a:path>
            </a:pathLst>
          </a:custGeom>
          <a:solidFill>
            <a:schemeClr val="tx1"/>
          </a:solidFill>
          <a:ln w="15875">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sp>
        <p:nvSpPr>
          <p:cNvPr id="27" name="椭圆 22"/>
          <p:cNvSpPr/>
          <p:nvPr/>
        </p:nvSpPr>
        <p:spPr>
          <a:xfrm>
            <a:off x="10159047" y="3306011"/>
            <a:ext cx="414136" cy="474578"/>
          </a:xfrm>
          <a:custGeom>
            <a:avLst/>
            <a:gdLst>
              <a:gd name="connsiteX0" fmla="*/ 123825 w 293688"/>
              <a:gd name="connsiteY0" fmla="*/ 284163 h 336550"/>
              <a:gd name="connsiteX1" fmla="*/ 123825 w 293688"/>
              <a:gd name="connsiteY1" fmla="*/ 312738 h 336550"/>
              <a:gd name="connsiteX2" fmla="*/ 169863 w 293688"/>
              <a:gd name="connsiteY2" fmla="*/ 312738 h 336550"/>
              <a:gd name="connsiteX3" fmla="*/ 169863 w 293688"/>
              <a:gd name="connsiteY3" fmla="*/ 284163 h 336550"/>
              <a:gd name="connsiteX4" fmla="*/ 233363 w 293688"/>
              <a:gd name="connsiteY4" fmla="*/ 58738 h 336550"/>
              <a:gd name="connsiteX5" fmla="*/ 233363 w 293688"/>
              <a:gd name="connsiteY5" fmla="*/ 97959 h 336550"/>
              <a:gd name="connsiteX6" fmla="*/ 233363 w 293688"/>
              <a:gd name="connsiteY6" fmla="*/ 103188 h 336550"/>
              <a:gd name="connsiteX7" fmla="*/ 263526 w 293688"/>
              <a:gd name="connsiteY7" fmla="*/ 74426 h 336550"/>
              <a:gd name="connsiteX8" fmla="*/ 263526 w 293688"/>
              <a:gd name="connsiteY8" fmla="*/ 58738 h 336550"/>
              <a:gd name="connsiteX9" fmla="*/ 30163 w 293688"/>
              <a:gd name="connsiteY9" fmla="*/ 58738 h 336550"/>
              <a:gd name="connsiteX10" fmla="*/ 30163 w 293688"/>
              <a:gd name="connsiteY10" fmla="*/ 74426 h 336550"/>
              <a:gd name="connsiteX11" fmla="*/ 60326 w 293688"/>
              <a:gd name="connsiteY11" fmla="*/ 103188 h 336550"/>
              <a:gd name="connsiteX12" fmla="*/ 60326 w 293688"/>
              <a:gd name="connsiteY12" fmla="*/ 97959 h 336550"/>
              <a:gd name="connsiteX13" fmla="*/ 60326 w 293688"/>
              <a:gd name="connsiteY13" fmla="*/ 58738 h 336550"/>
              <a:gd name="connsiteX14" fmla="*/ 30163 w 293688"/>
              <a:gd name="connsiteY14" fmla="*/ 58738 h 336550"/>
              <a:gd name="connsiteX15" fmla="*/ 142753 w 293688"/>
              <a:gd name="connsiteY15" fmla="*/ 46781 h 336550"/>
              <a:gd name="connsiteX16" fmla="*/ 133521 w 293688"/>
              <a:gd name="connsiteY16" fmla="*/ 67674 h 336550"/>
              <a:gd name="connsiteX17" fmla="*/ 109782 w 293688"/>
              <a:gd name="connsiteY17" fmla="*/ 70286 h 336550"/>
              <a:gd name="connsiteX18" fmla="*/ 107144 w 293688"/>
              <a:gd name="connsiteY18" fmla="*/ 78121 h 336550"/>
              <a:gd name="connsiteX19" fmla="*/ 125608 w 293688"/>
              <a:gd name="connsiteY19" fmla="*/ 93791 h 336550"/>
              <a:gd name="connsiteX20" fmla="*/ 119014 w 293688"/>
              <a:gd name="connsiteY20" fmla="*/ 115991 h 336550"/>
              <a:gd name="connsiteX21" fmla="*/ 126927 w 293688"/>
              <a:gd name="connsiteY21" fmla="*/ 121214 h 336550"/>
              <a:gd name="connsiteX22" fmla="*/ 146710 w 293688"/>
              <a:gd name="connsiteY22" fmla="*/ 109462 h 336550"/>
              <a:gd name="connsiteX23" fmla="*/ 166493 w 293688"/>
              <a:gd name="connsiteY23" fmla="*/ 121214 h 336550"/>
              <a:gd name="connsiteX24" fmla="*/ 174406 w 293688"/>
              <a:gd name="connsiteY24" fmla="*/ 115991 h 336550"/>
              <a:gd name="connsiteX25" fmla="*/ 167811 w 293688"/>
              <a:gd name="connsiteY25" fmla="*/ 93791 h 336550"/>
              <a:gd name="connsiteX26" fmla="*/ 186275 w 293688"/>
              <a:gd name="connsiteY26" fmla="*/ 78121 h 336550"/>
              <a:gd name="connsiteX27" fmla="*/ 183638 w 293688"/>
              <a:gd name="connsiteY27" fmla="*/ 70286 h 336550"/>
              <a:gd name="connsiteX28" fmla="*/ 159898 w 293688"/>
              <a:gd name="connsiteY28" fmla="*/ 67674 h 336550"/>
              <a:gd name="connsiteX29" fmla="*/ 150666 w 293688"/>
              <a:gd name="connsiteY29" fmla="*/ 46781 h 336550"/>
              <a:gd name="connsiteX30" fmla="*/ 142753 w 293688"/>
              <a:gd name="connsiteY30" fmla="*/ 46781 h 336550"/>
              <a:gd name="connsiteX31" fmla="*/ 59531 w 293688"/>
              <a:gd name="connsiteY31" fmla="*/ 0 h 336550"/>
              <a:gd name="connsiteX32" fmla="*/ 234157 w 293688"/>
              <a:gd name="connsiteY32" fmla="*/ 0 h 336550"/>
              <a:gd name="connsiteX33" fmla="*/ 234157 w 293688"/>
              <a:gd name="connsiteY33" fmla="*/ 27608 h 336550"/>
              <a:gd name="connsiteX34" fmla="*/ 293688 w 293688"/>
              <a:gd name="connsiteY34" fmla="*/ 27608 h 336550"/>
              <a:gd name="connsiteX35" fmla="*/ 293688 w 293688"/>
              <a:gd name="connsiteY35" fmla="*/ 73620 h 336550"/>
              <a:gd name="connsiteX36" fmla="*/ 234157 w 293688"/>
              <a:gd name="connsiteY36" fmla="*/ 132780 h 336550"/>
              <a:gd name="connsiteX37" fmla="*/ 226219 w 293688"/>
              <a:gd name="connsiteY37" fmla="*/ 132780 h 336550"/>
              <a:gd name="connsiteX38" fmla="*/ 190500 w 293688"/>
              <a:gd name="connsiteY38" fmla="*/ 170904 h 336550"/>
              <a:gd name="connsiteX39" fmla="*/ 165365 w 293688"/>
              <a:gd name="connsiteY39" fmla="*/ 216917 h 336550"/>
              <a:gd name="connsiteX40" fmla="*/ 165365 w 293688"/>
              <a:gd name="connsiteY40" fmla="*/ 253727 h 336550"/>
              <a:gd name="connsiteX41" fmla="*/ 186531 w 293688"/>
              <a:gd name="connsiteY41" fmla="*/ 253727 h 336550"/>
              <a:gd name="connsiteX42" fmla="*/ 198438 w 293688"/>
              <a:gd name="connsiteY42" fmla="*/ 265559 h 336550"/>
              <a:gd name="connsiteX43" fmla="*/ 198438 w 293688"/>
              <a:gd name="connsiteY43" fmla="*/ 281335 h 336550"/>
              <a:gd name="connsiteX44" fmla="*/ 216959 w 293688"/>
              <a:gd name="connsiteY44" fmla="*/ 281335 h 336550"/>
              <a:gd name="connsiteX45" fmla="*/ 216959 w 293688"/>
              <a:gd name="connsiteY45" fmla="*/ 336550 h 336550"/>
              <a:gd name="connsiteX46" fmla="*/ 76729 w 293688"/>
              <a:gd name="connsiteY46" fmla="*/ 336550 h 336550"/>
              <a:gd name="connsiteX47" fmla="*/ 76729 w 293688"/>
              <a:gd name="connsiteY47" fmla="*/ 281335 h 336550"/>
              <a:gd name="connsiteX48" fmla="*/ 95250 w 293688"/>
              <a:gd name="connsiteY48" fmla="*/ 281335 h 336550"/>
              <a:gd name="connsiteX49" fmla="*/ 95250 w 293688"/>
              <a:gd name="connsiteY49" fmla="*/ 265559 h 336550"/>
              <a:gd name="connsiteX50" fmla="*/ 107156 w 293688"/>
              <a:gd name="connsiteY50" fmla="*/ 253727 h 336550"/>
              <a:gd name="connsiteX51" fmla="*/ 128323 w 293688"/>
              <a:gd name="connsiteY51" fmla="*/ 253727 h 336550"/>
              <a:gd name="connsiteX52" fmla="*/ 128323 w 293688"/>
              <a:gd name="connsiteY52" fmla="*/ 216917 h 336550"/>
              <a:gd name="connsiteX53" fmla="*/ 103188 w 293688"/>
              <a:gd name="connsiteY53" fmla="*/ 170904 h 336550"/>
              <a:gd name="connsiteX54" fmla="*/ 67469 w 293688"/>
              <a:gd name="connsiteY54" fmla="*/ 132780 h 336550"/>
              <a:gd name="connsiteX55" fmla="*/ 59531 w 293688"/>
              <a:gd name="connsiteY55" fmla="*/ 132780 h 336550"/>
              <a:gd name="connsiteX56" fmla="*/ 0 w 293688"/>
              <a:gd name="connsiteY56" fmla="*/ 73620 h 336550"/>
              <a:gd name="connsiteX57" fmla="*/ 0 w 293688"/>
              <a:gd name="connsiteY57" fmla="*/ 27608 h 336550"/>
              <a:gd name="connsiteX58" fmla="*/ 59531 w 293688"/>
              <a:gd name="connsiteY58" fmla="*/ 27608 h 336550"/>
              <a:gd name="connsiteX59" fmla="*/ 59531 w 293688"/>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688" h="336550">
                <a:moveTo>
                  <a:pt x="123825" y="284163"/>
                </a:moveTo>
                <a:lnTo>
                  <a:pt x="123825" y="312738"/>
                </a:lnTo>
                <a:lnTo>
                  <a:pt x="169863" y="312738"/>
                </a:lnTo>
                <a:lnTo>
                  <a:pt x="169863" y="284163"/>
                </a:lnTo>
                <a:close/>
                <a:moveTo>
                  <a:pt x="233363" y="58738"/>
                </a:moveTo>
                <a:cubicBezTo>
                  <a:pt x="233363" y="58738"/>
                  <a:pt x="233363" y="58738"/>
                  <a:pt x="233363" y="97959"/>
                </a:cubicBezTo>
                <a:cubicBezTo>
                  <a:pt x="233363" y="99266"/>
                  <a:pt x="233363" y="101881"/>
                  <a:pt x="233363" y="103188"/>
                </a:cubicBezTo>
                <a:cubicBezTo>
                  <a:pt x="249816" y="103188"/>
                  <a:pt x="263526" y="90114"/>
                  <a:pt x="263526" y="74426"/>
                </a:cubicBezTo>
                <a:cubicBezTo>
                  <a:pt x="263526" y="74426"/>
                  <a:pt x="263526" y="74426"/>
                  <a:pt x="263526" y="58738"/>
                </a:cubicBezTo>
                <a:close/>
                <a:moveTo>
                  <a:pt x="30163" y="58738"/>
                </a:moveTo>
                <a:cubicBezTo>
                  <a:pt x="30163" y="58738"/>
                  <a:pt x="30163" y="58738"/>
                  <a:pt x="30163" y="74426"/>
                </a:cubicBezTo>
                <a:cubicBezTo>
                  <a:pt x="30163" y="90114"/>
                  <a:pt x="43873" y="103188"/>
                  <a:pt x="60326" y="103188"/>
                </a:cubicBezTo>
                <a:cubicBezTo>
                  <a:pt x="60326" y="101881"/>
                  <a:pt x="60326" y="99266"/>
                  <a:pt x="60326" y="97959"/>
                </a:cubicBezTo>
                <a:cubicBezTo>
                  <a:pt x="60326" y="97959"/>
                  <a:pt x="60326" y="97959"/>
                  <a:pt x="60326" y="58738"/>
                </a:cubicBezTo>
                <a:cubicBezTo>
                  <a:pt x="60326" y="58738"/>
                  <a:pt x="60326" y="58738"/>
                  <a:pt x="30163" y="58738"/>
                </a:cubicBezTo>
                <a:close/>
                <a:moveTo>
                  <a:pt x="142753" y="46781"/>
                </a:moveTo>
                <a:cubicBezTo>
                  <a:pt x="142753" y="46781"/>
                  <a:pt x="142753" y="46781"/>
                  <a:pt x="133521" y="67674"/>
                </a:cubicBezTo>
                <a:cubicBezTo>
                  <a:pt x="133521" y="67674"/>
                  <a:pt x="133521" y="67674"/>
                  <a:pt x="109782" y="70286"/>
                </a:cubicBezTo>
                <a:cubicBezTo>
                  <a:pt x="105826" y="70286"/>
                  <a:pt x="103188" y="75509"/>
                  <a:pt x="107144" y="78121"/>
                </a:cubicBezTo>
                <a:cubicBezTo>
                  <a:pt x="107144" y="78121"/>
                  <a:pt x="107144" y="78121"/>
                  <a:pt x="125608" y="93791"/>
                </a:cubicBezTo>
                <a:cubicBezTo>
                  <a:pt x="125608" y="93791"/>
                  <a:pt x="125608" y="93791"/>
                  <a:pt x="119014" y="115991"/>
                </a:cubicBezTo>
                <a:cubicBezTo>
                  <a:pt x="119014" y="119908"/>
                  <a:pt x="122971" y="123826"/>
                  <a:pt x="126927" y="121214"/>
                </a:cubicBezTo>
                <a:cubicBezTo>
                  <a:pt x="126927" y="121214"/>
                  <a:pt x="126927" y="121214"/>
                  <a:pt x="146710" y="109462"/>
                </a:cubicBezTo>
                <a:cubicBezTo>
                  <a:pt x="146710" y="109462"/>
                  <a:pt x="146710" y="109462"/>
                  <a:pt x="166493" y="121214"/>
                </a:cubicBezTo>
                <a:cubicBezTo>
                  <a:pt x="170449" y="123826"/>
                  <a:pt x="174406" y="119908"/>
                  <a:pt x="174406" y="115991"/>
                </a:cubicBezTo>
                <a:cubicBezTo>
                  <a:pt x="174406" y="115991"/>
                  <a:pt x="174406" y="115991"/>
                  <a:pt x="167811" y="93791"/>
                </a:cubicBezTo>
                <a:cubicBezTo>
                  <a:pt x="167811" y="93791"/>
                  <a:pt x="167811" y="93791"/>
                  <a:pt x="186275" y="78121"/>
                </a:cubicBezTo>
                <a:cubicBezTo>
                  <a:pt x="188913" y="75509"/>
                  <a:pt x="187594" y="70286"/>
                  <a:pt x="183638" y="70286"/>
                </a:cubicBezTo>
                <a:cubicBezTo>
                  <a:pt x="183638" y="70286"/>
                  <a:pt x="183638" y="70286"/>
                  <a:pt x="159898" y="67674"/>
                </a:cubicBezTo>
                <a:cubicBezTo>
                  <a:pt x="159898" y="67674"/>
                  <a:pt x="159898" y="67674"/>
                  <a:pt x="150666" y="46781"/>
                </a:cubicBezTo>
                <a:cubicBezTo>
                  <a:pt x="149348" y="42863"/>
                  <a:pt x="144072" y="42863"/>
                  <a:pt x="142753" y="46781"/>
                </a:cubicBezTo>
                <a:close/>
                <a:moveTo>
                  <a:pt x="59531" y="0"/>
                </a:moveTo>
                <a:cubicBezTo>
                  <a:pt x="59531" y="0"/>
                  <a:pt x="59531" y="0"/>
                  <a:pt x="234157" y="0"/>
                </a:cubicBezTo>
                <a:lnTo>
                  <a:pt x="234157" y="27608"/>
                </a:lnTo>
                <a:cubicBezTo>
                  <a:pt x="234157" y="27608"/>
                  <a:pt x="234157" y="27608"/>
                  <a:pt x="293688" y="27608"/>
                </a:cubicBezTo>
                <a:cubicBezTo>
                  <a:pt x="293688" y="27608"/>
                  <a:pt x="293688" y="27608"/>
                  <a:pt x="293688" y="73620"/>
                </a:cubicBezTo>
                <a:cubicBezTo>
                  <a:pt x="293688" y="106487"/>
                  <a:pt x="267230" y="132780"/>
                  <a:pt x="234157" y="132780"/>
                </a:cubicBezTo>
                <a:cubicBezTo>
                  <a:pt x="234157" y="132780"/>
                  <a:pt x="234157" y="132780"/>
                  <a:pt x="226219" y="132780"/>
                </a:cubicBezTo>
                <a:cubicBezTo>
                  <a:pt x="218282" y="148555"/>
                  <a:pt x="206375" y="163016"/>
                  <a:pt x="190500" y="170904"/>
                </a:cubicBezTo>
                <a:cubicBezTo>
                  <a:pt x="174625" y="181421"/>
                  <a:pt x="165365" y="198512"/>
                  <a:pt x="165365" y="216917"/>
                </a:cubicBezTo>
                <a:cubicBezTo>
                  <a:pt x="165365" y="216917"/>
                  <a:pt x="165365" y="216917"/>
                  <a:pt x="165365" y="253727"/>
                </a:cubicBezTo>
                <a:cubicBezTo>
                  <a:pt x="165365" y="253727"/>
                  <a:pt x="165365" y="253727"/>
                  <a:pt x="186531" y="253727"/>
                </a:cubicBezTo>
                <a:cubicBezTo>
                  <a:pt x="193146" y="253727"/>
                  <a:pt x="198438" y="258986"/>
                  <a:pt x="198438" y="265559"/>
                </a:cubicBezTo>
                <a:cubicBezTo>
                  <a:pt x="198438" y="265559"/>
                  <a:pt x="198438" y="265559"/>
                  <a:pt x="198438" y="281335"/>
                </a:cubicBezTo>
                <a:cubicBezTo>
                  <a:pt x="198438" y="281335"/>
                  <a:pt x="198438" y="281335"/>
                  <a:pt x="216959" y="281335"/>
                </a:cubicBezTo>
                <a:cubicBezTo>
                  <a:pt x="216959" y="281335"/>
                  <a:pt x="216959" y="281335"/>
                  <a:pt x="216959" y="336550"/>
                </a:cubicBezTo>
                <a:cubicBezTo>
                  <a:pt x="216959" y="336550"/>
                  <a:pt x="216959" y="336550"/>
                  <a:pt x="76729" y="336550"/>
                </a:cubicBezTo>
                <a:cubicBezTo>
                  <a:pt x="76729" y="336550"/>
                  <a:pt x="76729" y="336550"/>
                  <a:pt x="76729" y="281335"/>
                </a:cubicBezTo>
                <a:cubicBezTo>
                  <a:pt x="76729" y="281335"/>
                  <a:pt x="76729" y="281335"/>
                  <a:pt x="95250" y="281335"/>
                </a:cubicBezTo>
                <a:cubicBezTo>
                  <a:pt x="95250" y="281335"/>
                  <a:pt x="95250" y="281335"/>
                  <a:pt x="95250" y="265559"/>
                </a:cubicBezTo>
                <a:cubicBezTo>
                  <a:pt x="95250" y="258986"/>
                  <a:pt x="100542" y="253727"/>
                  <a:pt x="107156" y="253727"/>
                </a:cubicBezTo>
                <a:cubicBezTo>
                  <a:pt x="107156" y="253727"/>
                  <a:pt x="107156" y="253727"/>
                  <a:pt x="128323" y="253727"/>
                </a:cubicBezTo>
                <a:cubicBezTo>
                  <a:pt x="128323" y="253727"/>
                  <a:pt x="128323" y="253727"/>
                  <a:pt x="128323" y="216917"/>
                </a:cubicBezTo>
                <a:cubicBezTo>
                  <a:pt x="128323" y="198512"/>
                  <a:pt x="119063" y="181421"/>
                  <a:pt x="103188" y="170904"/>
                </a:cubicBezTo>
                <a:cubicBezTo>
                  <a:pt x="87313" y="163016"/>
                  <a:pt x="75406" y="148555"/>
                  <a:pt x="67469" y="132780"/>
                </a:cubicBezTo>
                <a:cubicBezTo>
                  <a:pt x="67469" y="132780"/>
                  <a:pt x="67469" y="132780"/>
                  <a:pt x="59531" y="132780"/>
                </a:cubicBezTo>
                <a:cubicBezTo>
                  <a:pt x="26458" y="132780"/>
                  <a:pt x="0" y="106487"/>
                  <a:pt x="0" y="73620"/>
                </a:cubicBezTo>
                <a:cubicBezTo>
                  <a:pt x="0" y="73620"/>
                  <a:pt x="0" y="73620"/>
                  <a:pt x="0" y="27608"/>
                </a:cubicBezTo>
                <a:cubicBezTo>
                  <a:pt x="0" y="27608"/>
                  <a:pt x="0" y="27608"/>
                  <a:pt x="59531" y="27608"/>
                </a:cubicBezTo>
                <a:cubicBezTo>
                  <a:pt x="59531" y="27608"/>
                  <a:pt x="59531" y="27608"/>
                  <a:pt x="59531" y="0"/>
                </a:cubicBezTo>
                <a:close/>
              </a:path>
            </a:pathLst>
          </a:custGeom>
          <a:solidFill>
            <a:schemeClr val="tx1"/>
          </a:solidFill>
          <a:ln w="15875">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nvGrpSpPr>
          <p:cNvPr id="30" name="组合 29"/>
          <p:cNvGrpSpPr/>
          <p:nvPr/>
        </p:nvGrpSpPr>
        <p:grpSpPr>
          <a:xfrm>
            <a:off x="3301991" y="443981"/>
            <a:ext cx="5588010" cy="1114848"/>
            <a:chOff x="3301991" y="443981"/>
            <a:chExt cx="5588010" cy="1114848"/>
          </a:xfrm>
        </p:grpSpPr>
        <p:sp>
          <p:nvSpPr>
            <p:cNvPr id="31" name="文本框 30"/>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rPr>
                <a:t>项目发展规划</a:t>
              </a:r>
            </a:p>
          </p:txBody>
        </p:sp>
        <p:pic>
          <p:nvPicPr>
            <p:cNvPr id="32" name="图片 31"/>
            <p:cNvPicPr>
              <a:picLocks noChangeAspect="1"/>
            </p:cNvPicPr>
            <p:nvPr/>
          </p:nvPicPr>
          <p:blipFill>
            <a:blip r:embed="rId3" cstate="print"/>
            <a:stretch>
              <a:fillRect/>
            </a:stretch>
          </p:blipFill>
          <p:spPr>
            <a:xfrm rot="5400000">
              <a:off x="5815476" y="-695386"/>
              <a:ext cx="561048" cy="3947381"/>
            </a:xfrm>
            <a:prstGeom prst="rect">
              <a:avLst/>
            </a:prstGeom>
          </p:spPr>
        </p:pic>
      </p:grpSp>
    </p:spTree>
    <p:extLst>
      <p:ext uri="{BB962C8B-B14F-4D97-AF65-F5344CB8AC3E}">
        <p14:creationId xmlns:p14="http://schemas.microsoft.com/office/powerpoint/2010/main" xmlns="" val="61663637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childTnLst>
                          </p:cTn>
                        </p:par>
                        <p:par>
                          <p:cTn id="50" fill="hold">
                            <p:stCondLst>
                              <p:cond delay="1500"/>
                            </p:stCondLst>
                            <p:childTnLst>
                              <p:par>
                                <p:cTn id="51" presetID="42"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1000"/>
                                        <p:tgtEl>
                                          <p:spTgt spid="15"/>
                                        </p:tgtEl>
                                      </p:cBhvr>
                                    </p:animEffect>
                                    <p:anim calcmode="lin" valueType="num">
                                      <p:cBhvr>
                                        <p:cTn id="59" dur="1000" fill="hold"/>
                                        <p:tgtEl>
                                          <p:spTgt spid="15"/>
                                        </p:tgtEl>
                                        <p:attrNameLst>
                                          <p:attrName>ppt_x</p:attrName>
                                        </p:attrNameLst>
                                      </p:cBhvr>
                                      <p:tavLst>
                                        <p:tav tm="0">
                                          <p:val>
                                            <p:strVal val="#ppt_x"/>
                                          </p:val>
                                        </p:tav>
                                        <p:tav tm="100000">
                                          <p:val>
                                            <p:strVal val="#ppt_x"/>
                                          </p:val>
                                        </p:tav>
                                      </p:tavLst>
                                    </p:anim>
                                    <p:anim calcmode="lin" valueType="num">
                                      <p:cBhvr>
                                        <p:cTn id="60" dur="1000" fill="hold"/>
                                        <p:tgtEl>
                                          <p:spTgt spid="1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1000"/>
                                        <p:tgtEl>
                                          <p:spTgt spid="19"/>
                                        </p:tgtEl>
                                      </p:cBhvr>
                                    </p:animEffect>
                                    <p:anim calcmode="lin" valueType="num">
                                      <p:cBhvr>
                                        <p:cTn id="74" dur="1000" fill="hold"/>
                                        <p:tgtEl>
                                          <p:spTgt spid="19"/>
                                        </p:tgtEl>
                                        <p:attrNameLst>
                                          <p:attrName>ppt_x</p:attrName>
                                        </p:attrNameLst>
                                      </p:cBhvr>
                                      <p:tavLst>
                                        <p:tav tm="0">
                                          <p:val>
                                            <p:strVal val="#ppt_x"/>
                                          </p:val>
                                        </p:tav>
                                        <p:tav tm="100000">
                                          <p:val>
                                            <p:strVal val="#ppt_x"/>
                                          </p:val>
                                        </p:tav>
                                      </p:tavLst>
                                    </p:anim>
                                    <p:anim calcmode="lin" valueType="num">
                                      <p:cBhvr>
                                        <p:cTn id="75" dur="1000" fill="hold"/>
                                        <p:tgtEl>
                                          <p:spTgt spid="1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1000"/>
                                        <p:tgtEl>
                                          <p:spTgt spid="20"/>
                                        </p:tgtEl>
                                      </p:cBhvr>
                                    </p:animEffect>
                                    <p:anim calcmode="lin" valueType="num">
                                      <p:cBhvr>
                                        <p:cTn id="79" dur="1000" fill="hold"/>
                                        <p:tgtEl>
                                          <p:spTgt spid="20"/>
                                        </p:tgtEl>
                                        <p:attrNameLst>
                                          <p:attrName>ppt_x</p:attrName>
                                        </p:attrNameLst>
                                      </p:cBhvr>
                                      <p:tavLst>
                                        <p:tav tm="0">
                                          <p:val>
                                            <p:strVal val="#ppt_x"/>
                                          </p:val>
                                        </p:tav>
                                        <p:tav tm="100000">
                                          <p:val>
                                            <p:strVal val="#ppt_x"/>
                                          </p:val>
                                        </p:tav>
                                      </p:tavLst>
                                    </p:anim>
                                    <p:anim calcmode="lin" valueType="num">
                                      <p:cBhvr>
                                        <p:cTn id="8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12" grpId="0"/>
      <p:bldP spid="15" grpId="0"/>
      <p:bldP spid="16" grpId="0"/>
      <p:bldP spid="17" grpId="0"/>
      <p:bldP spid="18" grpId="0"/>
      <p:bldP spid="19" grpId="0"/>
      <p:bldP spid="20" grpId="0"/>
      <p:bldP spid="24" grpId="0" animBg="1"/>
      <p:bldP spid="26"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占位符 11"/>
          <p:cNvPicPr>
            <a:picLocks noChangeAspect="1"/>
          </p:cNvPicPr>
          <p:nvPr/>
        </p:nvPicPr>
        <p:blipFill>
          <a:blip r:embed="rId3" cstate="print">
            <a:extLst>
              <a:ext uri="{28A0092B-C50C-407E-A947-70E740481C1C}">
                <a14:useLocalDpi xmlns:a14="http://schemas.microsoft.com/office/drawing/2010/main" xmlns="" val="0"/>
              </a:ext>
            </a:extLst>
          </a:blip>
          <a:srcRect l="19150" r="19150"/>
          <a:stretch>
            <a:fillRect/>
          </a:stretch>
        </p:blipFill>
        <p:spPr>
          <a:xfrm>
            <a:off x="8316913" y="2133600"/>
            <a:ext cx="2819400" cy="2819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5" name="等腰三角形 24"/>
          <p:cNvSpPr/>
          <p:nvPr/>
        </p:nvSpPr>
        <p:spPr>
          <a:xfrm rot="5400000">
            <a:off x="7457707" y="3433817"/>
            <a:ext cx="254000" cy="218966"/>
          </a:xfrm>
          <a:prstGeom prst="triangle">
            <a:avLst/>
          </a:prstGeom>
          <a:ln w="158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a:p>
        </p:txBody>
      </p:sp>
      <p:grpSp>
        <p:nvGrpSpPr>
          <p:cNvPr id="26" name="组合 25"/>
          <p:cNvGrpSpPr/>
          <p:nvPr/>
        </p:nvGrpSpPr>
        <p:grpSpPr>
          <a:xfrm>
            <a:off x="0" y="2786799"/>
            <a:ext cx="6946320" cy="2618275"/>
            <a:chOff x="0" y="2786799"/>
            <a:chExt cx="6946320" cy="2618275"/>
          </a:xfrm>
        </p:grpSpPr>
        <p:cxnSp>
          <p:nvCxnSpPr>
            <p:cNvPr id="27" name="直接连接符 26"/>
            <p:cNvCxnSpPr>
              <a:cxnSpLocks/>
            </p:cNvCxnSpPr>
            <p:nvPr/>
          </p:nvCxnSpPr>
          <p:spPr>
            <a:xfrm>
              <a:off x="0" y="3543300"/>
              <a:ext cx="6096000" cy="0"/>
            </a:xfrm>
            <a:prstGeom prst="line">
              <a:avLst/>
            </a:prstGeom>
            <a:ln w="158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5339499" y="2786799"/>
              <a:ext cx="1513002" cy="1513002"/>
            </a:xfrm>
            <a:prstGeom prst="ellipse">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158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a:p>
          </p:txBody>
        </p:sp>
        <p:sp>
          <p:nvSpPr>
            <p:cNvPr id="29" name="椭圆 28"/>
            <p:cNvSpPr/>
            <p:nvPr/>
          </p:nvSpPr>
          <p:spPr>
            <a:xfrm>
              <a:off x="2239141" y="3112691"/>
              <a:ext cx="861218" cy="861218"/>
            </a:xfrm>
            <a:prstGeom prst="ellipse">
              <a:avLst/>
            </a:pr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15875">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scene3d>
                <a:camera prst="orthographicFront"/>
                <a:lightRig rig="threePt" dir="t"/>
              </a:scene3d>
              <a:sp3d contourW="12700"/>
            </a:bodyPr>
            <a:lstStyle/>
            <a:p>
              <a:pPr algn="ctr"/>
              <a:endParaRPr lang="zh-CN" altLang="en-US"/>
            </a:p>
          </p:txBody>
        </p:sp>
        <p:sp>
          <p:nvSpPr>
            <p:cNvPr id="30" name="文本框 29"/>
            <p:cNvSpPr txBox="1"/>
            <p:nvPr/>
          </p:nvSpPr>
          <p:spPr>
            <a:xfrm>
              <a:off x="1725442" y="4136664"/>
              <a:ext cx="1888616" cy="369332"/>
            </a:xfrm>
            <a:prstGeom prst="rect">
              <a:avLst/>
            </a:prstGeom>
            <a:noFill/>
          </p:spPr>
          <p:txBody>
            <a:bodyPr wrap="square" rtlCol="0">
              <a:spAutoFit/>
              <a:scene3d>
                <a:camera prst="orthographicFront"/>
                <a:lightRig rig="threePt" dir="t"/>
              </a:scene3d>
              <a:sp3d contourW="12700"/>
            </a:bodyPr>
            <a:lstStyle/>
            <a:p>
              <a:pPr marR="0" lvl="0" algn="ctr" defTabSz="914400" rtl="0" eaLnBrk="1" fontAlgn="auto" latinLnBrk="0" hangingPunct="1">
                <a:lnSpc>
                  <a:spcPct val="100000"/>
                </a:lnSpc>
                <a:spcBef>
                  <a:spcPts val="0"/>
                </a:spcBef>
                <a:spcAft>
                  <a:spcPts val="0"/>
                </a:spcAft>
                <a:buClrTx/>
                <a:buSzTx/>
                <a:tabLst/>
                <a:defRPr/>
              </a:pPr>
              <a:r>
                <a:rPr kumimoji="0" lang="zh-CN" altLang="en-US" b="1" i="0" u="none" strike="noStrike" kern="1200" cap="none" spc="0" normalizeH="0" baseline="0" noProof="0" dirty="0">
                  <a:ln>
                    <a:noFill/>
                  </a:ln>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ffectLst/>
                  <a:uLnTx/>
                  <a:uFillTx/>
                  <a:latin typeface="Arial"/>
                  <a:ea typeface="微软雅黑"/>
                  <a:cs typeface="+mn-cs"/>
                </a:rPr>
                <a:t>文字添加此处</a:t>
              </a:r>
            </a:p>
          </p:txBody>
        </p:sp>
        <p:sp>
          <p:nvSpPr>
            <p:cNvPr id="31" name="矩形 30"/>
            <p:cNvSpPr/>
            <p:nvPr/>
          </p:nvSpPr>
          <p:spPr>
            <a:xfrm>
              <a:off x="1548762" y="453714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rPr>
                <a:t>用户可以在投影仪或者计算机上进行演示也可以将演示文稿打印出来</a:t>
              </a:r>
            </a:p>
          </p:txBody>
        </p:sp>
        <p:sp>
          <p:nvSpPr>
            <p:cNvPr id="32" name="矩形 31"/>
            <p:cNvSpPr/>
            <p:nvPr/>
          </p:nvSpPr>
          <p:spPr>
            <a:xfrm>
              <a:off x="5245680" y="3330934"/>
              <a:ext cx="1700640"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t>文字添加</a:t>
              </a:r>
            </a:p>
          </p:txBody>
        </p:sp>
        <p:sp>
          <p:nvSpPr>
            <p:cNvPr id="33" name="椭圆 16"/>
            <p:cNvSpPr/>
            <p:nvPr/>
          </p:nvSpPr>
          <p:spPr>
            <a:xfrm>
              <a:off x="2462276" y="3306011"/>
              <a:ext cx="420830" cy="474578"/>
            </a:xfrm>
            <a:custGeom>
              <a:avLst/>
              <a:gdLst>
                <a:gd name="connsiteX0" fmla="*/ 83998 w 298823"/>
                <a:gd name="connsiteY0" fmla="*/ 191940 h 336988"/>
                <a:gd name="connsiteX1" fmla="*/ 75231 w 298823"/>
                <a:gd name="connsiteY1" fmla="*/ 198416 h 336988"/>
                <a:gd name="connsiteX2" fmla="*/ 73932 w 298823"/>
                <a:gd name="connsiteY2" fmla="*/ 208776 h 336988"/>
                <a:gd name="connsiteX3" fmla="*/ 80426 w 298823"/>
                <a:gd name="connsiteY3" fmla="*/ 217842 h 336988"/>
                <a:gd name="connsiteX4" fmla="*/ 115496 w 298823"/>
                <a:gd name="connsiteY4" fmla="*/ 238563 h 336988"/>
                <a:gd name="connsiteX5" fmla="*/ 114197 w 298823"/>
                <a:gd name="connsiteY5" fmla="*/ 233383 h 336988"/>
                <a:gd name="connsiteX6" fmla="*/ 98611 w 298823"/>
                <a:gd name="connsiteY6" fmla="*/ 195826 h 336988"/>
                <a:gd name="connsiteX7" fmla="*/ 94714 w 298823"/>
                <a:gd name="connsiteY7" fmla="*/ 193235 h 336988"/>
                <a:gd name="connsiteX8" fmla="*/ 83998 w 298823"/>
                <a:gd name="connsiteY8" fmla="*/ 191940 h 336988"/>
                <a:gd name="connsiteX9" fmla="*/ 73603 w 298823"/>
                <a:gd name="connsiteY9" fmla="*/ 53869 h 336988"/>
                <a:gd name="connsiteX10" fmla="*/ 65732 w 298823"/>
                <a:gd name="connsiteY10" fmla="*/ 70965 h 336988"/>
                <a:gd name="connsiteX11" fmla="*/ 127388 w 298823"/>
                <a:gd name="connsiteY11" fmla="*/ 227467 h 336988"/>
                <a:gd name="connsiteX12" fmla="*/ 178549 w 298823"/>
                <a:gd name="connsiteY12" fmla="*/ 274812 h 336988"/>
                <a:gd name="connsiteX13" fmla="*/ 183796 w 298823"/>
                <a:gd name="connsiteY13" fmla="*/ 278757 h 336988"/>
                <a:gd name="connsiteX14" fmla="*/ 199538 w 298823"/>
                <a:gd name="connsiteY14" fmla="*/ 319526 h 336988"/>
                <a:gd name="connsiteX15" fmla="*/ 282183 w 298823"/>
                <a:gd name="connsiteY15" fmla="*/ 286648 h 336988"/>
                <a:gd name="connsiteX16" fmla="*/ 266441 w 298823"/>
                <a:gd name="connsiteY16" fmla="*/ 245879 h 336988"/>
                <a:gd name="connsiteX17" fmla="*/ 266441 w 298823"/>
                <a:gd name="connsiteY17" fmla="*/ 239303 h 336988"/>
                <a:gd name="connsiteX18" fmla="*/ 271689 w 298823"/>
                <a:gd name="connsiteY18" fmla="*/ 170916 h 336988"/>
                <a:gd name="connsiteX19" fmla="*/ 244140 w 298823"/>
                <a:gd name="connsiteY19" fmla="*/ 99898 h 336988"/>
                <a:gd name="connsiteX20" fmla="*/ 225775 w 298823"/>
                <a:gd name="connsiteY20" fmla="*/ 92008 h 336988"/>
                <a:gd name="connsiteX21" fmla="*/ 217904 w 298823"/>
                <a:gd name="connsiteY21" fmla="*/ 110419 h 336988"/>
                <a:gd name="connsiteX22" fmla="*/ 229710 w 298823"/>
                <a:gd name="connsiteY22" fmla="*/ 138037 h 336988"/>
                <a:gd name="connsiteX23" fmla="*/ 225775 w 298823"/>
                <a:gd name="connsiteY23" fmla="*/ 147243 h 336988"/>
                <a:gd name="connsiteX24" fmla="*/ 215280 w 298823"/>
                <a:gd name="connsiteY24" fmla="*/ 143298 h 336988"/>
                <a:gd name="connsiteX25" fmla="*/ 204785 w 298823"/>
                <a:gd name="connsiteY25" fmla="*/ 115680 h 336988"/>
                <a:gd name="connsiteX26" fmla="*/ 203474 w 298823"/>
                <a:gd name="connsiteY26" fmla="*/ 113050 h 336988"/>
                <a:gd name="connsiteX27" fmla="*/ 200850 w 298823"/>
                <a:gd name="connsiteY27" fmla="*/ 105159 h 336988"/>
                <a:gd name="connsiteX28" fmla="*/ 192979 w 298823"/>
                <a:gd name="connsiteY28" fmla="*/ 98583 h 336988"/>
                <a:gd name="connsiteX29" fmla="*/ 182484 w 298823"/>
                <a:gd name="connsiteY29" fmla="*/ 97268 h 336988"/>
                <a:gd name="connsiteX30" fmla="*/ 174613 w 298823"/>
                <a:gd name="connsiteY30" fmla="*/ 105159 h 336988"/>
                <a:gd name="connsiteX31" fmla="*/ 174613 w 298823"/>
                <a:gd name="connsiteY31" fmla="*/ 115680 h 336988"/>
                <a:gd name="connsiteX32" fmla="*/ 190355 w 298823"/>
                <a:gd name="connsiteY32" fmla="*/ 155134 h 336988"/>
                <a:gd name="connsiteX33" fmla="*/ 186420 w 298823"/>
                <a:gd name="connsiteY33" fmla="*/ 164340 h 336988"/>
                <a:gd name="connsiteX34" fmla="*/ 177237 w 298823"/>
                <a:gd name="connsiteY34" fmla="*/ 160395 h 336988"/>
                <a:gd name="connsiteX35" fmla="*/ 157560 w 298823"/>
                <a:gd name="connsiteY35" fmla="*/ 111735 h 336988"/>
                <a:gd name="connsiteX36" fmla="*/ 149689 w 298823"/>
                <a:gd name="connsiteY36" fmla="*/ 103844 h 336988"/>
                <a:gd name="connsiteX37" fmla="*/ 139194 w 298823"/>
                <a:gd name="connsiteY37" fmla="*/ 103844 h 336988"/>
                <a:gd name="connsiteX38" fmla="*/ 131323 w 298823"/>
                <a:gd name="connsiteY38" fmla="*/ 122256 h 336988"/>
                <a:gd name="connsiteX39" fmla="*/ 149689 w 298823"/>
                <a:gd name="connsiteY39" fmla="*/ 169601 h 336988"/>
                <a:gd name="connsiteX40" fmla="*/ 145753 w 298823"/>
                <a:gd name="connsiteY40" fmla="*/ 178807 h 336988"/>
                <a:gd name="connsiteX41" fmla="*/ 136570 w 298823"/>
                <a:gd name="connsiteY41" fmla="*/ 174861 h 336988"/>
                <a:gd name="connsiteX42" fmla="*/ 118205 w 298823"/>
                <a:gd name="connsiteY42" fmla="*/ 127516 h 336988"/>
                <a:gd name="connsiteX43" fmla="*/ 91968 w 298823"/>
                <a:gd name="connsiteY43" fmla="*/ 61759 h 336988"/>
                <a:gd name="connsiteX44" fmla="*/ 84753 w 298823"/>
                <a:gd name="connsiteY44" fmla="*/ 53869 h 336988"/>
                <a:gd name="connsiteX45" fmla="*/ 73603 w 298823"/>
                <a:gd name="connsiteY45" fmla="*/ 53869 h 336988"/>
                <a:gd name="connsiteX46" fmla="*/ 56758 w 298823"/>
                <a:gd name="connsiteY46" fmla="*/ 49650 h 336988"/>
                <a:gd name="connsiteX47" fmla="*/ 49954 w 298823"/>
                <a:gd name="connsiteY47" fmla="*/ 55917 h 336988"/>
                <a:gd name="connsiteX48" fmla="*/ 48594 w 298823"/>
                <a:gd name="connsiteY48" fmla="*/ 67197 h 336988"/>
                <a:gd name="connsiteX49" fmla="*/ 51315 w 298823"/>
                <a:gd name="connsiteY49" fmla="*/ 73463 h 336988"/>
                <a:gd name="connsiteX50" fmla="*/ 56758 w 298823"/>
                <a:gd name="connsiteY50" fmla="*/ 49650 h 336988"/>
                <a:gd name="connsiteX51" fmla="*/ 46241 w 298823"/>
                <a:gd name="connsiteY51" fmla="*/ 18716 h 336988"/>
                <a:gd name="connsiteX52" fmla="*/ 18129 w 298823"/>
                <a:gd name="connsiteY52" fmla="*/ 45142 h 336988"/>
                <a:gd name="connsiteX53" fmla="*/ 44588 w 298823"/>
                <a:gd name="connsiteY53" fmla="*/ 109486 h 336988"/>
                <a:gd name="connsiteX54" fmla="*/ 67077 w 298823"/>
                <a:gd name="connsiteY54" fmla="*/ 113425 h 336988"/>
                <a:gd name="connsiteX55" fmla="*/ 59140 w 298823"/>
                <a:gd name="connsiteY55" fmla="*/ 95041 h 336988"/>
                <a:gd name="connsiteX56" fmla="*/ 48556 w 298823"/>
                <a:gd name="connsiteY56" fmla="*/ 91102 h 336988"/>
                <a:gd name="connsiteX57" fmla="*/ 34004 w 298823"/>
                <a:gd name="connsiteY57" fmla="*/ 71405 h 336988"/>
                <a:gd name="connsiteX58" fmla="*/ 37973 w 298823"/>
                <a:gd name="connsiteY58" fmla="*/ 47768 h 336988"/>
                <a:gd name="connsiteX59" fmla="*/ 81629 w 298823"/>
                <a:gd name="connsiteY59" fmla="*/ 37263 h 336988"/>
                <a:gd name="connsiteX60" fmla="*/ 84275 w 298823"/>
                <a:gd name="connsiteY60" fmla="*/ 38577 h 336988"/>
                <a:gd name="connsiteX61" fmla="*/ 105442 w 298823"/>
                <a:gd name="connsiteY61" fmla="*/ 56961 h 336988"/>
                <a:gd name="connsiteX62" fmla="*/ 113379 w 298823"/>
                <a:gd name="connsiteY62" fmla="*/ 75345 h 336988"/>
                <a:gd name="connsiteX63" fmla="*/ 84275 w 298823"/>
                <a:gd name="connsiteY63" fmla="*/ 18880 h 336988"/>
                <a:gd name="connsiteX64" fmla="*/ 46241 w 298823"/>
                <a:gd name="connsiteY64" fmla="*/ 18716 h 336988"/>
                <a:gd name="connsiteX65" fmla="*/ 64058 w 298823"/>
                <a:gd name="connsiteY65" fmla="*/ 0 h 336988"/>
                <a:gd name="connsiteX66" fmla="*/ 89065 w 298823"/>
                <a:gd name="connsiteY66" fmla="*/ 5387 h 336988"/>
                <a:gd name="connsiteX67" fmla="*/ 123284 w 298823"/>
                <a:gd name="connsiteY67" fmla="*/ 89604 h 336988"/>
                <a:gd name="connsiteX68" fmla="*/ 120652 w 298823"/>
                <a:gd name="connsiteY68" fmla="*/ 94867 h 336988"/>
                <a:gd name="connsiteX69" fmla="*/ 121968 w 298823"/>
                <a:gd name="connsiteY69" fmla="*/ 98815 h 336988"/>
                <a:gd name="connsiteX70" fmla="*/ 133813 w 298823"/>
                <a:gd name="connsiteY70" fmla="*/ 90920 h 336988"/>
                <a:gd name="connsiteX71" fmla="*/ 156188 w 298823"/>
                <a:gd name="connsiteY71" fmla="*/ 90920 h 336988"/>
                <a:gd name="connsiteX72" fmla="*/ 164084 w 298823"/>
                <a:gd name="connsiteY72" fmla="*/ 96183 h 336988"/>
                <a:gd name="connsiteX73" fmla="*/ 177246 w 298823"/>
                <a:gd name="connsiteY73" fmla="*/ 84340 h 336988"/>
                <a:gd name="connsiteX74" fmla="*/ 207517 w 298823"/>
                <a:gd name="connsiteY74" fmla="*/ 89604 h 336988"/>
                <a:gd name="connsiteX75" fmla="*/ 220678 w 298823"/>
                <a:gd name="connsiteY75" fmla="*/ 79077 h 336988"/>
                <a:gd name="connsiteX76" fmla="*/ 257530 w 298823"/>
                <a:gd name="connsiteY76" fmla="*/ 94867 h 336988"/>
                <a:gd name="connsiteX77" fmla="*/ 286485 w 298823"/>
                <a:gd name="connsiteY77" fmla="*/ 165925 h 336988"/>
                <a:gd name="connsiteX78" fmla="*/ 281220 w 298823"/>
                <a:gd name="connsiteY78" fmla="*/ 243561 h 336988"/>
                <a:gd name="connsiteX79" fmla="*/ 298330 w 298823"/>
                <a:gd name="connsiteY79" fmla="*/ 289617 h 336988"/>
                <a:gd name="connsiteX80" fmla="*/ 294382 w 298823"/>
                <a:gd name="connsiteY80" fmla="*/ 298828 h 336988"/>
                <a:gd name="connsiteX81" fmla="*/ 198304 w 298823"/>
                <a:gd name="connsiteY81" fmla="*/ 336988 h 336988"/>
                <a:gd name="connsiteX82" fmla="*/ 195672 w 298823"/>
                <a:gd name="connsiteY82" fmla="*/ 336988 h 336988"/>
                <a:gd name="connsiteX83" fmla="*/ 189091 w 298823"/>
                <a:gd name="connsiteY83" fmla="*/ 331725 h 336988"/>
                <a:gd name="connsiteX84" fmla="*/ 170665 w 298823"/>
                <a:gd name="connsiteY84" fmla="*/ 286985 h 336988"/>
                <a:gd name="connsiteX85" fmla="*/ 139078 w 298823"/>
                <a:gd name="connsiteY85" fmla="*/ 269879 h 336988"/>
                <a:gd name="connsiteX86" fmla="*/ 71955 w 298823"/>
                <a:gd name="connsiteY86" fmla="*/ 229087 h 336988"/>
                <a:gd name="connsiteX87" fmla="*/ 58794 w 298823"/>
                <a:gd name="connsiteY87" fmla="*/ 211980 h 336988"/>
                <a:gd name="connsiteX88" fmla="*/ 61426 w 298823"/>
                <a:gd name="connsiteY88" fmla="*/ 189610 h 336988"/>
                <a:gd name="connsiteX89" fmla="*/ 79852 w 298823"/>
                <a:gd name="connsiteY89" fmla="*/ 176452 h 336988"/>
                <a:gd name="connsiteX90" fmla="*/ 90381 w 298823"/>
                <a:gd name="connsiteY90" fmla="*/ 176452 h 336988"/>
                <a:gd name="connsiteX91" fmla="*/ 71955 w 298823"/>
                <a:gd name="connsiteY91" fmla="*/ 127764 h 336988"/>
                <a:gd name="connsiteX92" fmla="*/ 70639 w 298823"/>
                <a:gd name="connsiteY92" fmla="*/ 127764 h 336988"/>
                <a:gd name="connsiteX93" fmla="*/ 64058 w 298823"/>
                <a:gd name="connsiteY93" fmla="*/ 129080 h 336988"/>
                <a:gd name="connsiteX94" fmla="*/ 39052 w 298823"/>
                <a:gd name="connsiteY94" fmla="*/ 123817 h 336988"/>
                <a:gd name="connsiteX95" fmla="*/ 4832 w 298823"/>
                <a:gd name="connsiteY95" fmla="*/ 39600 h 336988"/>
                <a:gd name="connsiteX96" fmla="*/ 64058 w 298823"/>
                <a:gd name="connsiteY96" fmla="*/ 0 h 33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98823" h="336988">
                  <a:moveTo>
                    <a:pt x="83998" y="191940"/>
                  </a:moveTo>
                  <a:cubicBezTo>
                    <a:pt x="80426" y="192912"/>
                    <a:pt x="77179" y="195178"/>
                    <a:pt x="75231" y="198416"/>
                  </a:cubicBezTo>
                  <a:cubicBezTo>
                    <a:pt x="72633" y="201006"/>
                    <a:pt x="72633" y="204891"/>
                    <a:pt x="73932" y="208776"/>
                  </a:cubicBezTo>
                  <a:cubicBezTo>
                    <a:pt x="73932" y="212662"/>
                    <a:pt x="76530" y="215252"/>
                    <a:pt x="80426" y="217842"/>
                  </a:cubicBezTo>
                  <a:lnTo>
                    <a:pt x="115496" y="238563"/>
                  </a:lnTo>
                  <a:cubicBezTo>
                    <a:pt x="115496" y="237268"/>
                    <a:pt x="114197" y="235973"/>
                    <a:pt x="114197" y="233383"/>
                  </a:cubicBezTo>
                  <a:cubicBezTo>
                    <a:pt x="114197" y="233383"/>
                    <a:pt x="114197" y="233383"/>
                    <a:pt x="98611" y="195826"/>
                  </a:cubicBezTo>
                  <a:cubicBezTo>
                    <a:pt x="98611" y="195826"/>
                    <a:pt x="98611" y="195826"/>
                    <a:pt x="94714" y="193235"/>
                  </a:cubicBezTo>
                  <a:cubicBezTo>
                    <a:pt x="91467" y="191293"/>
                    <a:pt x="87570" y="190969"/>
                    <a:pt x="83998" y="191940"/>
                  </a:cubicBezTo>
                  <a:close/>
                  <a:moveTo>
                    <a:pt x="73603" y="53869"/>
                  </a:moveTo>
                  <a:cubicBezTo>
                    <a:pt x="65732" y="56499"/>
                    <a:pt x="63108" y="64390"/>
                    <a:pt x="65732" y="70965"/>
                  </a:cubicBezTo>
                  <a:cubicBezTo>
                    <a:pt x="65732" y="70965"/>
                    <a:pt x="65732" y="70965"/>
                    <a:pt x="127388" y="227467"/>
                  </a:cubicBezTo>
                  <a:cubicBezTo>
                    <a:pt x="136570" y="251139"/>
                    <a:pt x="154936" y="266921"/>
                    <a:pt x="178549" y="274812"/>
                  </a:cubicBezTo>
                  <a:cubicBezTo>
                    <a:pt x="181173" y="274812"/>
                    <a:pt x="182484" y="276127"/>
                    <a:pt x="183796" y="278757"/>
                  </a:cubicBezTo>
                  <a:cubicBezTo>
                    <a:pt x="183796" y="278757"/>
                    <a:pt x="183796" y="278757"/>
                    <a:pt x="199538" y="319526"/>
                  </a:cubicBezTo>
                  <a:lnTo>
                    <a:pt x="282183" y="286648"/>
                  </a:lnTo>
                  <a:cubicBezTo>
                    <a:pt x="282183" y="286648"/>
                    <a:pt x="282183" y="286648"/>
                    <a:pt x="266441" y="245879"/>
                  </a:cubicBezTo>
                  <a:cubicBezTo>
                    <a:pt x="265129" y="243248"/>
                    <a:pt x="265129" y="241933"/>
                    <a:pt x="266441" y="239303"/>
                  </a:cubicBezTo>
                  <a:cubicBezTo>
                    <a:pt x="279559" y="218261"/>
                    <a:pt x="280871" y="193273"/>
                    <a:pt x="271689" y="170916"/>
                  </a:cubicBezTo>
                  <a:cubicBezTo>
                    <a:pt x="271689" y="170916"/>
                    <a:pt x="271689" y="170916"/>
                    <a:pt x="244140" y="99898"/>
                  </a:cubicBezTo>
                  <a:cubicBezTo>
                    <a:pt x="241517" y="92008"/>
                    <a:pt x="233646" y="89377"/>
                    <a:pt x="225775" y="92008"/>
                  </a:cubicBezTo>
                  <a:cubicBezTo>
                    <a:pt x="219215" y="94638"/>
                    <a:pt x="215280" y="102529"/>
                    <a:pt x="217904" y="110419"/>
                  </a:cubicBezTo>
                  <a:cubicBezTo>
                    <a:pt x="217904" y="110419"/>
                    <a:pt x="217904" y="110419"/>
                    <a:pt x="229710" y="138037"/>
                  </a:cubicBezTo>
                  <a:cubicBezTo>
                    <a:pt x="231022" y="141983"/>
                    <a:pt x="228398" y="145928"/>
                    <a:pt x="225775" y="147243"/>
                  </a:cubicBezTo>
                  <a:cubicBezTo>
                    <a:pt x="221839" y="149874"/>
                    <a:pt x="217904" y="147243"/>
                    <a:pt x="215280" y="143298"/>
                  </a:cubicBezTo>
                  <a:cubicBezTo>
                    <a:pt x="215280" y="143298"/>
                    <a:pt x="215280" y="143298"/>
                    <a:pt x="204785" y="115680"/>
                  </a:cubicBezTo>
                  <a:cubicBezTo>
                    <a:pt x="204785" y="114365"/>
                    <a:pt x="204785" y="114365"/>
                    <a:pt x="203474" y="113050"/>
                  </a:cubicBezTo>
                  <a:cubicBezTo>
                    <a:pt x="203474" y="113050"/>
                    <a:pt x="203474" y="113050"/>
                    <a:pt x="200850" y="105159"/>
                  </a:cubicBezTo>
                  <a:cubicBezTo>
                    <a:pt x="199538" y="102529"/>
                    <a:pt x="196914" y="99898"/>
                    <a:pt x="192979" y="98583"/>
                  </a:cubicBezTo>
                  <a:cubicBezTo>
                    <a:pt x="190355" y="95953"/>
                    <a:pt x="186420" y="95953"/>
                    <a:pt x="182484" y="97268"/>
                  </a:cubicBezTo>
                  <a:cubicBezTo>
                    <a:pt x="178549" y="98583"/>
                    <a:pt x="175925" y="101213"/>
                    <a:pt x="174613" y="105159"/>
                  </a:cubicBezTo>
                  <a:cubicBezTo>
                    <a:pt x="173302" y="109104"/>
                    <a:pt x="173302" y="113050"/>
                    <a:pt x="174613" y="115680"/>
                  </a:cubicBezTo>
                  <a:cubicBezTo>
                    <a:pt x="174613" y="115680"/>
                    <a:pt x="174613" y="115680"/>
                    <a:pt x="190355" y="155134"/>
                  </a:cubicBezTo>
                  <a:cubicBezTo>
                    <a:pt x="191667" y="159080"/>
                    <a:pt x="190355" y="163025"/>
                    <a:pt x="186420" y="164340"/>
                  </a:cubicBezTo>
                  <a:cubicBezTo>
                    <a:pt x="182484" y="165655"/>
                    <a:pt x="178549" y="164340"/>
                    <a:pt x="177237" y="160395"/>
                  </a:cubicBezTo>
                  <a:cubicBezTo>
                    <a:pt x="177237" y="160395"/>
                    <a:pt x="177237" y="160395"/>
                    <a:pt x="157560" y="111735"/>
                  </a:cubicBezTo>
                  <a:cubicBezTo>
                    <a:pt x="156248" y="107789"/>
                    <a:pt x="153624" y="105159"/>
                    <a:pt x="149689" y="103844"/>
                  </a:cubicBezTo>
                  <a:cubicBezTo>
                    <a:pt x="147065" y="102529"/>
                    <a:pt x="143130" y="102529"/>
                    <a:pt x="139194" y="103844"/>
                  </a:cubicBezTo>
                  <a:cubicBezTo>
                    <a:pt x="132635" y="106474"/>
                    <a:pt x="128699" y="114365"/>
                    <a:pt x="131323" y="122256"/>
                  </a:cubicBezTo>
                  <a:cubicBezTo>
                    <a:pt x="131323" y="122256"/>
                    <a:pt x="131323" y="122256"/>
                    <a:pt x="149689" y="169601"/>
                  </a:cubicBezTo>
                  <a:cubicBezTo>
                    <a:pt x="151000" y="173546"/>
                    <a:pt x="149689" y="177491"/>
                    <a:pt x="145753" y="178807"/>
                  </a:cubicBezTo>
                  <a:cubicBezTo>
                    <a:pt x="141818" y="180122"/>
                    <a:pt x="137882" y="178807"/>
                    <a:pt x="136570" y="174861"/>
                  </a:cubicBezTo>
                  <a:cubicBezTo>
                    <a:pt x="136570" y="174861"/>
                    <a:pt x="136570" y="174861"/>
                    <a:pt x="118205" y="127516"/>
                  </a:cubicBezTo>
                  <a:cubicBezTo>
                    <a:pt x="118205" y="127516"/>
                    <a:pt x="118205" y="127516"/>
                    <a:pt x="91968" y="61759"/>
                  </a:cubicBezTo>
                  <a:cubicBezTo>
                    <a:pt x="90657" y="57814"/>
                    <a:pt x="88033" y="55184"/>
                    <a:pt x="84753" y="53869"/>
                  </a:cubicBezTo>
                  <a:cubicBezTo>
                    <a:pt x="81474" y="52554"/>
                    <a:pt x="77538" y="52554"/>
                    <a:pt x="73603" y="53869"/>
                  </a:cubicBezTo>
                  <a:close/>
                  <a:moveTo>
                    <a:pt x="56758" y="49650"/>
                  </a:moveTo>
                  <a:cubicBezTo>
                    <a:pt x="54036" y="50903"/>
                    <a:pt x="51315" y="53410"/>
                    <a:pt x="49954" y="55917"/>
                  </a:cubicBezTo>
                  <a:cubicBezTo>
                    <a:pt x="47233" y="59677"/>
                    <a:pt x="47233" y="63437"/>
                    <a:pt x="48594" y="67197"/>
                  </a:cubicBezTo>
                  <a:cubicBezTo>
                    <a:pt x="48594" y="69703"/>
                    <a:pt x="49954" y="72210"/>
                    <a:pt x="51315" y="73463"/>
                  </a:cubicBezTo>
                  <a:cubicBezTo>
                    <a:pt x="48594" y="64690"/>
                    <a:pt x="51315" y="55917"/>
                    <a:pt x="56758" y="49650"/>
                  </a:cubicBezTo>
                  <a:close/>
                  <a:moveTo>
                    <a:pt x="46241" y="18716"/>
                  </a:moveTo>
                  <a:cubicBezTo>
                    <a:pt x="34335" y="23476"/>
                    <a:pt x="24082" y="32668"/>
                    <a:pt x="18129" y="45142"/>
                  </a:cubicBezTo>
                  <a:cubicBezTo>
                    <a:pt x="7546" y="70092"/>
                    <a:pt x="19452" y="98981"/>
                    <a:pt x="44588" y="109486"/>
                  </a:cubicBezTo>
                  <a:cubicBezTo>
                    <a:pt x="52525" y="113425"/>
                    <a:pt x="59140" y="114738"/>
                    <a:pt x="67077" y="113425"/>
                  </a:cubicBezTo>
                  <a:cubicBezTo>
                    <a:pt x="67077" y="113425"/>
                    <a:pt x="67077" y="113425"/>
                    <a:pt x="59140" y="95041"/>
                  </a:cubicBezTo>
                  <a:cubicBezTo>
                    <a:pt x="55171" y="93728"/>
                    <a:pt x="52525" y="92415"/>
                    <a:pt x="48556" y="91102"/>
                  </a:cubicBezTo>
                  <a:cubicBezTo>
                    <a:pt x="41942" y="87163"/>
                    <a:pt x="36650" y="79284"/>
                    <a:pt x="34004" y="71405"/>
                  </a:cubicBezTo>
                  <a:cubicBezTo>
                    <a:pt x="31358" y="63526"/>
                    <a:pt x="32681" y="54335"/>
                    <a:pt x="37973" y="47768"/>
                  </a:cubicBezTo>
                  <a:cubicBezTo>
                    <a:pt x="47233" y="33324"/>
                    <a:pt x="65754" y="28072"/>
                    <a:pt x="81629" y="37263"/>
                  </a:cubicBezTo>
                  <a:cubicBezTo>
                    <a:pt x="81629" y="37263"/>
                    <a:pt x="82952" y="37263"/>
                    <a:pt x="84275" y="38577"/>
                  </a:cubicBezTo>
                  <a:cubicBezTo>
                    <a:pt x="93536" y="41203"/>
                    <a:pt x="101473" y="47768"/>
                    <a:pt x="105442" y="56961"/>
                  </a:cubicBezTo>
                  <a:cubicBezTo>
                    <a:pt x="105442" y="56961"/>
                    <a:pt x="105442" y="56961"/>
                    <a:pt x="113379" y="75345"/>
                  </a:cubicBezTo>
                  <a:cubicBezTo>
                    <a:pt x="118671" y="53021"/>
                    <a:pt x="106765" y="28072"/>
                    <a:pt x="84275" y="18880"/>
                  </a:cubicBezTo>
                  <a:cubicBezTo>
                    <a:pt x="71708" y="13627"/>
                    <a:pt x="58147" y="13956"/>
                    <a:pt x="46241" y="18716"/>
                  </a:cubicBezTo>
                  <a:close/>
                  <a:moveTo>
                    <a:pt x="64058" y="0"/>
                  </a:moveTo>
                  <a:cubicBezTo>
                    <a:pt x="72366" y="42"/>
                    <a:pt x="80839" y="1769"/>
                    <a:pt x="89065" y="5387"/>
                  </a:cubicBezTo>
                  <a:cubicBezTo>
                    <a:pt x="121968" y="18546"/>
                    <a:pt x="137762" y="56707"/>
                    <a:pt x="123284" y="89604"/>
                  </a:cubicBezTo>
                  <a:cubicBezTo>
                    <a:pt x="121968" y="90920"/>
                    <a:pt x="121968" y="93551"/>
                    <a:pt x="120652" y="94867"/>
                  </a:cubicBezTo>
                  <a:cubicBezTo>
                    <a:pt x="120652" y="94867"/>
                    <a:pt x="120652" y="94867"/>
                    <a:pt x="121968" y="98815"/>
                  </a:cubicBezTo>
                  <a:cubicBezTo>
                    <a:pt x="124601" y="94867"/>
                    <a:pt x="128549" y="92236"/>
                    <a:pt x="133813" y="90920"/>
                  </a:cubicBezTo>
                  <a:cubicBezTo>
                    <a:pt x="140394" y="88288"/>
                    <a:pt x="148291" y="88288"/>
                    <a:pt x="156188" y="90920"/>
                  </a:cubicBezTo>
                  <a:cubicBezTo>
                    <a:pt x="158820" y="92236"/>
                    <a:pt x="161452" y="93551"/>
                    <a:pt x="164084" y="96183"/>
                  </a:cubicBezTo>
                  <a:cubicBezTo>
                    <a:pt x="166717" y="90920"/>
                    <a:pt x="171981" y="86972"/>
                    <a:pt x="177246" y="84340"/>
                  </a:cubicBezTo>
                  <a:cubicBezTo>
                    <a:pt x="187775" y="80393"/>
                    <a:pt x="199620" y="83024"/>
                    <a:pt x="207517" y="89604"/>
                  </a:cubicBezTo>
                  <a:cubicBezTo>
                    <a:pt x="210149" y="85656"/>
                    <a:pt x="215414" y="80393"/>
                    <a:pt x="220678" y="79077"/>
                  </a:cubicBezTo>
                  <a:cubicBezTo>
                    <a:pt x="235156" y="72497"/>
                    <a:pt x="252265" y="80393"/>
                    <a:pt x="257530" y="94867"/>
                  </a:cubicBezTo>
                  <a:cubicBezTo>
                    <a:pt x="257530" y="94867"/>
                    <a:pt x="257530" y="94867"/>
                    <a:pt x="286485" y="165925"/>
                  </a:cubicBezTo>
                  <a:cubicBezTo>
                    <a:pt x="295698" y="190926"/>
                    <a:pt x="294382" y="219875"/>
                    <a:pt x="281220" y="243561"/>
                  </a:cubicBezTo>
                  <a:cubicBezTo>
                    <a:pt x="281220" y="243561"/>
                    <a:pt x="281220" y="243561"/>
                    <a:pt x="298330" y="289617"/>
                  </a:cubicBezTo>
                  <a:cubicBezTo>
                    <a:pt x="299646" y="292249"/>
                    <a:pt x="298330" y="297512"/>
                    <a:pt x="294382" y="298828"/>
                  </a:cubicBezTo>
                  <a:cubicBezTo>
                    <a:pt x="294382" y="298828"/>
                    <a:pt x="294382" y="298828"/>
                    <a:pt x="198304" y="336988"/>
                  </a:cubicBezTo>
                  <a:cubicBezTo>
                    <a:pt x="196988" y="336988"/>
                    <a:pt x="196988" y="336988"/>
                    <a:pt x="195672" y="336988"/>
                  </a:cubicBezTo>
                  <a:cubicBezTo>
                    <a:pt x="193039" y="336988"/>
                    <a:pt x="190407" y="335672"/>
                    <a:pt x="189091" y="331725"/>
                  </a:cubicBezTo>
                  <a:cubicBezTo>
                    <a:pt x="189091" y="331725"/>
                    <a:pt x="189091" y="331725"/>
                    <a:pt x="170665" y="286985"/>
                  </a:cubicBezTo>
                  <a:cubicBezTo>
                    <a:pt x="158820" y="284353"/>
                    <a:pt x="148291" y="277774"/>
                    <a:pt x="139078" y="269879"/>
                  </a:cubicBezTo>
                  <a:cubicBezTo>
                    <a:pt x="139078" y="269879"/>
                    <a:pt x="139078" y="269879"/>
                    <a:pt x="71955" y="229087"/>
                  </a:cubicBezTo>
                  <a:cubicBezTo>
                    <a:pt x="65375" y="225139"/>
                    <a:pt x="60110" y="218560"/>
                    <a:pt x="58794" y="211980"/>
                  </a:cubicBezTo>
                  <a:cubicBezTo>
                    <a:pt x="57477" y="204085"/>
                    <a:pt x="57477" y="196190"/>
                    <a:pt x="61426" y="189610"/>
                  </a:cubicBezTo>
                  <a:cubicBezTo>
                    <a:pt x="65375" y="183031"/>
                    <a:pt x="71955" y="179083"/>
                    <a:pt x="79852" y="176452"/>
                  </a:cubicBezTo>
                  <a:cubicBezTo>
                    <a:pt x="83800" y="176452"/>
                    <a:pt x="87749" y="175136"/>
                    <a:pt x="90381" y="176452"/>
                  </a:cubicBezTo>
                  <a:cubicBezTo>
                    <a:pt x="90381" y="176452"/>
                    <a:pt x="90381" y="176452"/>
                    <a:pt x="71955" y="127764"/>
                  </a:cubicBezTo>
                  <a:cubicBezTo>
                    <a:pt x="71955" y="127764"/>
                    <a:pt x="70639" y="127764"/>
                    <a:pt x="70639" y="127764"/>
                  </a:cubicBezTo>
                  <a:cubicBezTo>
                    <a:pt x="68007" y="129080"/>
                    <a:pt x="66691" y="129080"/>
                    <a:pt x="64058" y="129080"/>
                  </a:cubicBezTo>
                  <a:cubicBezTo>
                    <a:pt x="56161" y="129080"/>
                    <a:pt x="46948" y="126448"/>
                    <a:pt x="39052" y="123817"/>
                  </a:cubicBezTo>
                  <a:cubicBezTo>
                    <a:pt x="6148" y="109342"/>
                    <a:pt x="-8329" y="71182"/>
                    <a:pt x="4832" y="39600"/>
                  </a:cubicBezTo>
                  <a:cubicBezTo>
                    <a:pt x="15690" y="14928"/>
                    <a:pt x="39134" y="-123"/>
                    <a:pt x="64058" y="0"/>
                  </a:cubicBezTo>
                  <a:close/>
                </a:path>
              </a:pathLst>
            </a:custGeom>
            <a:solidFill>
              <a:schemeClr val="tx1"/>
            </a:solidFill>
            <a:ln w="15875">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grpSp>
      <p:grpSp>
        <p:nvGrpSpPr>
          <p:cNvPr id="18" name="组合 17"/>
          <p:cNvGrpSpPr/>
          <p:nvPr/>
        </p:nvGrpSpPr>
        <p:grpSpPr>
          <a:xfrm>
            <a:off x="3301991" y="443981"/>
            <a:ext cx="5588010" cy="1114848"/>
            <a:chOff x="3301991" y="443981"/>
            <a:chExt cx="5588010" cy="1114848"/>
          </a:xfrm>
        </p:grpSpPr>
        <p:sp>
          <p:nvSpPr>
            <p:cNvPr id="34" name="文本框 33"/>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rPr>
                <a:t>项目发展规划</a:t>
              </a:r>
            </a:p>
          </p:txBody>
        </p:sp>
        <p:pic>
          <p:nvPicPr>
            <p:cNvPr id="35" name="图片 34"/>
            <p:cNvPicPr>
              <a:picLocks noChangeAspect="1"/>
            </p:cNvPicPr>
            <p:nvPr/>
          </p:nvPicPr>
          <p:blipFill>
            <a:blip r:embed="rId4" cstate="print"/>
            <a:stretch>
              <a:fillRect/>
            </a:stretch>
          </p:blipFill>
          <p:spPr>
            <a:xfrm rot="5400000">
              <a:off x="5815476" y="-695386"/>
              <a:ext cx="561048" cy="3947381"/>
            </a:xfrm>
            <a:prstGeom prst="rect">
              <a:avLst/>
            </a:prstGeom>
          </p:spPr>
        </p:pic>
      </p:grpSp>
    </p:spTree>
    <p:extLst>
      <p:ext uri="{BB962C8B-B14F-4D97-AF65-F5344CB8AC3E}">
        <p14:creationId xmlns:p14="http://schemas.microsoft.com/office/powerpoint/2010/main" xmlns="" val="254610356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ppt_w</p:attrName>
                                        </p:attrNameLst>
                                      </p:cBhvr>
                                      <p:tavLst>
                                        <p:tav tm="0">
                                          <p:val>
                                            <p:fltVal val="0"/>
                                          </p:val>
                                        </p:tav>
                                        <p:tav tm="100000">
                                          <p:val>
                                            <p:strVal val="#ppt_w"/>
                                          </p:val>
                                        </p:tav>
                                      </p:tavLst>
                                    </p:anim>
                                    <p:anim calcmode="lin" valueType="num">
                                      <p:cBhvr>
                                        <p:cTn id="12" dur="500" fill="hold"/>
                                        <p:tgtEl>
                                          <p:spTgt spid="25"/>
                                        </p:tgtEl>
                                        <p:attrNameLst>
                                          <p:attrName>ppt_h</p:attrName>
                                        </p:attrNameLst>
                                      </p:cBhvr>
                                      <p:tavLst>
                                        <p:tav tm="0">
                                          <p:val>
                                            <p:fltVal val="0"/>
                                          </p:val>
                                        </p:tav>
                                        <p:tav tm="100000">
                                          <p:val>
                                            <p:strVal val="#ppt_h"/>
                                          </p:val>
                                        </p:tav>
                                      </p:tavLst>
                                    </p:anim>
                                    <p:animEffect transition="in" filter="fade">
                                      <p:cBhvr>
                                        <p:cTn id="13" dur="500"/>
                                        <p:tgtEl>
                                          <p:spTgt spid="2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占位符 42"/>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t="15380" b="15380"/>
          <a:stretch>
            <a:fillRect/>
          </a:stretch>
        </p:blipFill>
        <p:spPr>
          <a:xfrm>
            <a:off x="3206976" y="3629829"/>
            <a:ext cx="5153701" cy="2008692"/>
          </a:xfrm>
        </p:spPr>
      </p:pic>
      <p:grpSp>
        <p:nvGrpSpPr>
          <p:cNvPr id="3" name="accb1b37-8583-48b7-85a6-e766e11c0828"/>
          <p:cNvGrpSpPr>
            <a:grpSpLocks noChangeAspect="1"/>
          </p:cNvGrpSpPr>
          <p:nvPr/>
        </p:nvGrpSpPr>
        <p:grpSpPr>
          <a:xfrm>
            <a:off x="2895882" y="2413478"/>
            <a:ext cx="5899158" cy="3506797"/>
            <a:chOff x="755642" y="2481493"/>
            <a:chExt cx="5899158" cy="3506797"/>
          </a:xfrm>
        </p:grpSpPr>
        <p:grpSp>
          <p:nvGrpSpPr>
            <p:cNvPr id="4" name="Group 3"/>
            <p:cNvGrpSpPr>
              <a:grpSpLocks noChangeAspect="1"/>
            </p:cNvGrpSpPr>
            <p:nvPr/>
          </p:nvGrpSpPr>
          <p:grpSpPr>
            <a:xfrm>
              <a:off x="755642" y="3542297"/>
              <a:ext cx="5899158" cy="2445993"/>
              <a:chOff x="3962401" y="3409950"/>
              <a:chExt cx="3124200" cy="1295400"/>
            </a:xfrm>
            <a:solidFill>
              <a:schemeClr val="tx1">
                <a:lumMod val="85000"/>
                <a:lumOff val="15000"/>
              </a:schemeClr>
            </a:solidFill>
            <a:effectLst/>
          </p:grpSpPr>
          <p:sp>
            <p:nvSpPr>
              <p:cNvPr id="25" name="Freeform: Shape 4"/>
              <p:cNvSpPr>
                <a:spLocks/>
              </p:cNvSpPr>
              <p:nvPr/>
            </p:nvSpPr>
            <p:spPr bwMode="auto">
              <a:xfrm>
                <a:off x="3981382" y="3824784"/>
                <a:ext cx="3082442" cy="880566"/>
              </a:xfrm>
              <a:custGeom>
                <a:avLst/>
                <a:gdLst/>
                <a:ahLst/>
                <a:cxnLst>
                  <a:cxn ang="0">
                    <a:pos x="817" y="22"/>
                  </a:cxn>
                  <a:cxn ang="0">
                    <a:pos x="817" y="25"/>
                  </a:cxn>
                  <a:cxn ang="0">
                    <a:pos x="816" y="28"/>
                  </a:cxn>
                  <a:cxn ang="0">
                    <a:pos x="815" y="31"/>
                  </a:cxn>
                  <a:cxn ang="0">
                    <a:pos x="813" y="34"/>
                  </a:cxn>
                  <a:cxn ang="0">
                    <a:pos x="811" y="36"/>
                  </a:cxn>
                  <a:cxn ang="0">
                    <a:pos x="807" y="40"/>
                  </a:cxn>
                  <a:cxn ang="0">
                    <a:pos x="803" y="43"/>
                  </a:cxn>
                  <a:cxn ang="0">
                    <a:pos x="317" y="326"/>
                  </a:cxn>
                  <a:cxn ang="0">
                    <a:pos x="298" y="336"/>
                  </a:cxn>
                  <a:cxn ang="0">
                    <a:pos x="292" y="338"/>
                  </a:cxn>
                  <a:cxn ang="0">
                    <a:pos x="284" y="340"/>
                  </a:cxn>
                  <a:cxn ang="0">
                    <a:pos x="276" y="341"/>
                  </a:cxn>
                  <a:cxn ang="0">
                    <a:pos x="271" y="342"/>
                  </a:cxn>
                  <a:cxn ang="0">
                    <a:pos x="269" y="342"/>
                  </a:cxn>
                  <a:cxn ang="0">
                    <a:pos x="266" y="342"/>
                  </a:cxn>
                  <a:cxn ang="0">
                    <a:pos x="265" y="342"/>
                  </a:cxn>
                  <a:cxn ang="0">
                    <a:pos x="263" y="342"/>
                  </a:cxn>
                  <a:cxn ang="0">
                    <a:pos x="258" y="341"/>
                  </a:cxn>
                  <a:cxn ang="0">
                    <a:pos x="253" y="341"/>
                  </a:cxn>
                  <a:cxn ang="0">
                    <a:pos x="248" y="340"/>
                  </a:cxn>
                  <a:cxn ang="0">
                    <a:pos x="243" y="339"/>
                  </a:cxn>
                  <a:cxn ang="0">
                    <a:pos x="234" y="336"/>
                  </a:cxn>
                  <a:cxn ang="0">
                    <a:pos x="16" y="210"/>
                  </a:cxn>
                  <a:cxn ang="0">
                    <a:pos x="16" y="217"/>
                  </a:cxn>
                  <a:cxn ang="0">
                    <a:pos x="234" y="343"/>
                  </a:cxn>
                  <a:cxn ang="0">
                    <a:pos x="243" y="346"/>
                  </a:cxn>
                  <a:cxn ang="0">
                    <a:pos x="248" y="347"/>
                  </a:cxn>
                  <a:cxn ang="0">
                    <a:pos x="253" y="348"/>
                  </a:cxn>
                  <a:cxn ang="0">
                    <a:pos x="258" y="349"/>
                  </a:cxn>
                  <a:cxn ang="0">
                    <a:pos x="263" y="349"/>
                  </a:cxn>
                  <a:cxn ang="0">
                    <a:pos x="265" y="349"/>
                  </a:cxn>
                  <a:cxn ang="0">
                    <a:pos x="266" y="349"/>
                  </a:cxn>
                  <a:cxn ang="0">
                    <a:pos x="269" y="349"/>
                  </a:cxn>
                  <a:cxn ang="0">
                    <a:pos x="271" y="349"/>
                  </a:cxn>
                  <a:cxn ang="0">
                    <a:pos x="276" y="349"/>
                  </a:cxn>
                  <a:cxn ang="0">
                    <a:pos x="284" y="347"/>
                  </a:cxn>
                  <a:cxn ang="0">
                    <a:pos x="292" y="345"/>
                  </a:cxn>
                  <a:cxn ang="0">
                    <a:pos x="298" y="343"/>
                  </a:cxn>
                  <a:cxn ang="0">
                    <a:pos x="317" y="333"/>
                  </a:cxn>
                  <a:cxn ang="0">
                    <a:pos x="803" y="50"/>
                  </a:cxn>
                  <a:cxn ang="0">
                    <a:pos x="807" y="47"/>
                  </a:cxn>
                  <a:cxn ang="0">
                    <a:pos x="811" y="43"/>
                  </a:cxn>
                  <a:cxn ang="0">
                    <a:pos x="813" y="41"/>
                  </a:cxn>
                  <a:cxn ang="0">
                    <a:pos x="815" y="38"/>
                  </a:cxn>
                  <a:cxn ang="0">
                    <a:pos x="816" y="35"/>
                  </a:cxn>
                  <a:cxn ang="0">
                    <a:pos x="817" y="32"/>
                  </a:cxn>
                  <a:cxn ang="0">
                    <a:pos x="817" y="29"/>
                  </a:cxn>
                </a:cxnLst>
                <a:rect l="0" t="0" r="r" b="b"/>
                <a:pathLst>
                  <a:path w="817" h="349">
                    <a:moveTo>
                      <a:pt x="817" y="0"/>
                    </a:moveTo>
                    <a:cubicBezTo>
                      <a:pt x="817" y="0"/>
                      <a:pt x="817" y="1"/>
                      <a:pt x="817" y="1"/>
                    </a:cubicBezTo>
                    <a:cubicBezTo>
                      <a:pt x="817" y="8"/>
                      <a:pt x="817" y="15"/>
                      <a:pt x="817" y="22"/>
                    </a:cubicBezTo>
                    <a:cubicBezTo>
                      <a:pt x="817" y="22"/>
                      <a:pt x="817" y="22"/>
                      <a:pt x="817" y="22"/>
                    </a:cubicBezTo>
                    <a:cubicBezTo>
                      <a:pt x="817" y="23"/>
                      <a:pt x="817" y="23"/>
                      <a:pt x="817" y="24"/>
                    </a:cubicBezTo>
                    <a:cubicBezTo>
                      <a:pt x="817" y="24"/>
                      <a:pt x="817" y="25"/>
                      <a:pt x="817" y="25"/>
                    </a:cubicBezTo>
                    <a:cubicBezTo>
                      <a:pt x="817" y="26"/>
                      <a:pt x="817" y="26"/>
                      <a:pt x="817" y="26"/>
                    </a:cubicBezTo>
                    <a:cubicBezTo>
                      <a:pt x="817" y="27"/>
                      <a:pt x="817" y="27"/>
                      <a:pt x="817" y="27"/>
                    </a:cubicBezTo>
                    <a:cubicBezTo>
                      <a:pt x="817" y="27"/>
                      <a:pt x="816" y="28"/>
                      <a:pt x="816" y="28"/>
                    </a:cubicBezTo>
                    <a:cubicBezTo>
                      <a:pt x="816" y="29"/>
                      <a:pt x="816" y="29"/>
                      <a:pt x="816" y="29"/>
                    </a:cubicBezTo>
                    <a:cubicBezTo>
                      <a:pt x="816" y="30"/>
                      <a:pt x="816" y="30"/>
                      <a:pt x="816" y="30"/>
                    </a:cubicBezTo>
                    <a:cubicBezTo>
                      <a:pt x="816" y="30"/>
                      <a:pt x="815" y="31"/>
                      <a:pt x="815" y="31"/>
                    </a:cubicBezTo>
                    <a:cubicBezTo>
                      <a:pt x="815" y="32"/>
                      <a:pt x="815" y="32"/>
                      <a:pt x="815" y="32"/>
                    </a:cubicBezTo>
                    <a:cubicBezTo>
                      <a:pt x="814" y="32"/>
                      <a:pt x="814" y="32"/>
                      <a:pt x="814" y="32"/>
                    </a:cubicBezTo>
                    <a:cubicBezTo>
                      <a:pt x="814" y="33"/>
                      <a:pt x="813" y="34"/>
                      <a:pt x="813" y="34"/>
                    </a:cubicBezTo>
                    <a:cubicBezTo>
                      <a:pt x="813" y="35"/>
                      <a:pt x="813" y="35"/>
                      <a:pt x="813" y="35"/>
                    </a:cubicBezTo>
                    <a:cubicBezTo>
                      <a:pt x="812" y="35"/>
                      <a:pt x="812" y="36"/>
                      <a:pt x="812" y="36"/>
                    </a:cubicBezTo>
                    <a:cubicBezTo>
                      <a:pt x="811" y="36"/>
                      <a:pt x="811" y="36"/>
                      <a:pt x="811" y="36"/>
                    </a:cubicBezTo>
                    <a:cubicBezTo>
                      <a:pt x="811" y="37"/>
                      <a:pt x="810" y="38"/>
                      <a:pt x="809" y="38"/>
                    </a:cubicBezTo>
                    <a:cubicBezTo>
                      <a:pt x="809" y="39"/>
                      <a:pt x="809" y="39"/>
                      <a:pt x="809" y="39"/>
                    </a:cubicBezTo>
                    <a:cubicBezTo>
                      <a:pt x="809" y="39"/>
                      <a:pt x="808" y="39"/>
                      <a:pt x="807" y="40"/>
                    </a:cubicBezTo>
                    <a:cubicBezTo>
                      <a:pt x="807" y="40"/>
                      <a:pt x="806" y="41"/>
                      <a:pt x="806" y="41"/>
                    </a:cubicBezTo>
                    <a:cubicBezTo>
                      <a:pt x="805" y="41"/>
                      <a:pt x="805" y="42"/>
                      <a:pt x="804" y="42"/>
                    </a:cubicBezTo>
                    <a:cubicBezTo>
                      <a:pt x="804" y="43"/>
                      <a:pt x="803" y="43"/>
                      <a:pt x="803" y="43"/>
                    </a:cubicBezTo>
                    <a:cubicBezTo>
                      <a:pt x="802" y="44"/>
                      <a:pt x="802" y="44"/>
                      <a:pt x="802" y="44"/>
                    </a:cubicBezTo>
                    <a:cubicBezTo>
                      <a:pt x="777" y="58"/>
                      <a:pt x="777" y="58"/>
                      <a:pt x="777" y="58"/>
                    </a:cubicBezTo>
                    <a:cubicBezTo>
                      <a:pt x="317" y="326"/>
                      <a:pt x="317" y="326"/>
                      <a:pt x="317" y="326"/>
                    </a:cubicBezTo>
                    <a:cubicBezTo>
                      <a:pt x="304" y="333"/>
                      <a:pt x="304" y="333"/>
                      <a:pt x="304" y="333"/>
                    </a:cubicBezTo>
                    <a:cubicBezTo>
                      <a:pt x="303" y="334"/>
                      <a:pt x="301" y="335"/>
                      <a:pt x="299" y="335"/>
                    </a:cubicBezTo>
                    <a:cubicBezTo>
                      <a:pt x="299" y="336"/>
                      <a:pt x="298" y="336"/>
                      <a:pt x="298" y="336"/>
                    </a:cubicBezTo>
                    <a:cubicBezTo>
                      <a:pt x="296" y="337"/>
                      <a:pt x="295" y="337"/>
                      <a:pt x="293" y="338"/>
                    </a:cubicBezTo>
                    <a:cubicBezTo>
                      <a:pt x="293" y="338"/>
                      <a:pt x="293" y="338"/>
                      <a:pt x="293" y="338"/>
                    </a:cubicBezTo>
                    <a:cubicBezTo>
                      <a:pt x="292" y="338"/>
                      <a:pt x="292" y="338"/>
                      <a:pt x="292" y="338"/>
                    </a:cubicBezTo>
                    <a:cubicBezTo>
                      <a:pt x="291" y="339"/>
                      <a:pt x="290" y="339"/>
                      <a:pt x="289" y="339"/>
                    </a:cubicBezTo>
                    <a:cubicBezTo>
                      <a:pt x="289" y="339"/>
                      <a:pt x="288" y="339"/>
                      <a:pt x="287" y="340"/>
                    </a:cubicBezTo>
                    <a:cubicBezTo>
                      <a:pt x="286" y="340"/>
                      <a:pt x="285" y="340"/>
                      <a:pt x="284" y="340"/>
                    </a:cubicBezTo>
                    <a:cubicBezTo>
                      <a:pt x="284" y="340"/>
                      <a:pt x="283" y="340"/>
                      <a:pt x="283" y="341"/>
                    </a:cubicBezTo>
                    <a:cubicBezTo>
                      <a:pt x="282" y="341"/>
                      <a:pt x="282" y="341"/>
                      <a:pt x="282" y="341"/>
                    </a:cubicBezTo>
                    <a:cubicBezTo>
                      <a:pt x="280" y="341"/>
                      <a:pt x="278" y="341"/>
                      <a:pt x="276" y="341"/>
                    </a:cubicBezTo>
                    <a:cubicBezTo>
                      <a:pt x="276" y="341"/>
                      <a:pt x="276" y="341"/>
                      <a:pt x="276" y="341"/>
                    </a:cubicBezTo>
                    <a:cubicBezTo>
                      <a:pt x="275" y="342"/>
                      <a:pt x="275" y="342"/>
                      <a:pt x="274" y="342"/>
                    </a:cubicBezTo>
                    <a:cubicBezTo>
                      <a:pt x="273" y="342"/>
                      <a:pt x="272" y="342"/>
                      <a:pt x="271" y="342"/>
                    </a:cubicBezTo>
                    <a:cubicBezTo>
                      <a:pt x="270" y="342"/>
                      <a:pt x="270" y="342"/>
                      <a:pt x="270" y="342"/>
                    </a:cubicBezTo>
                    <a:cubicBezTo>
                      <a:pt x="270" y="342"/>
                      <a:pt x="269" y="342"/>
                      <a:pt x="269" y="342"/>
                    </a:cubicBezTo>
                    <a:cubicBezTo>
                      <a:pt x="269" y="342"/>
                      <a:pt x="269" y="342"/>
                      <a:pt x="269" y="342"/>
                    </a:cubicBezTo>
                    <a:cubicBezTo>
                      <a:pt x="269" y="342"/>
                      <a:pt x="269" y="342"/>
                      <a:pt x="269" y="342"/>
                    </a:cubicBezTo>
                    <a:cubicBezTo>
                      <a:pt x="269" y="342"/>
                      <a:pt x="268" y="342"/>
                      <a:pt x="268" y="342"/>
                    </a:cubicBezTo>
                    <a:cubicBezTo>
                      <a:pt x="268" y="342"/>
                      <a:pt x="267" y="342"/>
                      <a:pt x="266" y="342"/>
                    </a:cubicBezTo>
                    <a:cubicBezTo>
                      <a:pt x="266" y="342"/>
                      <a:pt x="266" y="342"/>
                      <a:pt x="265" y="342"/>
                    </a:cubicBezTo>
                    <a:cubicBezTo>
                      <a:pt x="265" y="342"/>
                      <a:pt x="265" y="342"/>
                      <a:pt x="265" y="342"/>
                    </a:cubicBezTo>
                    <a:cubicBezTo>
                      <a:pt x="265" y="342"/>
                      <a:pt x="265" y="342"/>
                      <a:pt x="265" y="342"/>
                    </a:cubicBezTo>
                    <a:cubicBezTo>
                      <a:pt x="265" y="342"/>
                      <a:pt x="265" y="342"/>
                      <a:pt x="264" y="342"/>
                    </a:cubicBezTo>
                    <a:cubicBezTo>
                      <a:pt x="264" y="342"/>
                      <a:pt x="264" y="342"/>
                      <a:pt x="264" y="342"/>
                    </a:cubicBezTo>
                    <a:cubicBezTo>
                      <a:pt x="264" y="342"/>
                      <a:pt x="263" y="342"/>
                      <a:pt x="263" y="342"/>
                    </a:cubicBezTo>
                    <a:cubicBezTo>
                      <a:pt x="262" y="342"/>
                      <a:pt x="261" y="342"/>
                      <a:pt x="260" y="342"/>
                    </a:cubicBezTo>
                    <a:cubicBezTo>
                      <a:pt x="260" y="342"/>
                      <a:pt x="259" y="342"/>
                      <a:pt x="259" y="342"/>
                    </a:cubicBezTo>
                    <a:cubicBezTo>
                      <a:pt x="259" y="342"/>
                      <a:pt x="258" y="342"/>
                      <a:pt x="258" y="341"/>
                    </a:cubicBezTo>
                    <a:cubicBezTo>
                      <a:pt x="257" y="341"/>
                      <a:pt x="256" y="341"/>
                      <a:pt x="255" y="341"/>
                    </a:cubicBezTo>
                    <a:cubicBezTo>
                      <a:pt x="255" y="341"/>
                      <a:pt x="254" y="341"/>
                      <a:pt x="254" y="341"/>
                    </a:cubicBezTo>
                    <a:cubicBezTo>
                      <a:pt x="254" y="341"/>
                      <a:pt x="253" y="341"/>
                      <a:pt x="253" y="341"/>
                    </a:cubicBezTo>
                    <a:cubicBezTo>
                      <a:pt x="252" y="341"/>
                      <a:pt x="251" y="341"/>
                      <a:pt x="250" y="340"/>
                    </a:cubicBezTo>
                    <a:cubicBezTo>
                      <a:pt x="250" y="340"/>
                      <a:pt x="249" y="340"/>
                      <a:pt x="249" y="340"/>
                    </a:cubicBezTo>
                    <a:cubicBezTo>
                      <a:pt x="248" y="340"/>
                      <a:pt x="248" y="340"/>
                      <a:pt x="248" y="340"/>
                    </a:cubicBezTo>
                    <a:cubicBezTo>
                      <a:pt x="247" y="340"/>
                      <a:pt x="246" y="339"/>
                      <a:pt x="244" y="339"/>
                    </a:cubicBezTo>
                    <a:cubicBezTo>
                      <a:pt x="244" y="339"/>
                      <a:pt x="244" y="339"/>
                      <a:pt x="243" y="339"/>
                    </a:cubicBezTo>
                    <a:cubicBezTo>
                      <a:pt x="243" y="339"/>
                      <a:pt x="243" y="339"/>
                      <a:pt x="243" y="339"/>
                    </a:cubicBezTo>
                    <a:cubicBezTo>
                      <a:pt x="241" y="338"/>
                      <a:pt x="239" y="337"/>
                      <a:pt x="237" y="337"/>
                    </a:cubicBezTo>
                    <a:cubicBezTo>
                      <a:pt x="237" y="337"/>
                      <a:pt x="237" y="337"/>
                      <a:pt x="237" y="337"/>
                    </a:cubicBezTo>
                    <a:cubicBezTo>
                      <a:pt x="236" y="336"/>
                      <a:pt x="235" y="336"/>
                      <a:pt x="234" y="336"/>
                    </a:cubicBezTo>
                    <a:cubicBezTo>
                      <a:pt x="234" y="335"/>
                      <a:pt x="233" y="335"/>
                      <a:pt x="233" y="335"/>
                    </a:cubicBezTo>
                    <a:cubicBezTo>
                      <a:pt x="232" y="334"/>
                      <a:pt x="230" y="334"/>
                      <a:pt x="229" y="333"/>
                    </a:cubicBezTo>
                    <a:cubicBezTo>
                      <a:pt x="16" y="210"/>
                      <a:pt x="16" y="210"/>
                      <a:pt x="16" y="210"/>
                    </a:cubicBezTo>
                    <a:cubicBezTo>
                      <a:pt x="6" y="204"/>
                      <a:pt x="1" y="197"/>
                      <a:pt x="1" y="189"/>
                    </a:cubicBezTo>
                    <a:cubicBezTo>
                      <a:pt x="1" y="195"/>
                      <a:pt x="1" y="195"/>
                      <a:pt x="1" y="195"/>
                    </a:cubicBezTo>
                    <a:cubicBezTo>
                      <a:pt x="0" y="203"/>
                      <a:pt x="6" y="211"/>
                      <a:pt x="16" y="217"/>
                    </a:cubicBezTo>
                    <a:cubicBezTo>
                      <a:pt x="229" y="340"/>
                      <a:pt x="229" y="340"/>
                      <a:pt x="229" y="340"/>
                    </a:cubicBezTo>
                    <a:cubicBezTo>
                      <a:pt x="230" y="341"/>
                      <a:pt x="232" y="341"/>
                      <a:pt x="233" y="342"/>
                    </a:cubicBezTo>
                    <a:cubicBezTo>
                      <a:pt x="233" y="342"/>
                      <a:pt x="234" y="342"/>
                      <a:pt x="234" y="343"/>
                    </a:cubicBezTo>
                    <a:cubicBezTo>
                      <a:pt x="235" y="343"/>
                      <a:pt x="236" y="343"/>
                      <a:pt x="237" y="344"/>
                    </a:cubicBezTo>
                    <a:cubicBezTo>
                      <a:pt x="237" y="344"/>
                      <a:pt x="237" y="344"/>
                      <a:pt x="237" y="344"/>
                    </a:cubicBezTo>
                    <a:cubicBezTo>
                      <a:pt x="239" y="345"/>
                      <a:pt x="241" y="345"/>
                      <a:pt x="243" y="346"/>
                    </a:cubicBezTo>
                    <a:cubicBezTo>
                      <a:pt x="243" y="346"/>
                      <a:pt x="243" y="346"/>
                      <a:pt x="243" y="346"/>
                    </a:cubicBezTo>
                    <a:cubicBezTo>
                      <a:pt x="244" y="346"/>
                      <a:pt x="244" y="346"/>
                      <a:pt x="244" y="346"/>
                    </a:cubicBezTo>
                    <a:cubicBezTo>
                      <a:pt x="246" y="346"/>
                      <a:pt x="247" y="347"/>
                      <a:pt x="248" y="347"/>
                    </a:cubicBezTo>
                    <a:cubicBezTo>
                      <a:pt x="249" y="347"/>
                      <a:pt x="249" y="347"/>
                      <a:pt x="249" y="347"/>
                    </a:cubicBezTo>
                    <a:cubicBezTo>
                      <a:pt x="249" y="347"/>
                      <a:pt x="250" y="347"/>
                      <a:pt x="250" y="347"/>
                    </a:cubicBezTo>
                    <a:cubicBezTo>
                      <a:pt x="251" y="348"/>
                      <a:pt x="252" y="348"/>
                      <a:pt x="253" y="348"/>
                    </a:cubicBezTo>
                    <a:cubicBezTo>
                      <a:pt x="253" y="348"/>
                      <a:pt x="254" y="348"/>
                      <a:pt x="254" y="348"/>
                    </a:cubicBezTo>
                    <a:cubicBezTo>
                      <a:pt x="254" y="348"/>
                      <a:pt x="255" y="348"/>
                      <a:pt x="255" y="348"/>
                    </a:cubicBezTo>
                    <a:cubicBezTo>
                      <a:pt x="256" y="348"/>
                      <a:pt x="257" y="348"/>
                      <a:pt x="258" y="349"/>
                    </a:cubicBezTo>
                    <a:cubicBezTo>
                      <a:pt x="258" y="349"/>
                      <a:pt x="259" y="349"/>
                      <a:pt x="259" y="349"/>
                    </a:cubicBezTo>
                    <a:cubicBezTo>
                      <a:pt x="259" y="349"/>
                      <a:pt x="260" y="349"/>
                      <a:pt x="260" y="349"/>
                    </a:cubicBezTo>
                    <a:cubicBezTo>
                      <a:pt x="261" y="349"/>
                      <a:pt x="262" y="349"/>
                      <a:pt x="263" y="349"/>
                    </a:cubicBezTo>
                    <a:cubicBezTo>
                      <a:pt x="263" y="349"/>
                      <a:pt x="264" y="349"/>
                      <a:pt x="264" y="349"/>
                    </a:cubicBezTo>
                    <a:cubicBezTo>
                      <a:pt x="264" y="349"/>
                      <a:pt x="264" y="349"/>
                      <a:pt x="265" y="349"/>
                    </a:cubicBezTo>
                    <a:cubicBezTo>
                      <a:pt x="265" y="349"/>
                      <a:pt x="265" y="349"/>
                      <a:pt x="265" y="349"/>
                    </a:cubicBezTo>
                    <a:cubicBezTo>
                      <a:pt x="265" y="349"/>
                      <a:pt x="265" y="349"/>
                      <a:pt x="265" y="349"/>
                    </a:cubicBezTo>
                    <a:cubicBezTo>
                      <a:pt x="265" y="349"/>
                      <a:pt x="265" y="349"/>
                      <a:pt x="265" y="349"/>
                    </a:cubicBezTo>
                    <a:cubicBezTo>
                      <a:pt x="266" y="349"/>
                      <a:pt x="266" y="349"/>
                      <a:pt x="266" y="349"/>
                    </a:cubicBezTo>
                    <a:cubicBezTo>
                      <a:pt x="267" y="349"/>
                      <a:pt x="268" y="349"/>
                      <a:pt x="268" y="349"/>
                    </a:cubicBezTo>
                    <a:cubicBezTo>
                      <a:pt x="268" y="349"/>
                      <a:pt x="269" y="349"/>
                      <a:pt x="269" y="349"/>
                    </a:cubicBezTo>
                    <a:cubicBezTo>
                      <a:pt x="269" y="349"/>
                      <a:pt x="269" y="349"/>
                      <a:pt x="269" y="349"/>
                    </a:cubicBezTo>
                    <a:cubicBezTo>
                      <a:pt x="269" y="349"/>
                      <a:pt x="269" y="349"/>
                      <a:pt x="269" y="349"/>
                    </a:cubicBezTo>
                    <a:cubicBezTo>
                      <a:pt x="269" y="349"/>
                      <a:pt x="270" y="349"/>
                      <a:pt x="270" y="349"/>
                    </a:cubicBezTo>
                    <a:cubicBezTo>
                      <a:pt x="271" y="349"/>
                      <a:pt x="271" y="349"/>
                      <a:pt x="271" y="349"/>
                    </a:cubicBezTo>
                    <a:cubicBezTo>
                      <a:pt x="272" y="349"/>
                      <a:pt x="273" y="349"/>
                      <a:pt x="274" y="349"/>
                    </a:cubicBezTo>
                    <a:cubicBezTo>
                      <a:pt x="275" y="349"/>
                      <a:pt x="275" y="349"/>
                      <a:pt x="276" y="349"/>
                    </a:cubicBezTo>
                    <a:cubicBezTo>
                      <a:pt x="276" y="349"/>
                      <a:pt x="276" y="349"/>
                      <a:pt x="276" y="349"/>
                    </a:cubicBezTo>
                    <a:cubicBezTo>
                      <a:pt x="278" y="348"/>
                      <a:pt x="280" y="348"/>
                      <a:pt x="282" y="348"/>
                    </a:cubicBezTo>
                    <a:cubicBezTo>
                      <a:pt x="283" y="348"/>
                      <a:pt x="283" y="348"/>
                      <a:pt x="283" y="348"/>
                    </a:cubicBezTo>
                    <a:cubicBezTo>
                      <a:pt x="283" y="348"/>
                      <a:pt x="284" y="347"/>
                      <a:pt x="284" y="347"/>
                    </a:cubicBezTo>
                    <a:cubicBezTo>
                      <a:pt x="285" y="347"/>
                      <a:pt x="286" y="347"/>
                      <a:pt x="287" y="347"/>
                    </a:cubicBezTo>
                    <a:cubicBezTo>
                      <a:pt x="288" y="346"/>
                      <a:pt x="289" y="346"/>
                      <a:pt x="289" y="346"/>
                    </a:cubicBezTo>
                    <a:cubicBezTo>
                      <a:pt x="290" y="346"/>
                      <a:pt x="291" y="346"/>
                      <a:pt x="292" y="345"/>
                    </a:cubicBezTo>
                    <a:cubicBezTo>
                      <a:pt x="293" y="345"/>
                      <a:pt x="293" y="345"/>
                      <a:pt x="293" y="345"/>
                    </a:cubicBezTo>
                    <a:cubicBezTo>
                      <a:pt x="293" y="345"/>
                      <a:pt x="293" y="345"/>
                      <a:pt x="293" y="345"/>
                    </a:cubicBezTo>
                    <a:cubicBezTo>
                      <a:pt x="295" y="344"/>
                      <a:pt x="296" y="344"/>
                      <a:pt x="298" y="343"/>
                    </a:cubicBezTo>
                    <a:cubicBezTo>
                      <a:pt x="298" y="343"/>
                      <a:pt x="299" y="343"/>
                      <a:pt x="299" y="343"/>
                    </a:cubicBezTo>
                    <a:cubicBezTo>
                      <a:pt x="301" y="342"/>
                      <a:pt x="303" y="341"/>
                      <a:pt x="304" y="340"/>
                    </a:cubicBezTo>
                    <a:cubicBezTo>
                      <a:pt x="317" y="333"/>
                      <a:pt x="317" y="333"/>
                      <a:pt x="317" y="333"/>
                    </a:cubicBezTo>
                    <a:cubicBezTo>
                      <a:pt x="777" y="65"/>
                      <a:pt x="777" y="65"/>
                      <a:pt x="777" y="65"/>
                    </a:cubicBezTo>
                    <a:cubicBezTo>
                      <a:pt x="802" y="51"/>
                      <a:pt x="802" y="51"/>
                      <a:pt x="802" y="51"/>
                    </a:cubicBezTo>
                    <a:cubicBezTo>
                      <a:pt x="803" y="50"/>
                      <a:pt x="803" y="50"/>
                      <a:pt x="803" y="50"/>
                    </a:cubicBezTo>
                    <a:cubicBezTo>
                      <a:pt x="803" y="50"/>
                      <a:pt x="804" y="50"/>
                      <a:pt x="804" y="49"/>
                    </a:cubicBezTo>
                    <a:cubicBezTo>
                      <a:pt x="805" y="49"/>
                      <a:pt x="805" y="49"/>
                      <a:pt x="806" y="48"/>
                    </a:cubicBezTo>
                    <a:cubicBezTo>
                      <a:pt x="806" y="48"/>
                      <a:pt x="807" y="47"/>
                      <a:pt x="807" y="47"/>
                    </a:cubicBezTo>
                    <a:cubicBezTo>
                      <a:pt x="808" y="46"/>
                      <a:pt x="809" y="46"/>
                      <a:pt x="809" y="46"/>
                    </a:cubicBezTo>
                    <a:cubicBezTo>
                      <a:pt x="809" y="45"/>
                      <a:pt x="809" y="45"/>
                      <a:pt x="809" y="45"/>
                    </a:cubicBezTo>
                    <a:cubicBezTo>
                      <a:pt x="810" y="45"/>
                      <a:pt x="811" y="44"/>
                      <a:pt x="811" y="43"/>
                    </a:cubicBezTo>
                    <a:cubicBezTo>
                      <a:pt x="812" y="43"/>
                      <a:pt x="812" y="43"/>
                      <a:pt x="812" y="43"/>
                    </a:cubicBezTo>
                    <a:cubicBezTo>
                      <a:pt x="812" y="43"/>
                      <a:pt x="812" y="42"/>
                      <a:pt x="813" y="42"/>
                    </a:cubicBezTo>
                    <a:cubicBezTo>
                      <a:pt x="813" y="41"/>
                      <a:pt x="813" y="41"/>
                      <a:pt x="813" y="41"/>
                    </a:cubicBezTo>
                    <a:cubicBezTo>
                      <a:pt x="813" y="41"/>
                      <a:pt x="814" y="40"/>
                      <a:pt x="814" y="39"/>
                    </a:cubicBezTo>
                    <a:cubicBezTo>
                      <a:pt x="815" y="39"/>
                      <a:pt x="815" y="39"/>
                      <a:pt x="815" y="39"/>
                    </a:cubicBezTo>
                    <a:cubicBezTo>
                      <a:pt x="815" y="38"/>
                      <a:pt x="815" y="38"/>
                      <a:pt x="815" y="38"/>
                    </a:cubicBezTo>
                    <a:cubicBezTo>
                      <a:pt x="815" y="38"/>
                      <a:pt x="816" y="37"/>
                      <a:pt x="816" y="37"/>
                    </a:cubicBezTo>
                    <a:cubicBezTo>
                      <a:pt x="816" y="36"/>
                      <a:pt x="816" y="36"/>
                      <a:pt x="816" y="36"/>
                    </a:cubicBezTo>
                    <a:cubicBezTo>
                      <a:pt x="816" y="35"/>
                      <a:pt x="816" y="35"/>
                      <a:pt x="816" y="35"/>
                    </a:cubicBezTo>
                    <a:cubicBezTo>
                      <a:pt x="816" y="35"/>
                      <a:pt x="817" y="34"/>
                      <a:pt x="817" y="34"/>
                    </a:cubicBezTo>
                    <a:cubicBezTo>
                      <a:pt x="817" y="33"/>
                      <a:pt x="817" y="33"/>
                      <a:pt x="817" y="33"/>
                    </a:cubicBezTo>
                    <a:cubicBezTo>
                      <a:pt x="817" y="32"/>
                      <a:pt x="817" y="32"/>
                      <a:pt x="817" y="32"/>
                    </a:cubicBezTo>
                    <a:cubicBezTo>
                      <a:pt x="817" y="32"/>
                      <a:pt x="817" y="31"/>
                      <a:pt x="817" y="31"/>
                    </a:cubicBezTo>
                    <a:cubicBezTo>
                      <a:pt x="817" y="30"/>
                      <a:pt x="817" y="30"/>
                      <a:pt x="817" y="30"/>
                    </a:cubicBezTo>
                    <a:cubicBezTo>
                      <a:pt x="817" y="29"/>
                      <a:pt x="817" y="29"/>
                      <a:pt x="817" y="29"/>
                    </a:cubicBezTo>
                    <a:cubicBezTo>
                      <a:pt x="817" y="19"/>
                      <a:pt x="817" y="10"/>
                      <a:pt x="817" y="0"/>
                    </a:cubicBezTo>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9525">
                <a:noFill/>
                <a:round/>
                <a:headEnd/>
                <a:tailEnd/>
              </a:ln>
            </p:spPr>
            <p:txBody>
              <a:bodyPr anchor="ctr"/>
              <a:lstStyle/>
              <a:p>
                <a:pPr algn="ctr"/>
                <a:endParaRPr/>
              </a:p>
            </p:txBody>
          </p:sp>
          <p:sp>
            <p:nvSpPr>
              <p:cNvPr id="28" name="Freeform: Shape 7"/>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close/>
                  </a:path>
                </a:pathLst>
              </a:custGeom>
              <a:solidFill>
                <a:schemeClr val="bg1">
                  <a:lumMod val="85000"/>
                </a:schemeClr>
              </a:solidFill>
              <a:ln w="9525">
                <a:noFill/>
                <a:round/>
                <a:headEnd/>
                <a:tailEnd/>
              </a:ln>
            </p:spPr>
            <p:txBody>
              <a:bodyPr anchor="ctr"/>
              <a:lstStyle/>
              <a:p>
                <a:pPr algn="ctr"/>
                <a:endParaRPr/>
              </a:p>
            </p:txBody>
          </p:sp>
          <p:sp>
            <p:nvSpPr>
              <p:cNvPr id="30" name="Freeform: Shape 9"/>
              <p:cNvSpPr>
                <a:spLocks/>
              </p:cNvSpPr>
              <p:nvPr/>
            </p:nvSpPr>
            <p:spPr bwMode="auto">
              <a:xfrm>
                <a:off x="6259048" y="3552469"/>
                <a:ext cx="455533" cy="178149"/>
              </a:xfrm>
              <a:custGeom>
                <a:avLst/>
                <a:gdLst/>
                <a:ahLst/>
                <a:cxnLst>
                  <a:cxn ang="0">
                    <a:pos x="118" y="61"/>
                  </a:cxn>
                  <a:cxn ang="0">
                    <a:pos x="118" y="67"/>
                  </a:cxn>
                  <a:cxn ang="0">
                    <a:pos x="115" y="68"/>
                  </a:cxn>
                  <a:cxn ang="0">
                    <a:pos x="105" y="68"/>
                  </a:cxn>
                  <a:cxn ang="0">
                    <a:pos x="3" y="9"/>
                  </a:cxn>
                  <a:cxn ang="0">
                    <a:pos x="3" y="3"/>
                  </a:cxn>
                  <a:cxn ang="0">
                    <a:pos x="5" y="2"/>
                  </a:cxn>
                  <a:cxn ang="0">
                    <a:pos x="15" y="2"/>
                  </a:cxn>
                  <a:cxn ang="0">
                    <a:pos x="118" y="61"/>
                  </a:cxn>
                </a:cxnLst>
                <a:rect l="0" t="0" r="r" b="b"/>
                <a:pathLst>
                  <a:path w="121" h="70">
                    <a:moveTo>
                      <a:pt x="118" y="61"/>
                    </a:moveTo>
                    <a:cubicBezTo>
                      <a:pt x="121" y="63"/>
                      <a:pt x="121" y="65"/>
                      <a:pt x="118" y="67"/>
                    </a:cubicBezTo>
                    <a:cubicBezTo>
                      <a:pt x="115" y="68"/>
                      <a:pt x="115" y="68"/>
                      <a:pt x="115" y="68"/>
                    </a:cubicBezTo>
                    <a:cubicBezTo>
                      <a:pt x="113" y="70"/>
                      <a:pt x="108" y="70"/>
                      <a:pt x="105" y="68"/>
                    </a:cubicBezTo>
                    <a:cubicBezTo>
                      <a:pt x="3" y="9"/>
                      <a:pt x="3" y="9"/>
                      <a:pt x="3" y="9"/>
                    </a:cubicBezTo>
                    <a:cubicBezTo>
                      <a:pt x="0" y="7"/>
                      <a:pt x="0" y="5"/>
                      <a:pt x="3" y="3"/>
                    </a:cubicBezTo>
                    <a:cubicBezTo>
                      <a:pt x="5" y="2"/>
                      <a:pt x="5" y="2"/>
                      <a:pt x="5" y="2"/>
                    </a:cubicBezTo>
                    <a:cubicBezTo>
                      <a:pt x="8" y="0"/>
                      <a:pt x="12" y="0"/>
                      <a:pt x="15" y="2"/>
                    </a:cubicBezTo>
                    <a:cubicBezTo>
                      <a:pt x="118" y="61"/>
                      <a:pt x="118" y="61"/>
                      <a:pt x="118" y="61"/>
                    </a:cubicBezTo>
                  </a:path>
                </a:pathLst>
              </a:custGeom>
              <a:solidFill>
                <a:schemeClr val="tx1"/>
              </a:solidFill>
              <a:ln w="9525">
                <a:noFill/>
                <a:round/>
                <a:headEnd/>
                <a:tailEnd/>
              </a:ln>
            </p:spPr>
            <p:txBody>
              <a:bodyPr anchor="ctr"/>
              <a:lstStyle/>
              <a:p>
                <a:pPr algn="ctr"/>
                <a:endParaRPr/>
              </a:p>
            </p:txBody>
          </p:sp>
          <p:sp>
            <p:nvSpPr>
              <p:cNvPr id="31" name="Freeform: Shape 10"/>
              <p:cNvSpPr>
                <a:spLocks/>
              </p:cNvSpPr>
              <p:nvPr/>
            </p:nvSpPr>
            <p:spPr bwMode="auto">
              <a:xfrm>
                <a:off x="6733561" y="3738254"/>
                <a:ext cx="72127" cy="27996"/>
              </a:xfrm>
              <a:custGeom>
                <a:avLst/>
                <a:gdLst/>
                <a:ahLst/>
                <a:cxnLst>
                  <a:cxn ang="0">
                    <a:pos x="16" y="2"/>
                  </a:cxn>
                  <a:cxn ang="0">
                    <a:pos x="16" y="9"/>
                  </a:cxn>
                  <a:cxn ang="0">
                    <a:pos x="3" y="9"/>
                  </a:cxn>
                  <a:cxn ang="0">
                    <a:pos x="3" y="2"/>
                  </a:cxn>
                  <a:cxn ang="0">
                    <a:pos x="16" y="2"/>
                  </a:cxn>
                </a:cxnLst>
                <a:rect l="0" t="0" r="r" b="b"/>
                <a:pathLst>
                  <a:path w="19" h="11">
                    <a:moveTo>
                      <a:pt x="16" y="2"/>
                    </a:moveTo>
                    <a:cubicBezTo>
                      <a:pt x="19" y="4"/>
                      <a:pt x="19" y="7"/>
                      <a:pt x="16" y="9"/>
                    </a:cubicBezTo>
                    <a:cubicBezTo>
                      <a:pt x="12" y="11"/>
                      <a:pt x="7" y="11"/>
                      <a:pt x="3" y="9"/>
                    </a:cubicBezTo>
                    <a:cubicBezTo>
                      <a:pt x="0" y="7"/>
                      <a:pt x="0" y="4"/>
                      <a:pt x="3" y="2"/>
                    </a:cubicBezTo>
                    <a:cubicBezTo>
                      <a:pt x="7" y="0"/>
                      <a:pt x="12" y="0"/>
                      <a:pt x="16" y="2"/>
                    </a:cubicBezTo>
                  </a:path>
                </a:pathLst>
              </a:custGeom>
              <a:solidFill>
                <a:schemeClr val="tx1"/>
              </a:solidFill>
              <a:ln w="9525">
                <a:noFill/>
                <a:round/>
                <a:headEnd/>
                <a:tailEnd/>
              </a:ln>
            </p:spPr>
            <p:txBody>
              <a:bodyPr anchor="ctr"/>
              <a:lstStyle/>
              <a:p>
                <a:pPr algn="ctr"/>
                <a:endParaRPr/>
              </a:p>
            </p:txBody>
          </p:sp>
          <p:sp>
            <p:nvSpPr>
              <p:cNvPr id="32" name="Freeform: Shape 11"/>
              <p:cNvSpPr>
                <a:spLocks/>
              </p:cNvSpPr>
              <p:nvPr/>
            </p:nvSpPr>
            <p:spPr bwMode="auto">
              <a:xfrm>
                <a:off x="3962401" y="3409950"/>
                <a:ext cx="3124200" cy="1213960"/>
              </a:xfrm>
              <a:custGeom>
                <a:avLst/>
                <a:gdLst/>
                <a:ahLst/>
                <a:cxnLst>
                  <a:cxn ang="0">
                    <a:pos x="807" y="135"/>
                  </a:cxn>
                  <a:cxn ang="0">
                    <a:pos x="594" y="12"/>
                  </a:cxn>
                  <a:cxn ang="0">
                    <a:pos x="519" y="12"/>
                  </a:cxn>
                  <a:cxn ang="0">
                    <a:pos x="494" y="27"/>
                  </a:cxn>
                  <a:cxn ang="0">
                    <a:pos x="33" y="295"/>
                  </a:cxn>
                  <a:cxn ang="0">
                    <a:pos x="21" y="302"/>
                  </a:cxn>
                  <a:cxn ang="0">
                    <a:pos x="21" y="345"/>
                  </a:cxn>
                  <a:cxn ang="0">
                    <a:pos x="234" y="468"/>
                  </a:cxn>
                  <a:cxn ang="0">
                    <a:pos x="309" y="468"/>
                  </a:cxn>
                  <a:cxn ang="0">
                    <a:pos x="322" y="461"/>
                  </a:cxn>
                  <a:cxn ang="0">
                    <a:pos x="782" y="193"/>
                  </a:cxn>
                  <a:cxn ang="0">
                    <a:pos x="807" y="179"/>
                  </a:cxn>
                  <a:cxn ang="0">
                    <a:pos x="807" y="135"/>
                  </a:cxn>
                  <a:cxn ang="0">
                    <a:pos x="738" y="132"/>
                  </a:cxn>
                  <a:cxn ang="0">
                    <a:pos x="751" y="132"/>
                  </a:cxn>
                  <a:cxn ang="0">
                    <a:pos x="751" y="139"/>
                  </a:cxn>
                  <a:cxn ang="0">
                    <a:pos x="738" y="139"/>
                  </a:cxn>
                  <a:cxn ang="0">
                    <a:pos x="738" y="132"/>
                  </a:cxn>
                  <a:cxn ang="0">
                    <a:pos x="612" y="60"/>
                  </a:cxn>
                  <a:cxn ang="0">
                    <a:pos x="614" y="59"/>
                  </a:cxn>
                  <a:cxn ang="0">
                    <a:pos x="624" y="59"/>
                  </a:cxn>
                  <a:cxn ang="0">
                    <a:pos x="727" y="118"/>
                  </a:cxn>
                  <a:cxn ang="0">
                    <a:pos x="727" y="124"/>
                  </a:cxn>
                  <a:cxn ang="0">
                    <a:pos x="724" y="125"/>
                  </a:cxn>
                  <a:cxn ang="0">
                    <a:pos x="714" y="125"/>
                  </a:cxn>
                  <a:cxn ang="0">
                    <a:pos x="612" y="66"/>
                  </a:cxn>
                  <a:cxn ang="0">
                    <a:pos x="612" y="60"/>
                  </a:cxn>
                  <a:cxn ang="0">
                    <a:pos x="309" y="454"/>
                  </a:cxn>
                  <a:cxn ang="0">
                    <a:pos x="114" y="341"/>
                  </a:cxn>
                  <a:cxn ang="0">
                    <a:pos x="46" y="302"/>
                  </a:cxn>
                  <a:cxn ang="0">
                    <a:pos x="507" y="34"/>
                  </a:cxn>
                  <a:cxn ang="0">
                    <a:pos x="770" y="186"/>
                  </a:cxn>
                  <a:cxn ang="0">
                    <a:pos x="309" y="454"/>
                  </a:cxn>
                </a:cxnLst>
                <a:rect l="0" t="0" r="r" b="b"/>
                <a:pathLst>
                  <a:path w="828" h="480">
                    <a:moveTo>
                      <a:pt x="807" y="135"/>
                    </a:moveTo>
                    <a:cubicBezTo>
                      <a:pt x="594" y="12"/>
                      <a:pt x="594" y="12"/>
                      <a:pt x="594" y="12"/>
                    </a:cubicBezTo>
                    <a:cubicBezTo>
                      <a:pt x="573" y="0"/>
                      <a:pt x="539" y="0"/>
                      <a:pt x="519" y="12"/>
                    </a:cubicBezTo>
                    <a:cubicBezTo>
                      <a:pt x="494" y="27"/>
                      <a:pt x="494" y="27"/>
                      <a:pt x="494" y="27"/>
                    </a:cubicBezTo>
                    <a:cubicBezTo>
                      <a:pt x="33" y="295"/>
                      <a:pt x="33" y="295"/>
                      <a:pt x="33" y="295"/>
                    </a:cubicBezTo>
                    <a:cubicBezTo>
                      <a:pt x="21" y="302"/>
                      <a:pt x="21" y="302"/>
                      <a:pt x="21" y="302"/>
                    </a:cubicBezTo>
                    <a:cubicBezTo>
                      <a:pt x="0" y="314"/>
                      <a:pt x="0" y="333"/>
                      <a:pt x="21" y="345"/>
                    </a:cubicBezTo>
                    <a:cubicBezTo>
                      <a:pt x="234" y="468"/>
                      <a:pt x="234" y="468"/>
                      <a:pt x="234" y="468"/>
                    </a:cubicBezTo>
                    <a:cubicBezTo>
                      <a:pt x="255" y="480"/>
                      <a:pt x="289" y="480"/>
                      <a:pt x="309" y="468"/>
                    </a:cubicBezTo>
                    <a:cubicBezTo>
                      <a:pt x="322" y="461"/>
                      <a:pt x="322" y="461"/>
                      <a:pt x="322" y="461"/>
                    </a:cubicBezTo>
                    <a:cubicBezTo>
                      <a:pt x="782" y="193"/>
                      <a:pt x="782" y="193"/>
                      <a:pt x="782" y="193"/>
                    </a:cubicBezTo>
                    <a:cubicBezTo>
                      <a:pt x="807" y="179"/>
                      <a:pt x="807" y="179"/>
                      <a:pt x="807" y="179"/>
                    </a:cubicBezTo>
                    <a:cubicBezTo>
                      <a:pt x="828" y="167"/>
                      <a:pt x="828" y="147"/>
                      <a:pt x="807" y="135"/>
                    </a:cubicBezTo>
                    <a:moveTo>
                      <a:pt x="738" y="132"/>
                    </a:moveTo>
                    <a:cubicBezTo>
                      <a:pt x="742" y="130"/>
                      <a:pt x="747" y="130"/>
                      <a:pt x="751" y="132"/>
                    </a:cubicBezTo>
                    <a:cubicBezTo>
                      <a:pt x="754" y="134"/>
                      <a:pt x="754" y="137"/>
                      <a:pt x="751" y="139"/>
                    </a:cubicBezTo>
                    <a:cubicBezTo>
                      <a:pt x="747" y="141"/>
                      <a:pt x="742" y="141"/>
                      <a:pt x="738" y="139"/>
                    </a:cubicBezTo>
                    <a:cubicBezTo>
                      <a:pt x="735" y="137"/>
                      <a:pt x="735" y="134"/>
                      <a:pt x="738" y="132"/>
                    </a:cubicBezTo>
                    <a:moveTo>
                      <a:pt x="612" y="60"/>
                    </a:moveTo>
                    <a:cubicBezTo>
                      <a:pt x="614" y="59"/>
                      <a:pt x="614" y="59"/>
                      <a:pt x="614" y="59"/>
                    </a:cubicBezTo>
                    <a:cubicBezTo>
                      <a:pt x="617" y="57"/>
                      <a:pt x="621" y="57"/>
                      <a:pt x="624" y="59"/>
                    </a:cubicBezTo>
                    <a:cubicBezTo>
                      <a:pt x="727" y="118"/>
                      <a:pt x="727" y="118"/>
                      <a:pt x="727" y="118"/>
                    </a:cubicBezTo>
                    <a:cubicBezTo>
                      <a:pt x="730" y="120"/>
                      <a:pt x="730" y="122"/>
                      <a:pt x="727" y="124"/>
                    </a:cubicBezTo>
                    <a:cubicBezTo>
                      <a:pt x="724" y="125"/>
                      <a:pt x="724" y="125"/>
                      <a:pt x="724" y="125"/>
                    </a:cubicBezTo>
                    <a:cubicBezTo>
                      <a:pt x="722" y="127"/>
                      <a:pt x="717" y="127"/>
                      <a:pt x="714" y="125"/>
                    </a:cubicBezTo>
                    <a:cubicBezTo>
                      <a:pt x="612" y="66"/>
                      <a:pt x="612" y="66"/>
                      <a:pt x="612" y="66"/>
                    </a:cubicBezTo>
                    <a:cubicBezTo>
                      <a:pt x="609" y="64"/>
                      <a:pt x="609" y="62"/>
                      <a:pt x="612" y="60"/>
                    </a:cubicBezTo>
                    <a:moveTo>
                      <a:pt x="309" y="454"/>
                    </a:moveTo>
                    <a:cubicBezTo>
                      <a:pt x="114" y="341"/>
                      <a:pt x="114" y="341"/>
                      <a:pt x="114" y="341"/>
                    </a:cubicBezTo>
                    <a:cubicBezTo>
                      <a:pt x="46" y="302"/>
                      <a:pt x="46" y="302"/>
                      <a:pt x="46" y="302"/>
                    </a:cubicBezTo>
                    <a:cubicBezTo>
                      <a:pt x="507" y="34"/>
                      <a:pt x="507" y="34"/>
                      <a:pt x="507" y="34"/>
                    </a:cubicBezTo>
                    <a:cubicBezTo>
                      <a:pt x="770" y="186"/>
                      <a:pt x="770" y="186"/>
                      <a:pt x="770" y="186"/>
                    </a:cubicBezTo>
                    <a:cubicBezTo>
                      <a:pt x="309" y="454"/>
                      <a:pt x="309" y="454"/>
                      <a:pt x="309" y="454"/>
                    </a:cubicBezTo>
                  </a:path>
                </a:pathLst>
              </a:custGeom>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n w="9525">
                <a:noFill/>
                <a:round/>
                <a:headEnd/>
                <a:tailEnd/>
              </a:ln>
            </p:spPr>
            <p:txBody>
              <a:bodyPr anchor="ctr"/>
              <a:lstStyle/>
              <a:p>
                <a:pPr algn="ctr"/>
                <a:endParaRPr/>
              </a:p>
            </p:txBody>
          </p:sp>
        </p:grpSp>
        <p:cxnSp>
          <p:nvCxnSpPr>
            <p:cNvPr id="5" name="Straight Connector 12"/>
            <p:cNvCxnSpPr/>
            <p:nvPr/>
          </p:nvCxnSpPr>
          <p:spPr>
            <a:xfrm flipV="1">
              <a:off x="1618863" y="3191518"/>
              <a:ext cx="0" cy="2204732"/>
            </a:xfrm>
            <a:prstGeom prst="line">
              <a:avLst/>
            </a:prstGeom>
            <a:ln>
              <a:solidFill>
                <a:srgbClr val="FDCF6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6" name="Straight Connector 13"/>
            <p:cNvCxnSpPr/>
            <p:nvPr/>
          </p:nvCxnSpPr>
          <p:spPr>
            <a:xfrm flipV="1">
              <a:off x="3162183" y="2481493"/>
              <a:ext cx="0" cy="2129955"/>
            </a:xfrm>
            <a:prstGeom prst="line">
              <a:avLst/>
            </a:prstGeom>
            <a:ln>
              <a:solidFill>
                <a:srgbClr val="FDCF6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7" name="Straight Connector 14"/>
            <p:cNvCxnSpPr/>
            <p:nvPr/>
          </p:nvCxnSpPr>
          <p:spPr>
            <a:xfrm flipV="1">
              <a:off x="4435044" y="2702579"/>
              <a:ext cx="0" cy="837127"/>
            </a:xfrm>
            <a:prstGeom prst="line">
              <a:avLst/>
            </a:prstGeom>
            <a:ln>
              <a:solidFill>
                <a:srgbClr val="FDCF6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15"/>
            <p:cNvCxnSpPr/>
            <p:nvPr/>
          </p:nvCxnSpPr>
          <p:spPr>
            <a:xfrm flipV="1">
              <a:off x="5774447" y="3539706"/>
              <a:ext cx="0" cy="837127"/>
            </a:xfrm>
            <a:prstGeom prst="line">
              <a:avLst/>
            </a:prstGeom>
            <a:ln>
              <a:solidFill>
                <a:srgbClr val="FDCF66"/>
              </a:solidFill>
              <a:prstDash val="sysDash"/>
              <a:tailEnd type="ova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8025948" y="2732437"/>
            <a:ext cx="3038927" cy="1007663"/>
            <a:chOff x="1531598" y="3689289"/>
            <a:chExt cx="3038927" cy="1007663"/>
          </a:xfrm>
        </p:grpSpPr>
        <p:sp>
          <p:nvSpPr>
            <p:cNvPr id="45" name="矩形 44"/>
            <p:cNvSpPr/>
            <p:nvPr/>
          </p:nvSpPr>
          <p:spPr>
            <a:xfrm>
              <a:off x="1531598" y="4050621"/>
              <a:ext cx="3038927" cy="646331"/>
            </a:xfrm>
            <a:prstGeom prst="rect">
              <a:avLst/>
            </a:prstGeom>
          </p:spPr>
          <p:txBody>
            <a:bodyPr wrap="square">
              <a:spAutoFit/>
              <a:scene3d>
                <a:camera prst="orthographicFront"/>
                <a:lightRig rig="threePt" dir="t"/>
              </a:scene3d>
              <a:sp3d contourW="12700"/>
            </a:bodyPr>
            <a:lstStyle/>
            <a:p>
              <a:r>
                <a:rPr lang="en-US" altLang="zh-CN" sz="1200"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rPr>
                <a:t>The user can demonstrate on a projector or computer, or print the presentation and make it into a film to be used</a:t>
              </a:r>
            </a:p>
          </p:txBody>
        </p:sp>
        <p:sp>
          <p:nvSpPr>
            <p:cNvPr id="46" name="文本框 45"/>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rPr>
                <a:t>市场需求</a:t>
              </a:r>
              <a:endParaRPr lang="zh-CN" altLang="en-US" sz="2000" b="1"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endParaRPr>
            </a:p>
          </p:txBody>
        </p:sp>
      </p:grpSp>
      <p:grpSp>
        <p:nvGrpSpPr>
          <p:cNvPr id="47" name="组合 46"/>
          <p:cNvGrpSpPr/>
          <p:nvPr/>
        </p:nvGrpSpPr>
        <p:grpSpPr>
          <a:xfrm>
            <a:off x="6727861" y="1790537"/>
            <a:ext cx="4319723" cy="822997"/>
            <a:chOff x="1531598" y="3689289"/>
            <a:chExt cx="4319723" cy="822997"/>
          </a:xfrm>
        </p:grpSpPr>
        <p:sp>
          <p:nvSpPr>
            <p:cNvPr id="48" name="矩形 47"/>
            <p:cNvSpPr/>
            <p:nvPr/>
          </p:nvSpPr>
          <p:spPr>
            <a:xfrm>
              <a:off x="1531598" y="4050621"/>
              <a:ext cx="4319723" cy="461665"/>
            </a:xfrm>
            <a:prstGeom prst="rect">
              <a:avLst/>
            </a:prstGeom>
          </p:spPr>
          <p:txBody>
            <a:bodyPr wrap="square">
              <a:spAutoFit/>
              <a:scene3d>
                <a:camera prst="orthographicFront"/>
                <a:lightRig rig="threePt" dir="t"/>
              </a:scene3d>
              <a:sp3d contourW="12700"/>
            </a:bodyPr>
            <a:lstStyle/>
            <a:p>
              <a:r>
                <a:rPr lang="en-US" altLang="zh-CN" sz="1200"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rPr>
                <a:t>The user can demonstrate on a projector or computer, or print the presentation and make it into a film to be used</a:t>
              </a:r>
            </a:p>
          </p:txBody>
        </p:sp>
        <p:sp>
          <p:nvSpPr>
            <p:cNvPr id="49" name="文本框 48"/>
            <p:cNvSpPr txBox="1"/>
            <p:nvPr/>
          </p:nvSpPr>
          <p:spPr>
            <a:xfrm>
              <a:off x="1531599" y="3689289"/>
              <a:ext cx="1210588" cy="400110"/>
            </a:xfrm>
            <a:prstGeom prst="rect">
              <a:avLst/>
            </a:prstGeom>
            <a:noFill/>
          </p:spPr>
          <p:txBody>
            <a:bodyPr wrap="none" rtlCol="0">
              <a:spAutoFit/>
              <a:scene3d>
                <a:camera prst="orthographicFront"/>
                <a:lightRig rig="threePt" dir="t"/>
              </a:scene3d>
              <a:sp3d contourW="12700"/>
            </a:bodyPr>
            <a:lstStyle/>
            <a:p>
              <a:r>
                <a:rPr lang="zh-CN" altLang="en-US" sz="2000" b="1" dirty="0" smtClean="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rPr>
                <a:t>资金充足</a:t>
              </a:r>
              <a:endParaRPr lang="zh-CN" altLang="en-US" sz="2000" b="1"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endParaRPr>
            </a:p>
          </p:txBody>
        </p:sp>
      </p:grpSp>
      <p:grpSp>
        <p:nvGrpSpPr>
          <p:cNvPr id="50" name="组合 49"/>
          <p:cNvGrpSpPr/>
          <p:nvPr/>
        </p:nvGrpSpPr>
        <p:grpSpPr>
          <a:xfrm>
            <a:off x="916159" y="1886003"/>
            <a:ext cx="4319723" cy="822997"/>
            <a:chOff x="1531598" y="3689289"/>
            <a:chExt cx="4319723" cy="822997"/>
          </a:xfrm>
        </p:grpSpPr>
        <p:sp>
          <p:nvSpPr>
            <p:cNvPr id="51" name="矩形 50"/>
            <p:cNvSpPr/>
            <p:nvPr/>
          </p:nvSpPr>
          <p:spPr>
            <a:xfrm>
              <a:off x="1531598" y="4050621"/>
              <a:ext cx="4319723" cy="461665"/>
            </a:xfrm>
            <a:prstGeom prst="rect">
              <a:avLst/>
            </a:prstGeom>
          </p:spPr>
          <p:txBody>
            <a:bodyPr wrap="square">
              <a:spAutoFit/>
              <a:scene3d>
                <a:camera prst="orthographicFront"/>
                <a:lightRig rig="threePt" dir="t"/>
              </a:scene3d>
              <a:sp3d contourW="12700"/>
            </a:bodyPr>
            <a:lstStyle/>
            <a:p>
              <a:pPr algn="r"/>
              <a:r>
                <a:rPr lang="en-US" altLang="zh-CN" sz="1200"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rPr>
                <a:t>The user can demonstrate on a projector or computer, or print the presentation and make it into a film to be used</a:t>
              </a:r>
            </a:p>
          </p:txBody>
        </p:sp>
        <p:sp>
          <p:nvSpPr>
            <p:cNvPr id="52" name="文本框 51"/>
            <p:cNvSpPr txBox="1"/>
            <p:nvPr/>
          </p:nvSpPr>
          <p:spPr>
            <a:xfrm>
              <a:off x="4640733" y="3689289"/>
              <a:ext cx="1210588" cy="400110"/>
            </a:xfrm>
            <a:prstGeom prst="rect">
              <a:avLst/>
            </a:prstGeom>
            <a:noFill/>
          </p:spPr>
          <p:txBody>
            <a:bodyPr wrap="none" rtlCol="0">
              <a:spAutoFit/>
              <a:scene3d>
                <a:camera prst="orthographicFront"/>
                <a:lightRig rig="threePt" dir="t"/>
              </a:scene3d>
              <a:sp3d contourW="12700"/>
            </a:bodyPr>
            <a:lstStyle/>
            <a:p>
              <a:pPr algn="r"/>
              <a:r>
                <a:rPr lang="zh-CN" altLang="en-US" sz="2000" b="1" dirty="0" smtClean="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rPr>
                <a:t>科学操作</a:t>
              </a:r>
              <a:endParaRPr lang="zh-CN" altLang="en-US" sz="2000" b="1"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endParaRPr>
            </a:p>
          </p:txBody>
        </p:sp>
      </p:grpSp>
      <p:grpSp>
        <p:nvGrpSpPr>
          <p:cNvPr id="53" name="组合 52"/>
          <p:cNvGrpSpPr/>
          <p:nvPr/>
        </p:nvGrpSpPr>
        <p:grpSpPr>
          <a:xfrm>
            <a:off x="1264471" y="3269766"/>
            <a:ext cx="2362028" cy="1192329"/>
            <a:chOff x="3489293" y="3689289"/>
            <a:chExt cx="2362028" cy="1192329"/>
          </a:xfrm>
        </p:grpSpPr>
        <p:sp>
          <p:nvSpPr>
            <p:cNvPr id="54" name="矩形 53"/>
            <p:cNvSpPr/>
            <p:nvPr/>
          </p:nvSpPr>
          <p:spPr>
            <a:xfrm>
              <a:off x="3489293" y="4050621"/>
              <a:ext cx="2362028" cy="830997"/>
            </a:xfrm>
            <a:prstGeom prst="rect">
              <a:avLst/>
            </a:prstGeom>
          </p:spPr>
          <p:txBody>
            <a:bodyPr wrap="square">
              <a:spAutoFit/>
              <a:scene3d>
                <a:camera prst="orthographicFront"/>
                <a:lightRig rig="threePt" dir="t"/>
              </a:scene3d>
              <a:sp3d contourW="12700"/>
            </a:bodyPr>
            <a:lstStyle/>
            <a:p>
              <a:pPr algn="r"/>
              <a:r>
                <a:rPr lang="en-US" altLang="zh-CN" sz="1200"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rPr>
                <a:t>The user can demonstrate on a projector or computer, or print the presentation and make it into a film to be used</a:t>
              </a:r>
            </a:p>
          </p:txBody>
        </p:sp>
        <p:sp>
          <p:nvSpPr>
            <p:cNvPr id="55" name="文本框 54"/>
            <p:cNvSpPr txBox="1"/>
            <p:nvPr/>
          </p:nvSpPr>
          <p:spPr>
            <a:xfrm>
              <a:off x="4640733" y="3689289"/>
              <a:ext cx="1210588" cy="400110"/>
            </a:xfrm>
            <a:prstGeom prst="rect">
              <a:avLst/>
            </a:prstGeom>
            <a:noFill/>
          </p:spPr>
          <p:txBody>
            <a:bodyPr wrap="none" rtlCol="0">
              <a:spAutoFit/>
              <a:scene3d>
                <a:camera prst="orthographicFront"/>
                <a:lightRig rig="threePt" dir="t"/>
              </a:scene3d>
              <a:sp3d contourW="12700"/>
            </a:bodyPr>
            <a:lstStyle/>
            <a:p>
              <a:pPr algn="r"/>
              <a:r>
                <a:rPr lang="zh-CN" altLang="en-US" sz="2000" b="1" dirty="0" smtClean="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rPr>
                <a:t>团队协作</a:t>
              </a:r>
              <a:endParaRPr lang="zh-CN" altLang="en-US" sz="2000" b="1" dirty="0">
                <a:gradFill>
                  <a:gsLst>
                    <a:gs pos="0">
                      <a:srgbClr val="8A6327">
                        <a:lumMod val="96000"/>
                        <a:lumOff val="4000"/>
                      </a:srgbClr>
                    </a:gs>
                    <a:gs pos="100000">
                      <a:srgbClr val="8A6327">
                        <a:lumMod val="56000"/>
                        <a:lumOff val="44000"/>
                      </a:srgbClr>
                    </a:gs>
                    <a:gs pos="57000">
                      <a:srgbClr val="FACC64">
                        <a:lumMod val="90000"/>
                        <a:lumOff val="10000"/>
                      </a:srgbClr>
                    </a:gs>
                  </a:gsLst>
                  <a:lin ang="13500000" scaled="1"/>
                </a:gradFill>
                <a:latin typeface="+mj-ea"/>
                <a:ea typeface="+mj-ea"/>
              </a:endParaRPr>
            </a:p>
          </p:txBody>
        </p:sp>
      </p:grpSp>
      <p:grpSp>
        <p:nvGrpSpPr>
          <p:cNvPr id="37" name="组合 36"/>
          <p:cNvGrpSpPr/>
          <p:nvPr/>
        </p:nvGrpSpPr>
        <p:grpSpPr>
          <a:xfrm>
            <a:off x="3301991" y="443981"/>
            <a:ext cx="5588010" cy="1114848"/>
            <a:chOff x="3301991" y="443981"/>
            <a:chExt cx="5588010" cy="1114848"/>
          </a:xfrm>
        </p:grpSpPr>
        <p:sp>
          <p:nvSpPr>
            <p:cNvPr id="38" name="文本框 37"/>
            <p:cNvSpPr txBox="1"/>
            <p:nvPr/>
          </p:nvSpPr>
          <p:spPr>
            <a:xfrm>
              <a:off x="3301991" y="443981"/>
              <a:ext cx="5588010" cy="76944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4400" dirty="0">
                  <a:gradFill flip="none" rotWithShape="1">
                    <a:gsLst>
                      <a:gs pos="0">
                        <a:srgbClr val="FFFF00"/>
                      </a:gs>
                      <a:gs pos="96985">
                        <a:schemeClr val="accent4"/>
                      </a:gs>
                      <a:gs pos="51000">
                        <a:schemeClr val="accent4">
                          <a:lumMod val="60000"/>
                          <a:lumOff val="40000"/>
                        </a:schemeClr>
                      </a:gs>
                    </a:gsLst>
                    <a:lin ang="2700000" scaled="1"/>
                    <a:tileRect/>
                  </a:gradFill>
                </a:rPr>
                <a:t>项目发展规划</a:t>
              </a:r>
            </a:p>
          </p:txBody>
        </p:sp>
        <p:pic>
          <p:nvPicPr>
            <p:cNvPr id="39" name="图片 38"/>
            <p:cNvPicPr>
              <a:picLocks noChangeAspect="1"/>
            </p:cNvPicPr>
            <p:nvPr/>
          </p:nvPicPr>
          <p:blipFill>
            <a:blip r:embed="rId4" cstate="print"/>
            <a:stretch>
              <a:fillRect/>
            </a:stretch>
          </p:blipFill>
          <p:spPr>
            <a:xfrm rot="5400000">
              <a:off x="5815476" y="-695386"/>
              <a:ext cx="561048" cy="3947381"/>
            </a:xfrm>
            <a:prstGeom prst="rect">
              <a:avLst/>
            </a:prstGeom>
          </p:spPr>
        </p:pic>
      </p:grpSp>
    </p:spTree>
    <p:extLst>
      <p:ext uri="{BB962C8B-B14F-4D97-AF65-F5344CB8AC3E}">
        <p14:creationId xmlns:p14="http://schemas.microsoft.com/office/powerpoint/2010/main" xmlns="" val="369974253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500" fill="hold"/>
                                        <p:tgtEl>
                                          <p:spTgt spid="53"/>
                                        </p:tgtEl>
                                        <p:attrNameLst>
                                          <p:attrName>ppt_x</p:attrName>
                                        </p:attrNameLst>
                                      </p:cBhvr>
                                      <p:tavLst>
                                        <p:tav tm="0">
                                          <p:val>
                                            <p:strVal val="0-#ppt_w/2"/>
                                          </p:val>
                                        </p:tav>
                                        <p:tav tm="100000">
                                          <p:val>
                                            <p:strVal val="#ppt_x"/>
                                          </p:val>
                                        </p:tav>
                                      </p:tavLst>
                                    </p:anim>
                                    <p:anim calcmode="lin" valueType="num">
                                      <p:cBhvr additive="base">
                                        <p:cTn id="19" dur="500" fill="hold"/>
                                        <p:tgtEl>
                                          <p:spTgt spid="5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0-#ppt_w/2"/>
                                          </p:val>
                                        </p:tav>
                                        <p:tav tm="100000">
                                          <p:val>
                                            <p:strVal val="#ppt_x"/>
                                          </p:val>
                                        </p:tav>
                                      </p:tavLst>
                                    </p:anim>
                                    <p:anim calcmode="lin" valueType="num">
                                      <p:cBhvr additive="base">
                                        <p:cTn id="24" dur="500" fill="hold"/>
                                        <p:tgtEl>
                                          <p:spTgt spid="5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1+#ppt_w/2"/>
                                          </p:val>
                                        </p:tav>
                                        <p:tav tm="100000">
                                          <p:val>
                                            <p:strVal val="#ppt_x"/>
                                          </p:val>
                                        </p:tav>
                                      </p:tavLst>
                                    </p:anim>
                                    <p:anim calcmode="lin" valueType="num">
                                      <p:cBhvr additive="base">
                                        <p:cTn id="29" dur="500" fill="hold"/>
                                        <p:tgtEl>
                                          <p:spTgt spid="4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500" fill="hold"/>
                                        <p:tgtEl>
                                          <p:spTgt spid="44"/>
                                        </p:tgtEl>
                                        <p:attrNameLst>
                                          <p:attrName>ppt_x</p:attrName>
                                        </p:attrNameLst>
                                      </p:cBhvr>
                                      <p:tavLst>
                                        <p:tav tm="0">
                                          <p:val>
                                            <p:strVal val="1+#ppt_w/2"/>
                                          </p:val>
                                        </p:tav>
                                        <p:tav tm="100000">
                                          <p:val>
                                            <p:strVal val="#ppt_x"/>
                                          </p:val>
                                        </p:tav>
                                      </p:tavLst>
                                    </p:anim>
                                    <p:anim calcmode="lin" valueType="num">
                                      <p:cBhvr additive="base">
                                        <p:cTn id="34"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301991" y="2373877"/>
            <a:ext cx="5588010" cy="1107996"/>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6600" dirty="0">
                <a:gradFill>
                  <a:gsLst>
                    <a:gs pos="0">
                      <a:schemeClr val="accent4">
                        <a:lumMod val="60000"/>
                        <a:lumOff val="40000"/>
                      </a:schemeClr>
                    </a:gs>
                    <a:gs pos="96985">
                      <a:schemeClr val="accent4"/>
                    </a:gs>
                    <a:gs pos="51000">
                      <a:schemeClr val="accent4">
                        <a:lumMod val="60000"/>
                        <a:lumOff val="40000"/>
                      </a:schemeClr>
                    </a:gs>
                  </a:gsLst>
                  <a:lin ang="5400000" scaled="1"/>
                </a:gradFill>
              </a:rPr>
              <a:t>活动才艺汇演</a:t>
            </a:r>
          </a:p>
        </p:txBody>
      </p:sp>
      <p:sp>
        <p:nvSpPr>
          <p:cNvPr id="4" name="文本框 3"/>
          <p:cNvSpPr txBox="1"/>
          <p:nvPr/>
        </p:nvSpPr>
        <p:spPr>
          <a:xfrm>
            <a:off x="4711696" y="1810612"/>
            <a:ext cx="2768604" cy="64633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en-US" altLang="zh-CN" sz="3600" dirty="0">
                <a:gradFill>
                  <a:gsLst>
                    <a:gs pos="0">
                      <a:schemeClr val="accent4">
                        <a:lumMod val="60000"/>
                        <a:lumOff val="40000"/>
                      </a:schemeClr>
                    </a:gs>
                    <a:gs pos="96985">
                      <a:schemeClr val="accent4"/>
                    </a:gs>
                    <a:gs pos="51000">
                      <a:schemeClr val="accent4">
                        <a:lumMod val="60000"/>
                        <a:lumOff val="40000"/>
                      </a:schemeClr>
                    </a:gs>
                  </a:gsLst>
                  <a:lin ang="5400000" scaled="1"/>
                </a:gradFill>
              </a:rPr>
              <a:t>PART </a:t>
            </a:r>
            <a:r>
              <a:rPr lang="en-US" altLang="zh-CN" sz="3600" dirty="0" smtClean="0">
                <a:gradFill>
                  <a:gsLst>
                    <a:gs pos="0">
                      <a:schemeClr val="accent4">
                        <a:lumMod val="60000"/>
                        <a:lumOff val="40000"/>
                      </a:schemeClr>
                    </a:gs>
                    <a:gs pos="96985">
                      <a:schemeClr val="accent4"/>
                    </a:gs>
                    <a:gs pos="51000">
                      <a:schemeClr val="accent4">
                        <a:lumMod val="60000"/>
                        <a:lumOff val="40000"/>
                      </a:schemeClr>
                    </a:gs>
                  </a:gsLst>
                  <a:lin ang="5400000" scaled="1"/>
                </a:gradFill>
              </a:rPr>
              <a:t>03</a:t>
            </a:r>
            <a:endParaRPr lang="zh-CN" altLang="en-US" sz="3600" dirty="0">
              <a:gradFill>
                <a:gsLst>
                  <a:gs pos="0">
                    <a:schemeClr val="accent4">
                      <a:lumMod val="60000"/>
                      <a:lumOff val="40000"/>
                    </a:schemeClr>
                  </a:gs>
                  <a:gs pos="96985">
                    <a:schemeClr val="accent4"/>
                  </a:gs>
                  <a:gs pos="51000">
                    <a:schemeClr val="accent4">
                      <a:lumMod val="60000"/>
                      <a:lumOff val="40000"/>
                    </a:schemeClr>
                  </a:gs>
                </a:gsLst>
                <a:lin ang="5400000" scaled="1"/>
              </a:gradFill>
            </a:endParaRPr>
          </a:p>
        </p:txBody>
      </p:sp>
      <p:sp>
        <p:nvSpPr>
          <p:cNvPr id="5" name="文本框 4"/>
          <p:cNvSpPr txBox="1"/>
          <p:nvPr/>
        </p:nvSpPr>
        <p:spPr>
          <a:xfrm>
            <a:off x="2583542" y="3514864"/>
            <a:ext cx="7024916" cy="461665"/>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en-US" altLang="zh-CN" sz="1200" dirty="0"/>
              <a:t>The user can demonstrate on a projector or computer, or print the presentation and make it into a film to be used in a wider field. Using PowerPoint</a:t>
            </a:r>
          </a:p>
        </p:txBody>
      </p:sp>
    </p:spTree>
    <p:extLst>
      <p:ext uri="{BB962C8B-B14F-4D97-AF65-F5344CB8AC3E}">
        <p14:creationId xmlns:p14="http://schemas.microsoft.com/office/powerpoint/2010/main" xmlns="" val="30747901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stretch>
            <a:fillRect/>
          </a:stretch>
        </p:blipFill>
        <p:spPr>
          <a:xfrm>
            <a:off x="3949700" y="3480443"/>
            <a:ext cx="4292600" cy="2802238"/>
          </a:xfrm>
          <a:prstGeom prst="rect">
            <a:avLst/>
          </a:prstGeom>
        </p:spPr>
      </p:pic>
      <p:sp>
        <p:nvSpPr>
          <p:cNvPr id="3" name="TextBox 13"/>
          <p:cNvSpPr txBox="1"/>
          <p:nvPr/>
        </p:nvSpPr>
        <p:spPr>
          <a:xfrm>
            <a:off x="3073398" y="2064192"/>
            <a:ext cx="6045202" cy="1107996"/>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ctr">
              <a:defRPr sz="6600" i="1">
                <a:gradFill>
                  <a:gsLst>
                    <a:gs pos="0">
                      <a:schemeClr val="accent4">
                        <a:lumMod val="60000"/>
                        <a:lumOff val="40000"/>
                      </a:schemeClr>
                    </a:gs>
                    <a:gs pos="96985">
                      <a:schemeClr val="accent4"/>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en-US" altLang="zh-CN" dirty="0"/>
              <a:t>《</a:t>
            </a:r>
            <a:r>
              <a:rPr lang="zh-CN" altLang="en-US" dirty="0"/>
              <a:t>青春修炼手册</a:t>
            </a:r>
            <a:r>
              <a:rPr lang="en-US" altLang="zh-CN" dirty="0"/>
              <a:t>》</a:t>
            </a:r>
            <a:endParaRPr lang="zh-CN" altLang="en-US" dirty="0"/>
          </a:p>
        </p:txBody>
      </p:sp>
      <p:sp>
        <p:nvSpPr>
          <p:cNvPr id="5" name="TextBox 13"/>
          <p:cNvSpPr txBox="1"/>
          <p:nvPr/>
        </p:nvSpPr>
        <p:spPr>
          <a:xfrm>
            <a:off x="3336772" y="3134561"/>
            <a:ext cx="5518456" cy="461665"/>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ctr">
              <a:defRPr sz="4800" i="1">
                <a:gradFill>
                  <a:gsLst>
                    <a:gs pos="0">
                      <a:schemeClr val="accent4">
                        <a:lumMod val="60000"/>
                        <a:lumOff val="40000"/>
                      </a:schemeClr>
                    </a:gs>
                    <a:gs pos="96985">
                      <a:schemeClr val="accent4"/>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zh-CN" altLang="en-US" sz="2400" dirty="0"/>
              <a:t>表演者：策划部 销售部</a:t>
            </a:r>
          </a:p>
        </p:txBody>
      </p:sp>
      <p:sp>
        <p:nvSpPr>
          <p:cNvPr id="6" name="TextBox 13"/>
          <p:cNvSpPr txBox="1"/>
          <p:nvPr/>
        </p:nvSpPr>
        <p:spPr>
          <a:xfrm>
            <a:off x="5184233" y="1365364"/>
            <a:ext cx="1823535" cy="830997"/>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ctr">
              <a:defRPr sz="6600" i="1">
                <a:gradFill>
                  <a:gsLst>
                    <a:gs pos="0">
                      <a:schemeClr val="accent4">
                        <a:lumMod val="60000"/>
                        <a:lumOff val="40000"/>
                      </a:schemeClr>
                    </a:gs>
                    <a:gs pos="96985">
                      <a:schemeClr val="accent4"/>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zh-CN" altLang="en-US" sz="4800" dirty="0"/>
              <a:t>歌 曲</a:t>
            </a:r>
          </a:p>
        </p:txBody>
      </p:sp>
    </p:spTree>
    <p:extLst>
      <p:ext uri="{BB962C8B-B14F-4D97-AF65-F5344CB8AC3E}">
        <p14:creationId xmlns:p14="http://schemas.microsoft.com/office/powerpoint/2010/main" xmlns="" val="408051900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Effect transition="in" filter="fade">
                                      <p:cBhvr>
                                        <p:cTn id="15" dur="1000"/>
                                        <p:tgtEl>
                                          <p:spTgt spid="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Effect transition="in" filter="fade">
                                      <p:cBhvr>
                                        <p:cTn id="20" dur="1000"/>
                                        <p:tgtEl>
                                          <p:spTgt spid="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Effect transition="in" filter="fade">
                                      <p:cBhvr>
                                        <p:cTn id="2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stretch>
            <a:fillRect/>
          </a:stretch>
        </p:blipFill>
        <p:spPr>
          <a:xfrm>
            <a:off x="3949700" y="3480443"/>
            <a:ext cx="4292600" cy="2802238"/>
          </a:xfrm>
          <a:prstGeom prst="rect">
            <a:avLst/>
          </a:prstGeom>
        </p:spPr>
      </p:pic>
      <p:sp>
        <p:nvSpPr>
          <p:cNvPr id="3" name="TextBox 13"/>
          <p:cNvSpPr txBox="1"/>
          <p:nvPr/>
        </p:nvSpPr>
        <p:spPr>
          <a:xfrm>
            <a:off x="3073398" y="2064192"/>
            <a:ext cx="6045202" cy="1107996"/>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ctr">
              <a:defRPr sz="6600" i="1">
                <a:gradFill>
                  <a:gsLst>
                    <a:gs pos="0">
                      <a:schemeClr val="accent4">
                        <a:lumMod val="60000"/>
                        <a:lumOff val="40000"/>
                      </a:schemeClr>
                    </a:gs>
                    <a:gs pos="96985">
                      <a:schemeClr val="accent4"/>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en-US" altLang="zh-CN" dirty="0" smtClean="0"/>
              <a:t>《</a:t>
            </a:r>
            <a:r>
              <a:rPr lang="zh-CN" altLang="en-US" dirty="0" smtClean="0"/>
              <a:t>明天会更好</a:t>
            </a:r>
            <a:r>
              <a:rPr lang="en-US" altLang="zh-CN" dirty="0" smtClean="0"/>
              <a:t>》</a:t>
            </a:r>
            <a:endParaRPr lang="zh-CN" altLang="en-US" dirty="0"/>
          </a:p>
        </p:txBody>
      </p:sp>
      <p:sp>
        <p:nvSpPr>
          <p:cNvPr id="5" name="TextBox 13"/>
          <p:cNvSpPr txBox="1"/>
          <p:nvPr/>
        </p:nvSpPr>
        <p:spPr>
          <a:xfrm>
            <a:off x="3336772" y="3134561"/>
            <a:ext cx="5518456" cy="461665"/>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ctr">
              <a:defRPr sz="4800" i="1">
                <a:gradFill>
                  <a:gsLst>
                    <a:gs pos="0">
                      <a:schemeClr val="accent4">
                        <a:lumMod val="60000"/>
                        <a:lumOff val="40000"/>
                      </a:schemeClr>
                    </a:gs>
                    <a:gs pos="96985">
                      <a:schemeClr val="accent4"/>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zh-CN" altLang="en-US" sz="2400" dirty="0"/>
              <a:t>表演者：策划部 销售部</a:t>
            </a:r>
          </a:p>
        </p:txBody>
      </p:sp>
      <p:sp>
        <p:nvSpPr>
          <p:cNvPr id="6" name="TextBox 13"/>
          <p:cNvSpPr txBox="1"/>
          <p:nvPr/>
        </p:nvSpPr>
        <p:spPr>
          <a:xfrm>
            <a:off x="5184233" y="1365364"/>
            <a:ext cx="1823535" cy="830997"/>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ctr">
              <a:defRPr sz="6600" i="1">
                <a:gradFill>
                  <a:gsLst>
                    <a:gs pos="0">
                      <a:schemeClr val="accent4">
                        <a:lumMod val="60000"/>
                        <a:lumOff val="40000"/>
                      </a:schemeClr>
                    </a:gs>
                    <a:gs pos="96985">
                      <a:schemeClr val="accent4"/>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zh-CN" altLang="en-US" sz="4800" dirty="0"/>
              <a:t>歌 曲</a:t>
            </a:r>
          </a:p>
        </p:txBody>
      </p:sp>
    </p:spTree>
    <p:extLst>
      <p:ext uri="{BB962C8B-B14F-4D97-AF65-F5344CB8AC3E}">
        <p14:creationId xmlns:p14="http://schemas.microsoft.com/office/powerpoint/2010/main" xmlns="" val="26070414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Effect transition="in" filter="fade">
                                      <p:cBhvr>
                                        <p:cTn id="15" dur="1000"/>
                                        <p:tgtEl>
                                          <p:spTgt spid="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Effect transition="in" filter="fade">
                                      <p:cBhvr>
                                        <p:cTn id="20" dur="1000"/>
                                        <p:tgtEl>
                                          <p:spTgt spid="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Effect transition="in" filter="fade">
                                      <p:cBhvr>
                                        <p:cTn id="2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stretch>
            <a:fillRect/>
          </a:stretch>
        </p:blipFill>
        <p:spPr>
          <a:xfrm>
            <a:off x="3949700" y="3480443"/>
            <a:ext cx="4292600" cy="2802238"/>
          </a:xfrm>
          <a:prstGeom prst="rect">
            <a:avLst/>
          </a:prstGeom>
        </p:spPr>
      </p:pic>
      <p:sp>
        <p:nvSpPr>
          <p:cNvPr id="3" name="TextBox 13"/>
          <p:cNvSpPr txBox="1"/>
          <p:nvPr/>
        </p:nvSpPr>
        <p:spPr>
          <a:xfrm>
            <a:off x="3073398" y="2064192"/>
            <a:ext cx="6045202" cy="1107996"/>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ctr">
              <a:defRPr sz="6600" i="1">
                <a:gradFill>
                  <a:gsLst>
                    <a:gs pos="0">
                      <a:schemeClr val="accent4">
                        <a:lumMod val="60000"/>
                        <a:lumOff val="40000"/>
                      </a:schemeClr>
                    </a:gs>
                    <a:gs pos="96985">
                      <a:schemeClr val="accent4"/>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en-US" altLang="zh-CN" dirty="0" smtClean="0"/>
              <a:t>《</a:t>
            </a:r>
            <a:r>
              <a:rPr lang="zh-CN" altLang="en-US" dirty="0" smtClean="0"/>
              <a:t>感恩的心</a:t>
            </a:r>
            <a:r>
              <a:rPr lang="en-US" altLang="zh-CN" dirty="0" smtClean="0"/>
              <a:t>》</a:t>
            </a:r>
            <a:endParaRPr lang="zh-CN" altLang="en-US" dirty="0"/>
          </a:p>
        </p:txBody>
      </p:sp>
      <p:sp>
        <p:nvSpPr>
          <p:cNvPr id="5" name="TextBox 13"/>
          <p:cNvSpPr txBox="1"/>
          <p:nvPr/>
        </p:nvSpPr>
        <p:spPr>
          <a:xfrm>
            <a:off x="3336772" y="3134561"/>
            <a:ext cx="5518456" cy="461665"/>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ctr">
              <a:defRPr sz="4800" i="1">
                <a:gradFill>
                  <a:gsLst>
                    <a:gs pos="0">
                      <a:schemeClr val="accent4">
                        <a:lumMod val="60000"/>
                        <a:lumOff val="40000"/>
                      </a:schemeClr>
                    </a:gs>
                    <a:gs pos="96985">
                      <a:schemeClr val="accent4"/>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zh-CN" altLang="en-US" sz="2400" dirty="0"/>
              <a:t>表演者：策划部 销售部</a:t>
            </a:r>
          </a:p>
        </p:txBody>
      </p:sp>
      <p:sp>
        <p:nvSpPr>
          <p:cNvPr id="6" name="TextBox 13"/>
          <p:cNvSpPr txBox="1"/>
          <p:nvPr/>
        </p:nvSpPr>
        <p:spPr>
          <a:xfrm>
            <a:off x="5184233" y="1365364"/>
            <a:ext cx="1823535" cy="830997"/>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ctr">
              <a:defRPr sz="6600" i="1">
                <a:gradFill>
                  <a:gsLst>
                    <a:gs pos="0">
                      <a:schemeClr val="accent4">
                        <a:lumMod val="60000"/>
                        <a:lumOff val="40000"/>
                      </a:schemeClr>
                    </a:gs>
                    <a:gs pos="96985">
                      <a:schemeClr val="accent4"/>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zh-CN" altLang="en-US" sz="4800" dirty="0"/>
              <a:t>歌 曲</a:t>
            </a:r>
          </a:p>
        </p:txBody>
      </p:sp>
    </p:spTree>
    <p:extLst>
      <p:ext uri="{BB962C8B-B14F-4D97-AF65-F5344CB8AC3E}">
        <p14:creationId xmlns:p14="http://schemas.microsoft.com/office/powerpoint/2010/main" xmlns="" val="182184788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Effect transition="in" filter="fade">
                                      <p:cBhvr>
                                        <p:cTn id="15" dur="1000"/>
                                        <p:tgtEl>
                                          <p:spTgt spid="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Effect transition="in" filter="fade">
                                      <p:cBhvr>
                                        <p:cTn id="20" dur="1000"/>
                                        <p:tgtEl>
                                          <p:spTgt spid="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Effect transition="in" filter="fade">
                                      <p:cBhvr>
                                        <p:cTn id="25"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301991" y="2373877"/>
            <a:ext cx="5588010" cy="1107996"/>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zh-CN" altLang="en-US" sz="6600" dirty="0">
                <a:gradFill>
                  <a:gsLst>
                    <a:gs pos="0">
                      <a:schemeClr val="accent4">
                        <a:lumMod val="60000"/>
                        <a:lumOff val="40000"/>
                      </a:schemeClr>
                    </a:gs>
                    <a:gs pos="96985">
                      <a:schemeClr val="accent4"/>
                    </a:gs>
                    <a:gs pos="51000">
                      <a:schemeClr val="accent4">
                        <a:lumMod val="60000"/>
                        <a:lumOff val="40000"/>
                      </a:schemeClr>
                    </a:gs>
                  </a:gsLst>
                  <a:lin ang="5400000" scaled="1"/>
                </a:gradFill>
              </a:rPr>
              <a:t>企业领导寄语</a:t>
            </a:r>
          </a:p>
        </p:txBody>
      </p:sp>
      <p:sp>
        <p:nvSpPr>
          <p:cNvPr id="4" name="文本框 3"/>
          <p:cNvSpPr txBox="1"/>
          <p:nvPr/>
        </p:nvSpPr>
        <p:spPr>
          <a:xfrm>
            <a:off x="4711696" y="1810612"/>
            <a:ext cx="2768604" cy="64633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en-US" altLang="zh-CN" sz="3600" dirty="0">
                <a:gradFill>
                  <a:gsLst>
                    <a:gs pos="0">
                      <a:schemeClr val="accent4">
                        <a:lumMod val="60000"/>
                        <a:lumOff val="40000"/>
                      </a:schemeClr>
                    </a:gs>
                    <a:gs pos="96985">
                      <a:schemeClr val="accent4"/>
                    </a:gs>
                    <a:gs pos="51000">
                      <a:schemeClr val="accent4">
                        <a:lumMod val="60000"/>
                        <a:lumOff val="40000"/>
                      </a:schemeClr>
                    </a:gs>
                  </a:gsLst>
                  <a:lin ang="5400000" scaled="1"/>
                </a:gradFill>
              </a:rPr>
              <a:t>PART </a:t>
            </a:r>
            <a:r>
              <a:rPr lang="en-US" altLang="zh-CN" sz="3600" dirty="0" smtClean="0">
                <a:gradFill>
                  <a:gsLst>
                    <a:gs pos="0">
                      <a:schemeClr val="accent4">
                        <a:lumMod val="60000"/>
                        <a:lumOff val="40000"/>
                      </a:schemeClr>
                    </a:gs>
                    <a:gs pos="96985">
                      <a:schemeClr val="accent4"/>
                    </a:gs>
                    <a:gs pos="51000">
                      <a:schemeClr val="accent4">
                        <a:lumMod val="60000"/>
                        <a:lumOff val="40000"/>
                      </a:schemeClr>
                    </a:gs>
                  </a:gsLst>
                  <a:lin ang="5400000" scaled="1"/>
                </a:gradFill>
              </a:rPr>
              <a:t>04</a:t>
            </a:r>
            <a:endParaRPr lang="zh-CN" altLang="en-US" sz="3600" dirty="0">
              <a:gradFill>
                <a:gsLst>
                  <a:gs pos="0">
                    <a:schemeClr val="accent4">
                      <a:lumMod val="60000"/>
                      <a:lumOff val="40000"/>
                    </a:schemeClr>
                  </a:gs>
                  <a:gs pos="96985">
                    <a:schemeClr val="accent4"/>
                  </a:gs>
                  <a:gs pos="51000">
                    <a:schemeClr val="accent4">
                      <a:lumMod val="60000"/>
                      <a:lumOff val="40000"/>
                    </a:schemeClr>
                  </a:gs>
                </a:gsLst>
                <a:lin ang="5400000" scaled="1"/>
              </a:gradFill>
            </a:endParaRPr>
          </a:p>
        </p:txBody>
      </p:sp>
      <p:sp>
        <p:nvSpPr>
          <p:cNvPr id="5" name="文本框 4"/>
          <p:cNvSpPr txBox="1"/>
          <p:nvPr/>
        </p:nvSpPr>
        <p:spPr>
          <a:xfrm>
            <a:off x="2583542" y="3514864"/>
            <a:ext cx="7024916" cy="461665"/>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dist">
              <a:defRPr sz="2400" i="1">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pPr algn="ctr"/>
            <a:r>
              <a:rPr lang="en-US" altLang="zh-CN" sz="1200" dirty="0"/>
              <a:t>The user can demonstrate on a projector or computer, or print the presentation and make it into a film to be used in a wider field. Using PowerPoint</a:t>
            </a:r>
          </a:p>
        </p:txBody>
      </p:sp>
    </p:spTree>
    <p:extLst>
      <p:ext uri="{BB962C8B-B14F-4D97-AF65-F5344CB8AC3E}">
        <p14:creationId xmlns:p14="http://schemas.microsoft.com/office/powerpoint/2010/main" xmlns="" val="15406153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íślíḋè-Rectangle: Rounded Corners 96"/>
          <p:cNvSpPr/>
          <p:nvPr/>
        </p:nvSpPr>
        <p:spPr>
          <a:xfrm>
            <a:off x="1447588" y="1930725"/>
            <a:ext cx="7002840" cy="3149275"/>
          </a:xfrm>
          <a:prstGeom prst="roundRect">
            <a:avLst>
              <a:gd name="adj" fmla="val 5186"/>
            </a:avLst>
          </a:prstGeom>
          <a:gradFill flip="none" rotWithShape="1">
            <a:gsLst>
              <a:gs pos="0">
                <a:srgbClr val="F5F291">
                  <a:alpha val="44000"/>
                </a:srgbClr>
              </a:gs>
              <a:gs pos="36000">
                <a:srgbClr val="F7E557">
                  <a:alpha val="30000"/>
                </a:srgbClr>
              </a:gs>
              <a:gs pos="69000">
                <a:srgbClr val="F5F291">
                  <a:alpha val="22000"/>
                </a:srgbClr>
              </a:gs>
              <a:gs pos="100000">
                <a:srgbClr val="F7E557">
                  <a:alpha val="10000"/>
                </a:srgbClr>
              </a:gs>
            </a:gsLst>
            <a:lin ang="2700000" scaled="1"/>
            <a:tileRect/>
          </a:gradFill>
          <a:ln w="9525">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2" name="Picture 2" descr="C:\Users\Administrator\Desktop\Nipic_12106414_20140730195101772389副本.png"/>
          <p:cNvPicPr>
            <a:picLocks noChangeAspect="1" noChangeArrowheads="1"/>
          </p:cNvPicPr>
          <p:nvPr/>
        </p:nvPicPr>
        <p:blipFill>
          <a:blip r:embed="rId3" cstate="screen"/>
          <a:srcRect/>
          <a:stretch>
            <a:fillRect/>
          </a:stretch>
        </p:blipFill>
        <p:spPr bwMode="auto">
          <a:xfrm flipH="1">
            <a:off x="8109217" y="-1"/>
            <a:ext cx="4082783" cy="685800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文本框 2"/>
          <p:cNvSpPr txBox="1"/>
          <p:nvPr/>
        </p:nvSpPr>
        <p:spPr>
          <a:xfrm>
            <a:off x="1643227" y="2370902"/>
            <a:ext cx="6807201" cy="2536400"/>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nSpc>
                <a:spcPct val="150000"/>
              </a:lnSpc>
              <a:defRPr sz="240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j-ea"/>
                <a:ea typeface="+mj-ea"/>
              </a:defRPr>
            </a:lvl1pPr>
          </a:lstStyle>
          <a:p>
            <a:r>
              <a:rPr lang="zh-CN" altLang="en-US" sz="1800" dirty="0"/>
              <a:t>转眼岁末，公司的年会如期而至，大家欢聚一堂，细数过去一年中风雨同舟奋力拼搏的点点滴滴，聆听各部门对于去年一年的工作总结，展望公司未来发展的蓬勃蓝图，在喜悦的同时，内心也隐隐感到一种责任的重量。</a:t>
            </a:r>
          </a:p>
          <a:p>
            <a:r>
              <a:rPr lang="zh-CN" altLang="en-US" sz="1800" dirty="0"/>
              <a:t>在已经到来</a:t>
            </a:r>
            <a:r>
              <a:rPr lang="en-US" altLang="zh-CN" sz="1800" dirty="0"/>
              <a:t>2018</a:t>
            </a:r>
            <a:r>
              <a:rPr lang="zh-CN" altLang="en-US" sz="1800" dirty="0"/>
              <a:t>年，我将继续与大家共同努力共同进步，为公司的发展贡献自己的力量。</a:t>
            </a:r>
          </a:p>
        </p:txBody>
      </p:sp>
      <p:sp>
        <p:nvSpPr>
          <p:cNvPr id="4" name="椭圆 3"/>
          <p:cNvSpPr/>
          <p:nvPr/>
        </p:nvSpPr>
        <p:spPr>
          <a:xfrm flipH="1">
            <a:off x="925513" y="1131112"/>
            <a:ext cx="1239790" cy="1239790"/>
          </a:xfrm>
          <a:prstGeom prst="ellipse">
            <a:avLst/>
          </a:prstGeom>
          <a:blipFill dpi="0" rotWithShape="1">
            <a:blip r:embed="rId4" cstate="print"/>
            <a:srcRect/>
            <a:tile tx="444500" ty="736600" sx="35000" sy="35000" flip="none" algn="ctr"/>
          </a:blipFill>
          <a:ln w="25400">
            <a:gradFill>
              <a:gsLst>
                <a:gs pos="0">
                  <a:srgbClr val="F5F291"/>
                </a:gs>
                <a:gs pos="36000">
                  <a:srgbClr val="F7E557"/>
                </a:gs>
                <a:gs pos="69000">
                  <a:srgbClr val="F5F291"/>
                </a:gs>
                <a:gs pos="100000">
                  <a:srgbClr val="F7E557"/>
                </a:gs>
              </a:gsLst>
              <a:lin ang="5400000" scaled="1"/>
            </a:gradFill>
          </a:ln>
          <a:scene3d>
            <a:camera prst="orthographicFront"/>
            <a:lightRig rig="glow" dir="t"/>
          </a:scene3d>
          <a:sp3d>
            <a:bevelT w="508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45874451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fltVal val="0"/>
                                          </p:val>
                                        </p:tav>
                                        <p:tav tm="100000">
                                          <p:val>
                                            <p:strVal val="#ppt_w"/>
                                          </p:val>
                                        </p:tav>
                                      </p:tavLst>
                                    </p:anim>
                                    <p:anim calcmode="lin" valueType="num">
                                      <p:cBhvr>
                                        <p:cTn id="12" dur="1000" fill="hold"/>
                                        <p:tgtEl>
                                          <p:spTgt spid="4"/>
                                        </p:tgtEl>
                                        <p:attrNameLst>
                                          <p:attrName>ppt_h</p:attrName>
                                        </p:attrNameLst>
                                      </p:cBhvr>
                                      <p:tavLst>
                                        <p:tav tm="0">
                                          <p:val>
                                            <p:fltVal val="0"/>
                                          </p:val>
                                        </p:tav>
                                        <p:tav tm="100000">
                                          <p:val>
                                            <p:strVal val="#ppt_h"/>
                                          </p:val>
                                        </p:tav>
                                      </p:tavLst>
                                    </p:anim>
                                    <p:anim calcmode="lin" valueType="num">
                                      <p:cBhvr>
                                        <p:cTn id="13" dur="1000" fill="hold"/>
                                        <p:tgtEl>
                                          <p:spTgt spid="4"/>
                                        </p:tgtEl>
                                        <p:attrNameLst>
                                          <p:attrName>style.rotation</p:attrName>
                                        </p:attrNameLst>
                                      </p:cBhvr>
                                      <p:tavLst>
                                        <p:tav tm="0">
                                          <p:val>
                                            <p:fltVal val="90"/>
                                          </p:val>
                                        </p:tav>
                                        <p:tav tm="100000">
                                          <p:val>
                                            <p:fltVal val="0"/>
                                          </p:val>
                                        </p:tav>
                                      </p:tavLst>
                                    </p:anim>
                                    <p:animEffect transition="in" filter="fade">
                                      <p:cBhvr>
                                        <p:cTn id="14" dur="1000"/>
                                        <p:tgtEl>
                                          <p:spTgt spid="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xmlns="" val="0"/>
              </a:ext>
            </a:extLst>
          </a:blip>
          <a:srcRect l="12066" t="12957" r="12224" b="13765"/>
          <a:stretch/>
        </p:blipFill>
        <p:spPr>
          <a:xfrm>
            <a:off x="0" y="0"/>
            <a:ext cx="12192000" cy="6858000"/>
          </a:xfrm>
          <a:prstGeom prst="rect">
            <a:avLst/>
          </a:prstGeom>
        </p:spPr>
      </p:pic>
      <p:sp>
        <p:nvSpPr>
          <p:cNvPr id="13" name="文本框 12"/>
          <p:cNvSpPr txBox="1"/>
          <p:nvPr/>
        </p:nvSpPr>
        <p:spPr>
          <a:xfrm>
            <a:off x="874713" y="2847054"/>
            <a:ext cx="10442574" cy="1884618"/>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p>
            <a:pPr>
              <a:lnSpc>
                <a:spcPct val="150000"/>
              </a:lnSpc>
            </a:pPr>
            <a:r>
              <a:rPr lang="zh-CN" altLang="en-US" sz="2000" dirty="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j-ea"/>
                <a:ea typeface="+mj-ea"/>
              </a:rPr>
              <a:t>刚才，我们共同见证了</a:t>
            </a:r>
            <a:r>
              <a:rPr lang="en-US" altLang="zh-CN" sz="2000" dirty="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j-ea"/>
                <a:ea typeface="+mj-ea"/>
              </a:rPr>
              <a:t>XXX</a:t>
            </a:r>
            <a:r>
              <a:rPr lang="zh-CN" altLang="en-US" sz="2000" dirty="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j-ea"/>
                <a:ea typeface="+mj-ea"/>
              </a:rPr>
              <a:t>在</a:t>
            </a:r>
            <a:r>
              <a:rPr lang="en-US" altLang="zh-CN" sz="2000" dirty="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j-ea"/>
                <a:ea typeface="+mj-ea"/>
              </a:rPr>
              <a:t>XXX</a:t>
            </a:r>
            <a:r>
              <a:rPr lang="zh-CN" altLang="en-US" sz="2000" dirty="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j-ea"/>
                <a:ea typeface="+mj-ea"/>
              </a:rPr>
              <a:t>投资的项目启动仪式。俗话说：签约是银，履约是金，成功是本。今天的签约只是我们友好合作的开端。我们</a:t>
            </a:r>
            <a:r>
              <a:rPr lang="en-US" altLang="zh-CN" sz="2000" dirty="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j-ea"/>
                <a:ea typeface="+mj-ea"/>
              </a:rPr>
              <a:t>XXX</a:t>
            </a:r>
            <a:r>
              <a:rPr lang="zh-CN" altLang="en-US" sz="2000" dirty="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j-ea"/>
                <a:ea typeface="+mj-ea"/>
              </a:rPr>
              <a:t>将始终秉承“一切为项目让路，一切为企业服务”的宗旨，为项目建设提供最优势的服务，营造最优越的发展环境。</a:t>
            </a:r>
          </a:p>
          <a:p>
            <a:pPr>
              <a:lnSpc>
                <a:spcPct val="150000"/>
              </a:lnSpc>
            </a:pPr>
            <a:r>
              <a:rPr lang="zh-CN" altLang="en-US" sz="2000" dirty="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j-ea"/>
                <a:ea typeface="+mj-ea"/>
              </a:rPr>
              <a:t>再次感谢各位领导和嘉宾百忙之中莅临启动仪式！</a:t>
            </a:r>
          </a:p>
        </p:txBody>
      </p:sp>
      <p:sp>
        <p:nvSpPr>
          <p:cNvPr id="6" name="TextBox 13"/>
          <p:cNvSpPr txBox="1"/>
          <p:nvPr/>
        </p:nvSpPr>
        <p:spPr>
          <a:xfrm>
            <a:off x="3073398" y="1556192"/>
            <a:ext cx="6045202" cy="1107996"/>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defPPr>
              <a:defRPr lang="zh-CN"/>
            </a:defPPr>
            <a:lvl1pPr algn="ctr">
              <a:defRPr sz="6600" i="1">
                <a:gradFill>
                  <a:gsLst>
                    <a:gs pos="0">
                      <a:schemeClr val="accent4">
                        <a:lumMod val="60000"/>
                        <a:lumOff val="40000"/>
                      </a:schemeClr>
                    </a:gs>
                    <a:gs pos="96985">
                      <a:schemeClr val="accent4"/>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defRPr>
            </a:lvl1pPr>
          </a:lstStyle>
          <a:p>
            <a:r>
              <a:rPr lang="en-US" altLang="zh-CN" dirty="0" smtClean="0"/>
              <a:t>【</a:t>
            </a:r>
            <a:r>
              <a:rPr lang="zh-CN" altLang="en-US" dirty="0" smtClean="0"/>
              <a:t>结束语</a:t>
            </a:r>
            <a:r>
              <a:rPr lang="en-US" altLang="zh-CN" dirty="0" smtClean="0"/>
              <a:t>】</a:t>
            </a:r>
            <a:endParaRPr lang="zh-CN" altLang="en-US" dirty="0"/>
          </a:p>
        </p:txBody>
      </p:sp>
    </p:spTree>
    <p:extLst>
      <p:ext uri="{BB962C8B-B14F-4D97-AF65-F5344CB8AC3E}">
        <p14:creationId xmlns:p14="http://schemas.microsoft.com/office/powerpoint/2010/main" xmlns="" val="374412239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2206171" y="4237837"/>
            <a:ext cx="7779658" cy="461665"/>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p>
            <a:pPr algn="dist"/>
            <a:r>
              <a:rPr lang="en-US" altLang="zh-CN" sz="2400" i="1" dirty="0" smtClean="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rPr>
              <a:t>202X</a:t>
            </a:r>
            <a:r>
              <a:rPr lang="zh-CN" altLang="en-US" sz="2400" i="1" dirty="0" smtClean="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微软雅黑" panose="020B0503020204020204" pitchFamily="34" charset="-122"/>
                <a:ea typeface="微软雅黑" panose="020B0503020204020204" pitchFamily="34" charset="-122"/>
              </a:rPr>
              <a:t>年</a:t>
            </a:r>
            <a:r>
              <a:rPr lang="en-US" altLang="zh-CN" sz="2400" i="1" dirty="0" smtClean="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n-ea"/>
              </a:rPr>
              <a:t>XXXX</a:t>
            </a:r>
            <a:r>
              <a:rPr lang="zh-CN" altLang="en-US" sz="2400" i="1" dirty="0" smtClean="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n-ea"/>
              </a:rPr>
              <a:t>有限公司启动大会</a:t>
            </a:r>
            <a:endParaRPr lang="zh-CN" altLang="en-US" sz="2400" i="1" dirty="0">
              <a:gradFill>
                <a:gsLst>
                  <a:gs pos="0">
                    <a:schemeClr val="accent4">
                      <a:lumMod val="20000"/>
                      <a:lumOff val="80000"/>
                    </a:schemeClr>
                  </a:gs>
                  <a:gs pos="96985">
                    <a:schemeClr val="accent4">
                      <a:lumMod val="20000"/>
                      <a:lumOff val="8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n-ea"/>
            </a:endParaRPr>
          </a:p>
        </p:txBody>
      </p:sp>
      <p:sp>
        <p:nvSpPr>
          <p:cNvPr id="17" name="文本框 16"/>
          <p:cNvSpPr txBox="1"/>
          <p:nvPr/>
        </p:nvSpPr>
        <p:spPr>
          <a:xfrm>
            <a:off x="2590800" y="4952657"/>
            <a:ext cx="7010400" cy="523220"/>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p>
            <a:pPr algn="ctr"/>
            <a:r>
              <a:rPr lang="en-US" altLang="zh-CN" sz="1400" i="1" dirty="0">
                <a:solidFill>
                  <a:schemeClr val="bg1"/>
                </a:soli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rPr>
              <a:t>The user can demonstrate on a projector or computer, or print the presentation and make it into a film to be used in a wider field</a:t>
            </a:r>
          </a:p>
        </p:txBody>
      </p:sp>
      <p:sp>
        <p:nvSpPr>
          <p:cNvPr id="11" name="文本框 10"/>
          <p:cNvSpPr txBox="1"/>
          <p:nvPr/>
        </p:nvSpPr>
        <p:spPr>
          <a:xfrm>
            <a:off x="2206171" y="1862937"/>
            <a:ext cx="7779658" cy="2215991"/>
          </a:xfrm>
          <a:prstGeom prst="rect">
            <a:avLst/>
          </a:prstGeom>
          <a:noFill/>
        </p:spPr>
        <p:txBody>
          <a:bodyPr wrap="square" rtlCol="0">
            <a:spAutoFit/>
            <a:scene3d>
              <a:camera prst="orthographicFront"/>
              <a:lightRig rig="glow" dir="t"/>
            </a:scene3d>
            <a:sp3d extrusionH="57150">
              <a:bevelT w="82550" h="38100" prst="coolSlant"/>
              <a:bevelB w="38100" h="38100" prst="angle"/>
            </a:sp3d>
          </a:bodyPr>
          <a:lstStyle/>
          <a:p>
            <a:pPr algn="dist"/>
            <a:r>
              <a:rPr lang="zh-CN" altLang="en-US" sz="13800" i="1" dirty="0" smtClean="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Century Gothic" panose="020B0502020202020204" pitchFamily="34" charset="0"/>
                <a:ea typeface="李旭科书法" panose="02000603000000000000" pitchFamily="2" charset="-122"/>
              </a:rPr>
              <a:t>感谢观看</a:t>
            </a:r>
            <a:endParaRPr lang="zh-CN" altLang="en-US" sz="13800" i="1" dirty="0">
              <a:gradFill>
                <a:gsLst>
                  <a:gs pos="0">
                    <a:schemeClr val="accent4">
                      <a:lumMod val="60000"/>
                      <a:lumOff val="40000"/>
                    </a:schemeClr>
                  </a:gs>
                  <a:gs pos="96985">
                    <a:schemeClr val="accent4">
                      <a:lumMod val="60000"/>
                      <a:lumOff val="40000"/>
                    </a:schemeClr>
                  </a:gs>
                  <a:gs pos="51000">
                    <a:schemeClr val="accent4">
                      <a:lumMod val="60000"/>
                      <a:lumOff val="40000"/>
                    </a:schemeClr>
                  </a:gs>
                </a:gsLst>
                <a:lin ang="5400000" scaled="1"/>
              </a:gradFill>
              <a:effectLst>
                <a:outerShdw blurRad="406400" dist="38100" dir="5400000" algn="t" rotWithShape="0">
                  <a:prstClr val="black">
                    <a:alpha val="83000"/>
                  </a:prstClr>
                </a:outerShdw>
              </a:effectLst>
              <a:latin typeface="+mn-ea"/>
            </a:endParaRPr>
          </a:p>
        </p:txBody>
      </p:sp>
    </p:spTree>
    <p:extLst>
      <p:ext uri="{BB962C8B-B14F-4D97-AF65-F5344CB8AC3E}">
        <p14:creationId xmlns:p14="http://schemas.microsoft.com/office/powerpoint/2010/main" xmlns="" val="156625048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10183709"/>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10183709"/>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710183709"/>
  <p:tag name="MH_LIBRARY" val="GRAPHIC"/>
  <p:tag name="MH_TYPE" val="SubTitle"/>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710183709"/>
  <p:tag name="MH_LIBRARY" val="GRAPHIC"/>
  <p:tag name="MH_TYPE" val="SubTitle"/>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70710183709"/>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71018370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ISLIDE.DIAGRAM" val="f5b3f2d1-38e1-4660-951c-8ebc16084aad"/>
</p:tagLst>
</file>

<file path=ppt/tags/tag9.xml><?xml version="1.0" encoding="utf-8"?>
<p:tagLst xmlns:a="http://schemas.openxmlformats.org/drawingml/2006/main" xmlns:r="http://schemas.openxmlformats.org/officeDocument/2006/relationships" xmlns:p="http://schemas.openxmlformats.org/presentationml/2006/main">
  <p:tag name="ISLIDE.DIAGRAM" val="15ad991c-3e6d-421e-b89c-ee5b566c6066"/>
</p:tagLst>
</file>

<file path=ppt/theme/theme1.xml><?xml version="1.0" encoding="utf-8"?>
<a:theme xmlns:a="http://schemas.openxmlformats.org/drawingml/2006/main" name="PPT">
  <a:themeElements>
    <a:clrScheme name="自定义 242">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EE599"/>
      </a:hlink>
      <a:folHlink>
        <a:srgbClr val="FEE599"/>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包图主题2</Template>
  <TotalTime>288</TotalTime>
  <Words>1244</Words>
  <Application>Microsoft Office PowerPoint</Application>
  <PresentationFormat>自定义</PresentationFormat>
  <Paragraphs>141</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lastModifiedBy>User</cp:lastModifiedBy>
  <cp:revision>31</cp:revision>
  <dcterms:created xsi:type="dcterms:W3CDTF">2017-10-24T08:31:48Z</dcterms:created>
  <dcterms:modified xsi:type="dcterms:W3CDTF">2020-10-22T06:17:59Z</dcterms:modified>
</cp:coreProperties>
</file>