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61" r:id="rId2"/>
    <p:sldId id="263" r:id="rId3"/>
    <p:sldId id="264" r:id="rId4"/>
    <p:sldId id="269" r:id="rId5"/>
    <p:sldId id="270" r:id="rId6"/>
    <p:sldId id="271" r:id="rId7"/>
    <p:sldId id="272" r:id="rId8"/>
    <p:sldId id="265" r:id="rId9"/>
    <p:sldId id="273" r:id="rId10"/>
    <p:sldId id="274" r:id="rId11"/>
    <p:sldId id="275" r:id="rId12"/>
    <p:sldId id="276" r:id="rId13"/>
    <p:sldId id="266" r:id="rId14"/>
    <p:sldId id="277" r:id="rId15"/>
    <p:sldId id="278" r:id="rId16"/>
    <p:sldId id="279" r:id="rId17"/>
    <p:sldId id="280" r:id="rId18"/>
    <p:sldId id="267" r:id="rId19"/>
    <p:sldId id="281" r:id="rId20"/>
    <p:sldId id="282" r:id="rId21"/>
    <p:sldId id="283" r:id="rId22"/>
    <p:sldId id="284" r:id="rId23"/>
    <p:sldId id="268" r:id="rId24"/>
    <p:sldId id="285" r:id="rId25"/>
    <p:sldId id="286" r:id="rId26"/>
    <p:sldId id="290" r:id="rId27"/>
    <p:sldId id="288" r:id="rId28"/>
    <p:sldId id="289" r:id="rId29"/>
  </p:sldIdLst>
  <p:sldSz cx="12192000" cy="6858000"/>
  <p:notesSz cx="6858000" cy="9144000"/>
  <p:embeddedFontLst>
    <p:embeddedFont>
      <p:font typeface="微软雅黑 Light" panose="02010600030101010101" charset="-122"/>
      <p:regular r:id="rId31"/>
    </p:embeddedFont>
    <p:embeddedFont>
      <p:font typeface="Calibri" panose="020F0502020204030204" pitchFamily="34" charset="0"/>
      <p:regular r:id="rId32"/>
      <p:bold r:id="rId33"/>
      <p:italic r:id="rId34"/>
      <p:boldItalic r:id="rId35"/>
    </p:embeddedFont>
    <p:embeddedFont>
      <p:font typeface="微软雅黑" panose="020B0503020204020204" pitchFamily="34" charset="-122"/>
      <p:regular r:id="rId36"/>
      <p:bold r:id="rId37"/>
    </p:embeddedFont>
  </p:embeddedFontLst>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D3B8"/>
    <a:srgbClr val="2CBEFD"/>
    <a:srgbClr val="9A2424"/>
    <a:srgbClr val="68DB13"/>
    <a:srgbClr val="FF9425"/>
    <a:srgbClr val="FF3399"/>
    <a:srgbClr val="16557F"/>
    <a:srgbClr val="0B83CF"/>
    <a:srgbClr val="29B9FD"/>
    <a:srgbClr val="67CF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58" d="100"/>
          <a:sy n="58" d="100"/>
        </p:scale>
        <p:origin x="90" y="4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0BFD8-3EFB-4662-A6C5-0617795C5F14}" type="datetimeFigureOut">
              <a:rPr lang="zh-CN" altLang="en-US" smtClean="0"/>
              <a:t>2018/1/18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E4D13-0F77-4153-B279-5BD9F682CDE0}" type="slidenum">
              <a:rPr lang="zh-CN" altLang="en-US" smtClean="0"/>
              <a:t>‹#›</a:t>
            </a:fld>
            <a:endParaRPr lang="zh-CN" altLang="en-US"/>
          </a:p>
        </p:txBody>
      </p:sp>
    </p:spTree>
    <p:extLst>
      <p:ext uri="{BB962C8B-B14F-4D97-AF65-F5344CB8AC3E}">
        <p14:creationId xmlns:p14="http://schemas.microsoft.com/office/powerpoint/2010/main" val="276974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a:t>
            </a:fld>
            <a:endParaRPr lang="zh-CN" altLang="en-US"/>
          </a:p>
        </p:txBody>
      </p:sp>
    </p:spTree>
    <p:extLst>
      <p:ext uri="{BB962C8B-B14F-4D97-AF65-F5344CB8AC3E}">
        <p14:creationId xmlns:p14="http://schemas.microsoft.com/office/powerpoint/2010/main" val="4059338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a:t>
            </a:fld>
            <a:endParaRPr lang="zh-CN" altLang="en-US"/>
          </a:p>
        </p:txBody>
      </p:sp>
    </p:spTree>
    <p:extLst>
      <p:ext uri="{BB962C8B-B14F-4D97-AF65-F5344CB8AC3E}">
        <p14:creationId xmlns:p14="http://schemas.microsoft.com/office/powerpoint/2010/main" val="3979643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3</a:t>
            </a:fld>
            <a:endParaRPr lang="zh-CN" altLang="en-US"/>
          </a:p>
        </p:txBody>
      </p:sp>
    </p:spTree>
    <p:extLst>
      <p:ext uri="{BB962C8B-B14F-4D97-AF65-F5344CB8AC3E}">
        <p14:creationId xmlns:p14="http://schemas.microsoft.com/office/powerpoint/2010/main" val="302897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4</a:t>
            </a:fld>
            <a:endParaRPr lang="zh-CN" altLang="en-US"/>
          </a:p>
        </p:txBody>
      </p:sp>
    </p:spTree>
    <p:extLst>
      <p:ext uri="{BB962C8B-B14F-4D97-AF65-F5344CB8AC3E}">
        <p14:creationId xmlns:p14="http://schemas.microsoft.com/office/powerpoint/2010/main" val="487688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5</a:t>
            </a:fld>
            <a:endParaRPr lang="zh-CN" altLang="en-US"/>
          </a:p>
        </p:txBody>
      </p:sp>
    </p:spTree>
    <p:extLst>
      <p:ext uri="{BB962C8B-B14F-4D97-AF65-F5344CB8AC3E}">
        <p14:creationId xmlns:p14="http://schemas.microsoft.com/office/powerpoint/2010/main" val="3029952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6</a:t>
            </a:fld>
            <a:endParaRPr lang="zh-CN" altLang="en-US"/>
          </a:p>
        </p:txBody>
      </p:sp>
    </p:spTree>
    <p:extLst>
      <p:ext uri="{BB962C8B-B14F-4D97-AF65-F5344CB8AC3E}">
        <p14:creationId xmlns:p14="http://schemas.microsoft.com/office/powerpoint/2010/main" val="2702227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7</a:t>
            </a:fld>
            <a:endParaRPr lang="zh-CN" altLang="en-US"/>
          </a:p>
        </p:txBody>
      </p:sp>
    </p:spTree>
    <p:extLst>
      <p:ext uri="{BB962C8B-B14F-4D97-AF65-F5344CB8AC3E}">
        <p14:creationId xmlns:p14="http://schemas.microsoft.com/office/powerpoint/2010/main" val="25799104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8</a:t>
            </a:fld>
            <a:endParaRPr lang="zh-CN" altLang="en-US"/>
          </a:p>
        </p:txBody>
      </p:sp>
    </p:spTree>
    <p:extLst>
      <p:ext uri="{BB962C8B-B14F-4D97-AF65-F5344CB8AC3E}">
        <p14:creationId xmlns:p14="http://schemas.microsoft.com/office/powerpoint/2010/main" val="42531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9</a:t>
            </a:fld>
            <a:endParaRPr lang="zh-CN" altLang="en-US"/>
          </a:p>
        </p:txBody>
      </p:sp>
    </p:spTree>
    <p:extLst>
      <p:ext uri="{BB962C8B-B14F-4D97-AF65-F5344CB8AC3E}">
        <p14:creationId xmlns:p14="http://schemas.microsoft.com/office/powerpoint/2010/main" val="2247777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10</a:t>
            </a:fld>
            <a:endParaRPr lang="zh-CN" altLang="en-US"/>
          </a:p>
        </p:txBody>
      </p:sp>
    </p:spTree>
    <p:extLst>
      <p:ext uri="{BB962C8B-B14F-4D97-AF65-F5344CB8AC3E}">
        <p14:creationId xmlns:p14="http://schemas.microsoft.com/office/powerpoint/2010/main" val="35089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11</a:t>
            </a:fld>
            <a:endParaRPr lang="zh-CN" altLang="en-US"/>
          </a:p>
        </p:txBody>
      </p:sp>
    </p:spTree>
    <p:extLst>
      <p:ext uri="{BB962C8B-B14F-4D97-AF65-F5344CB8AC3E}">
        <p14:creationId xmlns:p14="http://schemas.microsoft.com/office/powerpoint/2010/main" val="291602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12</a:t>
            </a:fld>
            <a:endParaRPr lang="zh-CN" altLang="en-US"/>
          </a:p>
        </p:txBody>
      </p:sp>
    </p:spTree>
    <p:extLst>
      <p:ext uri="{BB962C8B-B14F-4D97-AF65-F5344CB8AC3E}">
        <p14:creationId xmlns:p14="http://schemas.microsoft.com/office/powerpoint/2010/main" val="2780383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13</a:t>
            </a:fld>
            <a:endParaRPr lang="zh-CN" altLang="en-US"/>
          </a:p>
        </p:txBody>
      </p:sp>
    </p:spTree>
    <p:extLst>
      <p:ext uri="{BB962C8B-B14F-4D97-AF65-F5344CB8AC3E}">
        <p14:creationId xmlns:p14="http://schemas.microsoft.com/office/powerpoint/2010/main" val="1969476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14</a:t>
            </a:fld>
            <a:endParaRPr lang="zh-CN" altLang="en-US"/>
          </a:p>
        </p:txBody>
      </p:sp>
    </p:spTree>
    <p:extLst>
      <p:ext uri="{BB962C8B-B14F-4D97-AF65-F5344CB8AC3E}">
        <p14:creationId xmlns:p14="http://schemas.microsoft.com/office/powerpoint/2010/main" val="253169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15</a:t>
            </a:fld>
            <a:endParaRPr lang="zh-CN" altLang="en-US"/>
          </a:p>
        </p:txBody>
      </p:sp>
    </p:spTree>
    <p:extLst>
      <p:ext uri="{BB962C8B-B14F-4D97-AF65-F5344CB8AC3E}">
        <p14:creationId xmlns:p14="http://schemas.microsoft.com/office/powerpoint/2010/main" val="18425464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16</a:t>
            </a:fld>
            <a:endParaRPr lang="zh-CN" altLang="en-US"/>
          </a:p>
        </p:txBody>
      </p:sp>
    </p:spTree>
    <p:extLst>
      <p:ext uri="{BB962C8B-B14F-4D97-AF65-F5344CB8AC3E}">
        <p14:creationId xmlns:p14="http://schemas.microsoft.com/office/powerpoint/2010/main" val="21446580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17</a:t>
            </a:fld>
            <a:endParaRPr lang="zh-CN" altLang="en-US"/>
          </a:p>
        </p:txBody>
      </p:sp>
    </p:spTree>
    <p:extLst>
      <p:ext uri="{BB962C8B-B14F-4D97-AF65-F5344CB8AC3E}">
        <p14:creationId xmlns:p14="http://schemas.microsoft.com/office/powerpoint/2010/main" val="87273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18</a:t>
            </a:fld>
            <a:endParaRPr lang="zh-CN" altLang="en-US"/>
          </a:p>
        </p:txBody>
      </p:sp>
    </p:spTree>
    <p:extLst>
      <p:ext uri="{BB962C8B-B14F-4D97-AF65-F5344CB8AC3E}">
        <p14:creationId xmlns:p14="http://schemas.microsoft.com/office/powerpoint/2010/main" val="1346729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19</a:t>
            </a:fld>
            <a:endParaRPr lang="zh-CN" altLang="en-US"/>
          </a:p>
        </p:txBody>
      </p:sp>
    </p:spTree>
    <p:extLst>
      <p:ext uri="{BB962C8B-B14F-4D97-AF65-F5344CB8AC3E}">
        <p14:creationId xmlns:p14="http://schemas.microsoft.com/office/powerpoint/2010/main" val="32843230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20</a:t>
            </a:fld>
            <a:endParaRPr lang="zh-CN" altLang="en-US"/>
          </a:p>
        </p:txBody>
      </p:sp>
    </p:spTree>
    <p:extLst>
      <p:ext uri="{BB962C8B-B14F-4D97-AF65-F5344CB8AC3E}">
        <p14:creationId xmlns:p14="http://schemas.microsoft.com/office/powerpoint/2010/main" val="2119337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21</a:t>
            </a:fld>
            <a:endParaRPr lang="zh-CN" altLang="en-US"/>
          </a:p>
        </p:txBody>
      </p:sp>
    </p:spTree>
    <p:extLst>
      <p:ext uri="{BB962C8B-B14F-4D97-AF65-F5344CB8AC3E}">
        <p14:creationId xmlns:p14="http://schemas.microsoft.com/office/powerpoint/2010/main" val="1991863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22</a:t>
            </a:fld>
            <a:endParaRPr lang="zh-CN" altLang="en-US"/>
          </a:p>
        </p:txBody>
      </p:sp>
    </p:spTree>
    <p:extLst>
      <p:ext uri="{BB962C8B-B14F-4D97-AF65-F5344CB8AC3E}">
        <p14:creationId xmlns:p14="http://schemas.microsoft.com/office/powerpoint/2010/main" val="24287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23</a:t>
            </a:fld>
            <a:endParaRPr lang="zh-CN" altLang="en-US"/>
          </a:p>
        </p:txBody>
      </p:sp>
    </p:spTree>
    <p:extLst>
      <p:ext uri="{BB962C8B-B14F-4D97-AF65-F5344CB8AC3E}">
        <p14:creationId xmlns:p14="http://schemas.microsoft.com/office/powerpoint/2010/main" val="27797162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24</a:t>
            </a:fld>
            <a:endParaRPr lang="zh-CN" altLang="en-US"/>
          </a:p>
        </p:txBody>
      </p:sp>
    </p:spTree>
    <p:extLst>
      <p:ext uri="{BB962C8B-B14F-4D97-AF65-F5344CB8AC3E}">
        <p14:creationId xmlns:p14="http://schemas.microsoft.com/office/powerpoint/2010/main" val="3688258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25</a:t>
            </a:fld>
            <a:endParaRPr lang="zh-CN" altLang="en-US"/>
          </a:p>
        </p:txBody>
      </p:sp>
    </p:spTree>
    <p:extLst>
      <p:ext uri="{BB962C8B-B14F-4D97-AF65-F5344CB8AC3E}">
        <p14:creationId xmlns:p14="http://schemas.microsoft.com/office/powerpoint/2010/main" val="1872144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26</a:t>
            </a:fld>
            <a:endParaRPr lang="zh-CN" altLang="en-US"/>
          </a:p>
        </p:txBody>
      </p:sp>
    </p:spTree>
    <p:extLst>
      <p:ext uri="{BB962C8B-B14F-4D97-AF65-F5344CB8AC3E}">
        <p14:creationId xmlns:p14="http://schemas.microsoft.com/office/powerpoint/2010/main" val="2207089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27</a:t>
            </a:fld>
            <a:endParaRPr lang="zh-CN" altLang="en-US"/>
          </a:p>
        </p:txBody>
      </p:sp>
    </p:spTree>
    <p:extLst>
      <p:ext uri="{BB962C8B-B14F-4D97-AF65-F5344CB8AC3E}">
        <p14:creationId xmlns:p14="http://schemas.microsoft.com/office/powerpoint/2010/main" val="1299205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B5E4D13-0F77-4153-B279-5BD9F682CDE0}" type="slidenum">
              <a:rPr lang="zh-CN" altLang="en-US" smtClean="0"/>
              <a:t>28</a:t>
            </a:fld>
            <a:endParaRPr lang="zh-CN" altLang="en-US"/>
          </a:p>
        </p:txBody>
      </p:sp>
    </p:spTree>
    <p:extLst>
      <p:ext uri="{BB962C8B-B14F-4D97-AF65-F5344CB8AC3E}">
        <p14:creationId xmlns:p14="http://schemas.microsoft.com/office/powerpoint/2010/main" val="12231661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82675606"/>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2280952"/>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 1"/>
          <p:cNvSpPr>
            <a:spLocks noGrp="1"/>
          </p:cNvSpPr>
          <p:nvPr>
            <p:ph type="title" hasCustomPrompt="1"/>
          </p:nvPr>
        </p:nvSpPr>
        <p:spPr>
          <a:xfrm>
            <a:off x="861652" y="292248"/>
            <a:ext cx="1826142" cy="584775"/>
          </a:xfrm>
          <a:prstGeom prst="rect">
            <a:avLst/>
          </a:prstGeom>
        </p:spPr>
        <p:txBody>
          <a:bodyPr wrap="none" anchor="ctr" anchorCtr="0">
            <a:spAutoFit/>
          </a:bodyPr>
          <a:lstStyle>
            <a:lvl1pPr algn="ctr">
              <a:lnSpc>
                <a:spcPct val="100000"/>
              </a:lnSpc>
              <a:defRPr sz="3200">
                <a:solidFill>
                  <a:schemeClr val="tx1">
                    <a:lumMod val="75000"/>
                    <a:lumOff val="25000"/>
                  </a:schemeClr>
                </a:solidFill>
              </a:defRPr>
            </a:lvl1pPr>
          </a:lstStyle>
          <a:p>
            <a:r>
              <a:rPr lang="zh-CN" altLang="en-US" dirty="0" smtClean="0"/>
              <a:t>标题样式</a:t>
            </a:r>
            <a:endParaRPr lang="zh-CN" altLang="en-US" dirty="0"/>
          </a:p>
        </p:txBody>
      </p:sp>
      <p:sp>
        <p:nvSpPr>
          <p:cNvPr id="10" name="任意多边形 9"/>
          <p:cNvSpPr>
            <a:spLocks noChangeAspect="1"/>
          </p:cNvSpPr>
          <p:nvPr userDrawn="1"/>
        </p:nvSpPr>
        <p:spPr>
          <a:xfrm>
            <a:off x="412043" y="405098"/>
            <a:ext cx="396850" cy="396000"/>
          </a:xfrm>
          <a:custGeom>
            <a:avLst/>
            <a:gdLst>
              <a:gd name="connsiteX0" fmla="*/ 816378 w 5074852"/>
              <a:gd name="connsiteY0" fmla="*/ 3584162 h 5063990"/>
              <a:gd name="connsiteX1" fmla="*/ 494757 w 5074852"/>
              <a:gd name="connsiteY1" fmla="*/ 4562500 h 5063990"/>
              <a:gd name="connsiteX2" fmla="*/ 1522998 w 5074852"/>
              <a:gd name="connsiteY2" fmla="*/ 4251342 h 5063990"/>
              <a:gd name="connsiteX3" fmla="*/ 1446260 w 5074852"/>
              <a:gd name="connsiteY3" fmla="*/ 4131002 h 5063990"/>
              <a:gd name="connsiteX4" fmla="*/ 923382 w 5074852"/>
              <a:gd name="connsiteY4" fmla="*/ 3642561 h 5063990"/>
              <a:gd name="connsiteX5" fmla="*/ 3542907 w 5074852"/>
              <a:gd name="connsiteY5" fmla="*/ 705484 h 5063990"/>
              <a:gd name="connsiteX6" fmla="*/ 985516 w 5074852"/>
              <a:gd name="connsiteY6" fmla="*/ 3262875 h 5063990"/>
              <a:gd name="connsiteX7" fmla="*/ 1113448 w 5074852"/>
              <a:gd name="connsiteY7" fmla="*/ 3332695 h 5063990"/>
              <a:gd name="connsiteX8" fmla="*/ 1742481 w 5074852"/>
              <a:gd name="connsiteY8" fmla="*/ 3920299 h 5063990"/>
              <a:gd name="connsiteX9" fmla="*/ 1832850 w 5074852"/>
              <a:gd name="connsiteY9" fmla="*/ 4062016 h 5063990"/>
              <a:gd name="connsiteX10" fmla="*/ 4417890 w 5074852"/>
              <a:gd name="connsiteY10" fmla="*/ 1476978 h 5063990"/>
              <a:gd name="connsiteX11" fmla="*/ 4415770 w 5074852"/>
              <a:gd name="connsiteY11" fmla="*/ 1472766 h 5063990"/>
              <a:gd name="connsiteX12" fmla="*/ 3636524 w 5074852"/>
              <a:gd name="connsiteY12" fmla="*/ 744840 h 5063990"/>
              <a:gd name="connsiteX13" fmla="*/ 4176835 w 5074852"/>
              <a:gd name="connsiteY13" fmla="*/ 341562 h 5063990"/>
              <a:gd name="connsiteX14" fmla="*/ 3853383 w 5074852"/>
              <a:gd name="connsiteY14" fmla="*/ 434650 h 5063990"/>
              <a:gd name="connsiteX15" fmla="*/ 3842392 w 5074852"/>
              <a:gd name="connsiteY15" fmla="*/ 443598 h 5063990"/>
              <a:gd name="connsiteX16" fmla="*/ 3985575 w 5074852"/>
              <a:gd name="connsiteY16" fmla="*/ 521743 h 5063990"/>
              <a:gd name="connsiteX17" fmla="*/ 4614609 w 5074852"/>
              <a:gd name="connsiteY17" fmla="*/ 1109348 h 5063990"/>
              <a:gd name="connsiteX18" fmla="*/ 4661937 w 5074852"/>
              <a:gd name="connsiteY18" fmla="*/ 1183566 h 5063990"/>
              <a:gd name="connsiteX19" fmla="*/ 4671494 w 5074852"/>
              <a:gd name="connsiteY19" fmla="*/ 1167546 h 5063990"/>
              <a:gd name="connsiteX20" fmla="*/ 4721960 w 5074852"/>
              <a:gd name="connsiteY20" fmla="*/ 796243 h 5063990"/>
              <a:gd name="connsiteX21" fmla="*/ 4328896 w 5074852"/>
              <a:gd name="connsiteY21" fmla="*/ 365548 h 5063990"/>
              <a:gd name="connsiteX22" fmla="*/ 4176835 w 5074852"/>
              <a:gd name="connsiteY22" fmla="*/ 341562 h 5063990"/>
              <a:gd name="connsiteX23" fmla="*/ 4183824 w 5074852"/>
              <a:gd name="connsiteY23" fmla="*/ 189 h 5063990"/>
              <a:gd name="connsiteX24" fmla="*/ 4427259 w 5074852"/>
              <a:gd name="connsiteY24" fmla="*/ 38588 h 5063990"/>
              <a:gd name="connsiteX25" fmla="*/ 5056526 w 5074852"/>
              <a:gd name="connsiteY25" fmla="*/ 728098 h 5063990"/>
              <a:gd name="connsiteX26" fmla="*/ 4913426 w 5074852"/>
              <a:gd name="connsiteY26" fmla="*/ 1426963 h 5063990"/>
              <a:gd name="connsiteX27" fmla="*/ 4897039 w 5074852"/>
              <a:gd name="connsiteY27" fmla="*/ 1447543 h 5063990"/>
              <a:gd name="connsiteX28" fmla="*/ 4901285 w 5074852"/>
              <a:gd name="connsiteY28" fmla="*/ 1451788 h 5063990"/>
              <a:gd name="connsiteX29" fmla="*/ 4863862 w 5074852"/>
              <a:gd name="connsiteY29" fmla="*/ 1489211 h 5063990"/>
              <a:gd name="connsiteX30" fmla="*/ 4837026 w 5074852"/>
              <a:gd name="connsiteY30" fmla="*/ 1522915 h 5063990"/>
              <a:gd name="connsiteX31" fmla="*/ 4747085 w 5074852"/>
              <a:gd name="connsiteY31" fmla="*/ 1608804 h 5063990"/>
              <a:gd name="connsiteX32" fmla="*/ 4745805 w 5074852"/>
              <a:gd name="connsiteY32" fmla="*/ 1607267 h 5063990"/>
              <a:gd name="connsiteX33" fmla="*/ 1881323 w 5074852"/>
              <a:gd name="connsiteY33" fmla="*/ 4471749 h 5063990"/>
              <a:gd name="connsiteX34" fmla="*/ 1884004 w 5074852"/>
              <a:gd name="connsiteY34" fmla="*/ 4480607 h 5063990"/>
              <a:gd name="connsiteX35" fmla="*/ 1867459 w 5074852"/>
              <a:gd name="connsiteY35" fmla="*/ 4485614 h 5063990"/>
              <a:gd name="connsiteX36" fmla="*/ 1850684 w 5074852"/>
              <a:gd name="connsiteY36" fmla="*/ 4502388 h 5063990"/>
              <a:gd name="connsiteX37" fmla="*/ 1841703 w 5074852"/>
              <a:gd name="connsiteY37" fmla="*/ 4493407 h 5063990"/>
              <a:gd name="connsiteX38" fmla="*/ 598435 w 5074852"/>
              <a:gd name="connsiteY38" fmla="*/ 4869636 h 5063990"/>
              <a:gd name="connsiteX39" fmla="*/ 0 w 5074852"/>
              <a:gd name="connsiteY39" fmla="*/ 5063990 h 5063990"/>
              <a:gd name="connsiteX40" fmla="*/ 95240 w 5074852"/>
              <a:gd name="connsiteY40" fmla="*/ 4745484 h 5063990"/>
              <a:gd name="connsiteX41" fmla="*/ 93708 w 5074852"/>
              <a:gd name="connsiteY41" fmla="*/ 4744980 h 5063990"/>
              <a:gd name="connsiteX42" fmla="*/ 112315 w 5074852"/>
              <a:gd name="connsiteY42" fmla="*/ 4688384 h 5063990"/>
              <a:gd name="connsiteX43" fmla="*/ 166429 w 5074852"/>
              <a:gd name="connsiteY43" fmla="*/ 4507414 h 5063990"/>
              <a:gd name="connsiteX44" fmla="*/ 170700 w 5074852"/>
              <a:gd name="connsiteY44" fmla="*/ 4510779 h 5063990"/>
              <a:gd name="connsiteX45" fmla="*/ 604148 w 5074852"/>
              <a:gd name="connsiteY45" fmla="*/ 3192281 h 5063990"/>
              <a:gd name="connsiteX46" fmla="*/ 601026 w 5074852"/>
              <a:gd name="connsiteY46" fmla="*/ 3189159 h 5063990"/>
              <a:gd name="connsiteX47" fmla="*/ 607205 w 5074852"/>
              <a:gd name="connsiteY47" fmla="*/ 3182980 h 5063990"/>
              <a:gd name="connsiteX48" fmla="*/ 610885 w 5074852"/>
              <a:gd name="connsiteY48" fmla="*/ 3171785 h 5063990"/>
              <a:gd name="connsiteX49" fmla="*/ 616540 w 5074852"/>
              <a:gd name="connsiteY49" fmla="*/ 3173645 h 5063990"/>
              <a:gd name="connsiteX50" fmla="*/ 3522874 w 5074852"/>
              <a:gd name="connsiteY50" fmla="*/ 267311 h 5063990"/>
              <a:gd name="connsiteX51" fmla="*/ 3522007 w 5074852"/>
              <a:gd name="connsiteY51" fmla="*/ 266444 h 5063990"/>
              <a:gd name="connsiteX52" fmla="*/ 3539763 w 5074852"/>
              <a:gd name="connsiteY52" fmla="*/ 250422 h 5063990"/>
              <a:gd name="connsiteX53" fmla="*/ 3548848 w 5074852"/>
              <a:gd name="connsiteY53" fmla="*/ 241337 h 5063990"/>
              <a:gd name="connsiteX54" fmla="*/ 3549314 w 5074852"/>
              <a:gd name="connsiteY54" fmla="*/ 241803 h 5063990"/>
              <a:gd name="connsiteX55" fmla="*/ 3591419 w 5074852"/>
              <a:gd name="connsiteY55" fmla="*/ 203809 h 5063990"/>
              <a:gd name="connsiteX56" fmla="*/ 4183824 w 5074852"/>
              <a:gd name="connsiteY56" fmla="*/ 189 h 506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74852" h="5063990">
                <a:moveTo>
                  <a:pt x="816378" y="3584162"/>
                </a:moveTo>
                <a:lnTo>
                  <a:pt x="494757" y="4562500"/>
                </a:lnTo>
                <a:lnTo>
                  <a:pt x="1522998" y="4251342"/>
                </a:lnTo>
                <a:lnTo>
                  <a:pt x="1446260" y="4131002"/>
                </a:lnTo>
                <a:cubicBezTo>
                  <a:pt x="1306625" y="3934700"/>
                  <a:pt x="1128728" y="3768520"/>
                  <a:pt x="923382" y="3642561"/>
                </a:cubicBezTo>
                <a:close/>
                <a:moveTo>
                  <a:pt x="3542907" y="705484"/>
                </a:moveTo>
                <a:lnTo>
                  <a:pt x="985516" y="3262875"/>
                </a:lnTo>
                <a:lnTo>
                  <a:pt x="1113448" y="3332695"/>
                </a:lnTo>
                <a:cubicBezTo>
                  <a:pt x="1360483" y="3484226"/>
                  <a:pt x="1574498" y="3684145"/>
                  <a:pt x="1742481" y="3920299"/>
                </a:cubicBezTo>
                <a:lnTo>
                  <a:pt x="1832850" y="4062016"/>
                </a:lnTo>
                <a:lnTo>
                  <a:pt x="4417890" y="1476978"/>
                </a:lnTo>
                <a:lnTo>
                  <a:pt x="4415770" y="1472766"/>
                </a:lnTo>
                <a:cubicBezTo>
                  <a:pt x="4236029" y="1156670"/>
                  <a:pt x="3964114" y="902663"/>
                  <a:pt x="3636524" y="744840"/>
                </a:cubicBezTo>
                <a:close/>
                <a:moveTo>
                  <a:pt x="4176835" y="341562"/>
                </a:moveTo>
                <a:cubicBezTo>
                  <a:pt x="4062433" y="339228"/>
                  <a:pt x="3949500" y="371545"/>
                  <a:pt x="3853383" y="434650"/>
                </a:cubicBezTo>
                <a:lnTo>
                  <a:pt x="3842392" y="443598"/>
                </a:lnTo>
                <a:lnTo>
                  <a:pt x="3985575" y="521743"/>
                </a:lnTo>
                <a:cubicBezTo>
                  <a:pt x="4232611" y="673273"/>
                  <a:pt x="4446625" y="873192"/>
                  <a:pt x="4614609" y="1109348"/>
                </a:cubicBezTo>
                <a:lnTo>
                  <a:pt x="4661937" y="1183566"/>
                </a:lnTo>
                <a:lnTo>
                  <a:pt x="4671494" y="1167546"/>
                </a:lnTo>
                <a:cubicBezTo>
                  <a:pt x="4728833" y="1054946"/>
                  <a:pt x="4748054" y="924352"/>
                  <a:pt x="4721960" y="796243"/>
                </a:cubicBezTo>
                <a:cubicBezTo>
                  <a:pt x="4680210" y="591268"/>
                  <a:pt x="4529210" y="425811"/>
                  <a:pt x="4328896" y="365548"/>
                </a:cubicBezTo>
                <a:cubicBezTo>
                  <a:pt x="4278817" y="350482"/>
                  <a:pt x="4227681" y="342599"/>
                  <a:pt x="4176835" y="341562"/>
                </a:cubicBezTo>
                <a:close/>
                <a:moveTo>
                  <a:pt x="4183824" y="189"/>
                </a:moveTo>
                <a:cubicBezTo>
                  <a:pt x="4265224" y="1850"/>
                  <a:pt x="4347087" y="14469"/>
                  <a:pt x="4427259" y="38588"/>
                </a:cubicBezTo>
                <a:cubicBezTo>
                  <a:pt x="4747948" y="135065"/>
                  <a:pt x="4989688" y="399949"/>
                  <a:pt x="5056526" y="728098"/>
                </a:cubicBezTo>
                <a:cubicBezTo>
                  <a:pt x="5106655" y="974209"/>
                  <a:pt x="5052319" y="1226049"/>
                  <a:pt x="4913426" y="1426963"/>
                </a:cubicBezTo>
                <a:lnTo>
                  <a:pt x="4897039" y="1447543"/>
                </a:lnTo>
                <a:lnTo>
                  <a:pt x="4901285" y="1451788"/>
                </a:lnTo>
                <a:lnTo>
                  <a:pt x="4863862" y="1489211"/>
                </a:lnTo>
                <a:lnTo>
                  <a:pt x="4837026" y="1522915"/>
                </a:lnTo>
                <a:cubicBezTo>
                  <a:pt x="4809271" y="1553308"/>
                  <a:pt x="4779260" y="1582027"/>
                  <a:pt x="4747085" y="1608804"/>
                </a:cubicBezTo>
                <a:lnTo>
                  <a:pt x="4745805" y="1607267"/>
                </a:lnTo>
                <a:lnTo>
                  <a:pt x="1881323" y="4471749"/>
                </a:lnTo>
                <a:lnTo>
                  <a:pt x="1884004" y="4480607"/>
                </a:lnTo>
                <a:lnTo>
                  <a:pt x="1867459" y="4485614"/>
                </a:lnTo>
                <a:lnTo>
                  <a:pt x="1850684" y="4502388"/>
                </a:lnTo>
                <a:lnTo>
                  <a:pt x="1841703" y="4493407"/>
                </a:lnTo>
                <a:lnTo>
                  <a:pt x="598435" y="4869636"/>
                </a:lnTo>
                <a:lnTo>
                  <a:pt x="0" y="5063990"/>
                </a:lnTo>
                <a:lnTo>
                  <a:pt x="95240" y="4745484"/>
                </a:lnTo>
                <a:lnTo>
                  <a:pt x="93708" y="4744980"/>
                </a:lnTo>
                <a:lnTo>
                  <a:pt x="112315" y="4688384"/>
                </a:lnTo>
                <a:lnTo>
                  <a:pt x="166429" y="4507414"/>
                </a:lnTo>
                <a:lnTo>
                  <a:pt x="170700" y="4510779"/>
                </a:lnTo>
                <a:lnTo>
                  <a:pt x="604148" y="3192281"/>
                </a:lnTo>
                <a:lnTo>
                  <a:pt x="601026" y="3189159"/>
                </a:lnTo>
                <a:lnTo>
                  <a:pt x="607205" y="3182980"/>
                </a:lnTo>
                <a:lnTo>
                  <a:pt x="610885" y="3171785"/>
                </a:lnTo>
                <a:lnTo>
                  <a:pt x="616540" y="3173645"/>
                </a:lnTo>
                <a:lnTo>
                  <a:pt x="3522874" y="267311"/>
                </a:lnTo>
                <a:lnTo>
                  <a:pt x="3522007" y="266444"/>
                </a:lnTo>
                <a:lnTo>
                  <a:pt x="3539763" y="250422"/>
                </a:lnTo>
                <a:lnTo>
                  <a:pt x="3548848" y="241337"/>
                </a:lnTo>
                <a:lnTo>
                  <a:pt x="3549314" y="241803"/>
                </a:lnTo>
                <a:lnTo>
                  <a:pt x="3591419" y="203809"/>
                </a:lnTo>
                <a:cubicBezTo>
                  <a:pt x="3759677" y="66975"/>
                  <a:pt x="3970150" y="-4171"/>
                  <a:pt x="4183824" y="189"/>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684161820"/>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文本占位符 10"/>
          <p:cNvSpPr>
            <a:spLocks noGrp="1"/>
          </p:cNvSpPr>
          <p:nvPr>
            <p:ph type="body" sz="quarter" idx="10" hasCustomPrompt="1"/>
          </p:nvPr>
        </p:nvSpPr>
        <p:spPr>
          <a:xfrm>
            <a:off x="319728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13" name="文本占位符 12"/>
          <p:cNvSpPr>
            <a:spLocks noGrp="1"/>
          </p:cNvSpPr>
          <p:nvPr>
            <p:ph type="body" sz="quarter" idx="11" hasCustomPrompt="1"/>
          </p:nvPr>
        </p:nvSpPr>
        <p:spPr>
          <a:xfrm>
            <a:off x="523279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15" name="文本占位符 14"/>
          <p:cNvSpPr>
            <a:spLocks noGrp="1"/>
          </p:cNvSpPr>
          <p:nvPr>
            <p:ph type="body" sz="quarter" idx="12" hasCustomPrompt="1"/>
          </p:nvPr>
        </p:nvSpPr>
        <p:spPr>
          <a:xfrm>
            <a:off x="726830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17" name="文本占位符 16"/>
          <p:cNvSpPr>
            <a:spLocks noGrp="1"/>
          </p:cNvSpPr>
          <p:nvPr>
            <p:ph type="body" sz="quarter" idx="13" hasCustomPrompt="1"/>
          </p:nvPr>
        </p:nvSpPr>
        <p:spPr>
          <a:xfrm>
            <a:off x="930381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19" name="文本占位符 18"/>
          <p:cNvSpPr>
            <a:spLocks noGrp="1"/>
          </p:cNvSpPr>
          <p:nvPr>
            <p:ph type="body" sz="quarter" idx="14" hasCustomPrompt="1"/>
          </p:nvPr>
        </p:nvSpPr>
        <p:spPr>
          <a:xfrm>
            <a:off x="333360" y="5380302"/>
            <a:ext cx="2519362" cy="535531"/>
          </a:xfrm>
          <a:prstGeom prst="rect">
            <a:avLst/>
          </a:prstGeom>
        </p:spPr>
        <p:txBody>
          <a:bodyPr anchor="ctr" anchorCtr="0">
            <a:spAutoFit/>
          </a:bodyPr>
          <a:lstStyle>
            <a:lvl1pPr marL="0" indent="0" algn="ctr">
              <a:buNone/>
              <a:defRPr sz="3200">
                <a:solidFill>
                  <a:schemeClr val="tx1"/>
                </a:solidFill>
              </a:defRPr>
            </a:lvl1pPr>
          </a:lstStyle>
          <a:p>
            <a:pPr lvl="0"/>
            <a:r>
              <a:rPr lang="zh-CN" altLang="en-US" dirty="0" smtClean="0"/>
              <a:t>一级标题</a:t>
            </a:r>
            <a:endParaRPr lang="zh-CN" altLang="en-US" dirty="0"/>
          </a:p>
        </p:txBody>
      </p:sp>
      <p:sp>
        <p:nvSpPr>
          <p:cNvPr id="21" name="文本占位符 20"/>
          <p:cNvSpPr>
            <a:spLocks noGrp="1"/>
          </p:cNvSpPr>
          <p:nvPr>
            <p:ph type="body" sz="quarter" idx="15" hasCustomPrompt="1"/>
          </p:nvPr>
        </p:nvSpPr>
        <p:spPr>
          <a:xfrm>
            <a:off x="333360" y="5915833"/>
            <a:ext cx="2540000" cy="313932"/>
          </a:xfrm>
          <a:prstGeom prst="rect">
            <a:avLst/>
          </a:prstGeom>
        </p:spPr>
        <p:txBody>
          <a:bodyPr anchor="ctr" anchorCtr="0">
            <a:spAutoFit/>
          </a:bodyPr>
          <a:lstStyle>
            <a:lvl1pPr marL="0" indent="0" algn="ctr">
              <a:buNone/>
              <a:defRPr sz="1600">
                <a:solidFill>
                  <a:schemeClr val="tx1"/>
                </a:solidFill>
              </a:defRPr>
            </a:lvl1pPr>
          </a:lstStyle>
          <a:p>
            <a:pPr lvl="0"/>
            <a:r>
              <a:rPr lang="en-US" altLang="zh-CN" dirty="0" smtClean="0"/>
              <a:t>YIJIBIAOTI</a:t>
            </a:r>
            <a:endParaRPr lang="zh-CN" altLang="en-US" dirty="0"/>
          </a:p>
        </p:txBody>
      </p:sp>
    </p:spTree>
    <p:extLst>
      <p:ext uri="{BB962C8B-B14F-4D97-AF65-F5344CB8AC3E}">
        <p14:creationId xmlns:p14="http://schemas.microsoft.com/office/powerpoint/2010/main" val="4033507463"/>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750"/>
                                        <p:tgtEl>
                                          <p:spTgt spid="19">
                                            <p:txEl>
                                              <p:pRg st="0" end="0"/>
                                            </p:txEl>
                                          </p:spTgt>
                                        </p:tgtEl>
                                      </p:cBhvr>
                                    </p:animEffect>
                                    <p:anim calcmode="lin" valueType="num">
                                      <p:cBhvr>
                                        <p:cTn id="8"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9" dur="750" fill="hold"/>
                                        <p:tgtEl>
                                          <p:spTgt spid="19">
                                            <p:txEl>
                                              <p:pRg st="0" end="0"/>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750"/>
                                        <p:tgtEl>
                                          <p:spTgt spid="21">
                                            <p:txEl>
                                              <p:pRg st="0" end="0"/>
                                            </p:txEl>
                                          </p:spTgt>
                                        </p:tgtEl>
                                      </p:cBhvr>
                                    </p:animEffect>
                                    <p:anim calcmode="lin" valueType="num">
                                      <p:cBhvr>
                                        <p:cTn id="13"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14" dur="750" fill="hold"/>
                                        <p:tgtEl>
                                          <p:spTgt spid="21">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100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fade">
                                      <p:cBhvr>
                                        <p:cTn id="20" dur="500"/>
                                        <p:tgtEl>
                                          <p:spTgt spid="13">
                                            <p:txEl>
                                              <p:pRg st="0" end="0"/>
                                            </p:txEl>
                                          </p:spTgt>
                                        </p:tgtEl>
                                      </p:cBhvr>
                                    </p:animEffect>
                                  </p:childTnLst>
                                </p:cTn>
                              </p:par>
                              <p:par>
                                <p:cTn id="21" presetID="10" presetClass="entr" presetSubtype="0" fill="hold" grpId="0" nodeType="withEffect">
                                  <p:stCondLst>
                                    <p:cond delay="2000"/>
                                  </p:stCondLst>
                                  <p:childTnLst>
                                    <p:set>
                                      <p:cBhvr>
                                        <p:cTn id="22" dur="1" fill="hold">
                                          <p:stCondLst>
                                            <p:cond delay="0"/>
                                          </p:stCondLst>
                                        </p:cTn>
                                        <p:tgtEl>
                                          <p:spTgt spid="15">
                                            <p:txEl>
                                              <p:pRg st="0" end="0"/>
                                            </p:txEl>
                                          </p:spTgt>
                                        </p:tgtEl>
                                        <p:attrNameLst>
                                          <p:attrName>style.visibility</p:attrName>
                                        </p:attrNameLst>
                                      </p:cBhvr>
                                      <p:to>
                                        <p:strVal val="visible"/>
                                      </p:to>
                                    </p:set>
                                    <p:animEffect transition="in" filter="fade">
                                      <p:cBhvr>
                                        <p:cTn id="23" dur="500"/>
                                        <p:tgtEl>
                                          <p:spTgt spid="15">
                                            <p:txEl>
                                              <p:pRg st="0" end="0"/>
                                            </p:txEl>
                                          </p:spTgt>
                                        </p:tgtEl>
                                      </p:cBhvr>
                                    </p:animEffect>
                                  </p:childTnLst>
                                </p:cTn>
                              </p:par>
                              <p:par>
                                <p:cTn id="24" presetID="10" presetClass="entr" presetSubtype="0" fill="hold" grpId="0" nodeType="withEffect">
                                  <p:stCondLst>
                                    <p:cond delay="2500"/>
                                  </p:stCondLst>
                                  <p:childTnLst>
                                    <p:set>
                                      <p:cBhvr>
                                        <p:cTn id="25" dur="1" fill="hold">
                                          <p:stCondLst>
                                            <p:cond delay="0"/>
                                          </p:stCondLst>
                                        </p:cTn>
                                        <p:tgtEl>
                                          <p:spTgt spid="17">
                                            <p:txEl>
                                              <p:pRg st="0" end="0"/>
                                            </p:txEl>
                                          </p:spTgt>
                                        </p:tgtEl>
                                        <p:attrNameLst>
                                          <p:attrName>style.visibility</p:attrName>
                                        </p:attrNameLst>
                                      </p:cBhvr>
                                      <p:to>
                                        <p:strVal val="visible"/>
                                      </p:to>
                                    </p:set>
                                    <p:animEffect transition="in" filter="fade">
                                      <p:cBhvr>
                                        <p:cTn id="2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withEffect">
                  <p:stCondLst>
                    <p:cond delay="10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3" grpId="0" build="p">
        <p:tmplLst>
          <p:tmpl lvl="1">
            <p:tnLst>
              <p:par>
                <p:cTn presetID="10" presetClass="entr" presetSubtype="0" fill="hold" nodeType="withEffect">
                  <p:stCondLst>
                    <p:cond delay="15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5" grpId="0" build="p">
        <p:tmplLst>
          <p:tmpl lvl="1">
            <p:tnLst>
              <p:par>
                <p:cTn presetID="10" presetClass="entr" presetSubtype="0" fill="hold" nodeType="withEffect">
                  <p:stCondLst>
                    <p:cond delay="20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withEffect">
                  <p:stCondLst>
                    <p:cond delay="250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9" grpId="0" build="p">
        <p:tmplLst>
          <p:tmpl lvl="1">
            <p:tnLst>
              <p:par>
                <p:cTn presetID="42"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750"/>
                        <p:tgtEl>
                          <p:spTgt spid="19"/>
                        </p:tgtEl>
                      </p:cBhvr>
                    </p:animEffect>
                    <p:anim calcmode="lin" valueType="num">
                      <p:cBhvr>
                        <p:cTn dur="750" fill="hold"/>
                        <p:tgtEl>
                          <p:spTgt spid="19"/>
                        </p:tgtEl>
                        <p:attrNameLst>
                          <p:attrName>ppt_x</p:attrName>
                        </p:attrNameLst>
                      </p:cBhvr>
                      <p:tavLst>
                        <p:tav tm="0">
                          <p:val>
                            <p:strVal val="#ppt_x"/>
                          </p:val>
                        </p:tav>
                        <p:tav tm="100000">
                          <p:val>
                            <p:strVal val="#ppt_x"/>
                          </p:val>
                        </p:tav>
                      </p:tavLst>
                    </p:anim>
                    <p:anim calcmode="lin" valueType="num">
                      <p:cBhvr>
                        <p:cTn dur="750" fill="hold"/>
                        <p:tgtEl>
                          <p:spTgt spid="19"/>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anim calcmode="lin" valueType="num">
                      <p:cBhvr>
                        <p:cTn dur="750" fill="hold"/>
                        <p:tgtEl>
                          <p:spTgt spid="21"/>
                        </p:tgtEl>
                        <p:attrNameLst>
                          <p:attrName>ppt_x</p:attrName>
                        </p:attrNameLst>
                      </p:cBhvr>
                      <p:tavLst>
                        <p:tav tm="0">
                          <p:val>
                            <p:strVal val="#ppt_x"/>
                          </p:val>
                        </p:tav>
                        <p:tav tm="100000">
                          <p:val>
                            <p:strVal val="#ppt_x"/>
                          </p:val>
                        </p:tav>
                      </p:tavLst>
                    </p:anim>
                    <p:anim calcmode="lin" valueType="num">
                      <p:cBhvr>
                        <p:cTn dur="750" fill="hold"/>
                        <p:tgtEl>
                          <p:spTgt spid="2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8" name="文本占位符 10"/>
          <p:cNvSpPr>
            <a:spLocks noGrp="1"/>
          </p:cNvSpPr>
          <p:nvPr>
            <p:ph type="body" sz="quarter" idx="10" hasCustomPrompt="1"/>
          </p:nvPr>
        </p:nvSpPr>
        <p:spPr>
          <a:xfrm>
            <a:off x="319728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19" name="文本占位符 12"/>
          <p:cNvSpPr>
            <a:spLocks noGrp="1"/>
          </p:cNvSpPr>
          <p:nvPr>
            <p:ph type="body" sz="quarter" idx="11" hasCustomPrompt="1"/>
          </p:nvPr>
        </p:nvSpPr>
        <p:spPr>
          <a:xfrm>
            <a:off x="523279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20" name="文本占位符 14"/>
          <p:cNvSpPr>
            <a:spLocks noGrp="1"/>
          </p:cNvSpPr>
          <p:nvPr>
            <p:ph type="body" sz="quarter" idx="12" hasCustomPrompt="1"/>
          </p:nvPr>
        </p:nvSpPr>
        <p:spPr>
          <a:xfrm>
            <a:off x="726830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21" name="文本占位符 16"/>
          <p:cNvSpPr>
            <a:spLocks noGrp="1"/>
          </p:cNvSpPr>
          <p:nvPr>
            <p:ph type="body" sz="quarter" idx="13" hasCustomPrompt="1"/>
          </p:nvPr>
        </p:nvSpPr>
        <p:spPr>
          <a:xfrm>
            <a:off x="9303813" y="5618572"/>
            <a:ext cx="1800000" cy="424732"/>
          </a:xfrm>
          <a:prstGeom prst="rect">
            <a:avLst/>
          </a:prstGeom>
        </p:spPr>
        <p:txBody>
          <a:bodyPr anchor="ctr" anchorCtr="0">
            <a:spAutoFit/>
          </a:bodyPr>
          <a:lstStyle>
            <a:lvl1pPr marL="0" indent="0" algn="ctr">
              <a:buNone/>
              <a:defRPr sz="2400">
                <a:solidFill>
                  <a:schemeClr val="tx1"/>
                </a:solidFill>
              </a:defRPr>
            </a:lvl1pPr>
          </a:lstStyle>
          <a:p>
            <a:pPr lvl="0"/>
            <a:r>
              <a:rPr lang="zh-CN" altLang="en-US" dirty="0" smtClean="0"/>
              <a:t>二级目录</a:t>
            </a:r>
            <a:endParaRPr lang="zh-CN" altLang="en-US" dirty="0"/>
          </a:p>
        </p:txBody>
      </p:sp>
      <p:sp>
        <p:nvSpPr>
          <p:cNvPr id="22" name="文本占位符 18"/>
          <p:cNvSpPr>
            <a:spLocks noGrp="1"/>
          </p:cNvSpPr>
          <p:nvPr>
            <p:ph type="body" sz="quarter" idx="14" hasCustomPrompt="1"/>
          </p:nvPr>
        </p:nvSpPr>
        <p:spPr>
          <a:xfrm>
            <a:off x="119619" y="5238462"/>
            <a:ext cx="2519362" cy="535531"/>
          </a:xfrm>
          <a:prstGeom prst="rect">
            <a:avLst/>
          </a:prstGeom>
        </p:spPr>
        <p:txBody>
          <a:bodyPr anchor="ctr" anchorCtr="0">
            <a:spAutoFit/>
          </a:bodyPr>
          <a:lstStyle>
            <a:lvl1pPr marL="0" indent="0" algn="r">
              <a:buNone/>
              <a:defRPr sz="3200">
                <a:solidFill>
                  <a:schemeClr val="tx1"/>
                </a:solidFill>
              </a:defRPr>
            </a:lvl1pPr>
          </a:lstStyle>
          <a:p>
            <a:pPr lvl="0"/>
            <a:r>
              <a:rPr lang="zh-CN" altLang="en-US" dirty="0" smtClean="0"/>
              <a:t>一级标题</a:t>
            </a:r>
            <a:endParaRPr lang="zh-CN" altLang="en-US" dirty="0"/>
          </a:p>
        </p:txBody>
      </p:sp>
      <p:sp>
        <p:nvSpPr>
          <p:cNvPr id="23" name="文本占位符 20"/>
          <p:cNvSpPr>
            <a:spLocks noGrp="1"/>
          </p:cNvSpPr>
          <p:nvPr>
            <p:ph type="body" sz="quarter" idx="15" hasCustomPrompt="1"/>
          </p:nvPr>
        </p:nvSpPr>
        <p:spPr>
          <a:xfrm>
            <a:off x="3098653" y="5165987"/>
            <a:ext cx="2540000" cy="313932"/>
          </a:xfrm>
          <a:prstGeom prst="rect">
            <a:avLst/>
          </a:prstGeom>
        </p:spPr>
        <p:txBody>
          <a:bodyPr anchor="ctr" anchorCtr="0">
            <a:spAutoFit/>
          </a:bodyPr>
          <a:lstStyle>
            <a:lvl1pPr marL="0" indent="0" algn="l">
              <a:buNone/>
              <a:defRPr sz="1600">
                <a:solidFill>
                  <a:schemeClr val="tx1"/>
                </a:solidFill>
              </a:defRPr>
            </a:lvl1pPr>
          </a:lstStyle>
          <a:p>
            <a:pPr lvl="0"/>
            <a:r>
              <a:rPr lang="en-US" altLang="zh-CN" dirty="0" smtClean="0"/>
              <a:t>YIJIBIAOTI</a:t>
            </a:r>
            <a:endParaRPr lang="zh-CN" altLang="en-US" dirty="0"/>
          </a:p>
        </p:txBody>
      </p:sp>
      <p:cxnSp>
        <p:nvCxnSpPr>
          <p:cNvPr id="24" name="直接连接符 23"/>
          <p:cNvCxnSpPr/>
          <p:nvPr userDrawn="1"/>
        </p:nvCxnSpPr>
        <p:spPr>
          <a:xfrm>
            <a:off x="2668400" y="5456903"/>
            <a:ext cx="881727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userDrawn="1"/>
        </p:nvCxnSpPr>
        <p:spPr>
          <a:xfrm>
            <a:off x="2963293" y="5147187"/>
            <a:ext cx="0" cy="12536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41735"/>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2">
                                            <p:txEl>
                                              <p:pRg st="0" end="0"/>
                                            </p:txEl>
                                          </p:spTgt>
                                        </p:tgtEl>
                                        <p:attrNameLst>
                                          <p:attrName>style.visibility</p:attrName>
                                        </p:attrNameLst>
                                      </p:cBhvr>
                                      <p:to>
                                        <p:strVal val="visible"/>
                                      </p:to>
                                    </p:set>
                                    <p:animEffect transition="in" filter="fade">
                                      <p:cBhvr>
                                        <p:cTn id="14" dur="750"/>
                                        <p:tgtEl>
                                          <p:spTgt spid="22">
                                            <p:txEl>
                                              <p:pRg st="0" end="0"/>
                                            </p:txEl>
                                          </p:spTgt>
                                        </p:tgtEl>
                                      </p:cBhvr>
                                    </p:animEffect>
                                    <p:anim calcmode="lin" valueType="num">
                                      <p:cBhvr>
                                        <p:cTn id="15" dur="7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16" dur="750" fill="hold"/>
                                        <p:tgtEl>
                                          <p:spTgt spid="22">
                                            <p:txEl>
                                              <p:pRg st="0" end="0"/>
                                            </p:tx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23">
                                            <p:txEl>
                                              <p:pRg st="0" end="0"/>
                                            </p:txEl>
                                          </p:spTgt>
                                        </p:tgtEl>
                                        <p:attrNameLst>
                                          <p:attrName>style.visibility</p:attrName>
                                        </p:attrNameLst>
                                      </p:cBhvr>
                                      <p:to>
                                        <p:strVal val="visible"/>
                                      </p:to>
                                    </p:set>
                                    <p:animEffect transition="in" filter="fade">
                                      <p:cBhvr>
                                        <p:cTn id="19" dur="750"/>
                                        <p:tgtEl>
                                          <p:spTgt spid="23">
                                            <p:txEl>
                                              <p:pRg st="0" end="0"/>
                                            </p:txEl>
                                          </p:spTgt>
                                        </p:tgtEl>
                                      </p:cBhvr>
                                    </p:animEffect>
                                    <p:anim calcmode="lin" valueType="num">
                                      <p:cBhvr>
                                        <p:cTn id="20" dur="75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21" dur="750" fill="hold"/>
                                        <p:tgtEl>
                                          <p:spTgt spid="23">
                                            <p:txEl>
                                              <p:pRg st="0" end="0"/>
                                            </p:txEl>
                                          </p:spTgt>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1000"/>
                                  </p:stCondLst>
                                  <p:childTnLst>
                                    <p:set>
                                      <p:cBhvr>
                                        <p:cTn id="23" dur="1" fill="hold">
                                          <p:stCondLst>
                                            <p:cond delay="0"/>
                                          </p:stCondLst>
                                        </p:cTn>
                                        <p:tgtEl>
                                          <p:spTgt spid="18">
                                            <p:txEl>
                                              <p:pRg st="0" end="0"/>
                                            </p:txEl>
                                          </p:spTgt>
                                        </p:tgtEl>
                                        <p:attrNameLst>
                                          <p:attrName>style.visibility</p:attrName>
                                        </p:attrNameLst>
                                      </p:cBhvr>
                                      <p:to>
                                        <p:strVal val="visible"/>
                                      </p:to>
                                    </p:set>
                                    <p:animEffect transition="in" filter="fade">
                                      <p:cBhvr>
                                        <p:cTn id="24" dur="500"/>
                                        <p:tgtEl>
                                          <p:spTgt spid="18">
                                            <p:txEl>
                                              <p:pRg st="0" end="0"/>
                                            </p:txEl>
                                          </p:spTgt>
                                        </p:tgtEl>
                                      </p:cBhvr>
                                    </p:animEffect>
                                  </p:childTnLst>
                                </p:cTn>
                              </p:par>
                              <p:par>
                                <p:cTn id="25" presetID="10" presetClass="entr" presetSubtype="0" fill="hold" grpId="0" nodeType="withEffect">
                                  <p:stCondLst>
                                    <p:cond delay="1500"/>
                                  </p:stCondLst>
                                  <p:childTnLst>
                                    <p:set>
                                      <p:cBhvr>
                                        <p:cTn id="26" dur="1" fill="hold">
                                          <p:stCondLst>
                                            <p:cond delay="0"/>
                                          </p:stCondLst>
                                        </p:cTn>
                                        <p:tgtEl>
                                          <p:spTgt spid="19">
                                            <p:txEl>
                                              <p:pRg st="0" end="0"/>
                                            </p:txEl>
                                          </p:spTgt>
                                        </p:tgtEl>
                                        <p:attrNameLst>
                                          <p:attrName>style.visibility</p:attrName>
                                        </p:attrNameLst>
                                      </p:cBhvr>
                                      <p:to>
                                        <p:strVal val="visible"/>
                                      </p:to>
                                    </p:set>
                                    <p:animEffect transition="in" filter="fade">
                                      <p:cBhvr>
                                        <p:cTn id="27" dur="500"/>
                                        <p:tgtEl>
                                          <p:spTgt spid="19">
                                            <p:txEl>
                                              <p:pRg st="0" end="0"/>
                                            </p:txEl>
                                          </p:spTgt>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20">
                                            <p:txEl>
                                              <p:pRg st="0" end="0"/>
                                            </p:txEl>
                                          </p:spTgt>
                                        </p:tgtEl>
                                        <p:attrNameLst>
                                          <p:attrName>style.visibility</p:attrName>
                                        </p:attrNameLst>
                                      </p:cBhvr>
                                      <p:to>
                                        <p:strVal val="visible"/>
                                      </p:to>
                                    </p:set>
                                    <p:animEffect transition="in" filter="fade">
                                      <p:cBhvr>
                                        <p:cTn id="30" dur="500"/>
                                        <p:tgtEl>
                                          <p:spTgt spid="20">
                                            <p:txEl>
                                              <p:pRg st="0" end="0"/>
                                            </p:txEl>
                                          </p:spTgt>
                                        </p:tgtEl>
                                      </p:cBhvr>
                                    </p:animEffect>
                                  </p:childTnLst>
                                </p:cTn>
                              </p:par>
                              <p:par>
                                <p:cTn id="31" presetID="10" presetClass="entr" presetSubtype="0" fill="hold" grpId="0" nodeType="withEffect">
                                  <p:stCondLst>
                                    <p:cond delay="2500"/>
                                  </p:stCondLst>
                                  <p:childTnLst>
                                    <p:set>
                                      <p:cBhvr>
                                        <p:cTn id="32" dur="1" fill="hold">
                                          <p:stCondLst>
                                            <p:cond delay="0"/>
                                          </p:stCondLst>
                                        </p:cTn>
                                        <p:tgtEl>
                                          <p:spTgt spid="21">
                                            <p:txEl>
                                              <p:pRg st="0" end="0"/>
                                            </p:txEl>
                                          </p:spTgt>
                                        </p:tgtEl>
                                        <p:attrNameLst>
                                          <p:attrName>style.visibility</p:attrName>
                                        </p:attrNameLst>
                                      </p:cBhvr>
                                      <p:to>
                                        <p:strVal val="visible"/>
                                      </p:to>
                                    </p:set>
                                    <p:animEffect transition="in" filter="fade">
                                      <p:cBhvr>
                                        <p:cTn id="33"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tmplLst>
          <p:tmpl lvl="1">
            <p:tnLst>
              <p:par>
                <p:cTn presetID="10" presetClass="entr" presetSubtype="0" fill="hold" nodeType="withEffect">
                  <p:stCondLst>
                    <p:cond delay="100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build="p">
        <p:tmplLst>
          <p:tmpl lvl="1">
            <p:tnLst>
              <p:par>
                <p:cTn presetID="10" presetClass="entr" presetSubtype="0" fill="hold" nodeType="withEffect">
                  <p:stCondLst>
                    <p:cond delay="150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10" presetClass="entr" presetSubtype="0" fill="hold" nodeType="withEffect">
                  <p:stCondLst>
                    <p:cond delay="200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1" grpId="0" build="p">
        <p:tmplLst>
          <p:tmpl lvl="1">
            <p:tnLst>
              <p:par>
                <p:cTn presetID="10" presetClass="entr" presetSubtype="0" fill="hold" nodeType="withEffect">
                  <p:stCondLst>
                    <p:cond delay="250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childTnLst>
                </p:cTn>
              </p:par>
            </p:tnLst>
          </p:tmpl>
        </p:tmplLst>
      </p:bldP>
      <p:bldP spid="22" grpId="0" build="p">
        <p:tmplLst>
          <p:tmpl lvl="1">
            <p:tnLst>
              <p:par>
                <p:cTn presetID="42"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750"/>
                        <p:tgtEl>
                          <p:spTgt spid="22"/>
                        </p:tgtEl>
                      </p:cBhvr>
                    </p:animEffect>
                    <p:anim calcmode="lin" valueType="num">
                      <p:cBhvr>
                        <p:cTn dur="750" fill="hold"/>
                        <p:tgtEl>
                          <p:spTgt spid="22"/>
                        </p:tgtEl>
                        <p:attrNameLst>
                          <p:attrName>ppt_x</p:attrName>
                        </p:attrNameLst>
                      </p:cBhvr>
                      <p:tavLst>
                        <p:tav tm="0">
                          <p:val>
                            <p:strVal val="#ppt_x"/>
                          </p:val>
                        </p:tav>
                        <p:tav tm="100000">
                          <p:val>
                            <p:strVal val="#ppt_x"/>
                          </p:val>
                        </p:tav>
                      </p:tavLst>
                    </p:anim>
                    <p:anim calcmode="lin" valueType="num">
                      <p:cBhvr>
                        <p:cTn dur="750" fill="hold"/>
                        <p:tgtEl>
                          <p:spTgt spid="22"/>
                        </p:tgtEl>
                        <p:attrNameLst>
                          <p:attrName>ppt_y</p:attrName>
                        </p:attrNameLst>
                      </p:cBhvr>
                      <p:tavLst>
                        <p:tav tm="0">
                          <p:val>
                            <p:strVal val="#ppt_y+.1"/>
                          </p:val>
                        </p:tav>
                        <p:tav tm="100000">
                          <p:val>
                            <p:strVal val="#ppt_y"/>
                          </p:val>
                        </p:tav>
                      </p:tavLst>
                    </p:anim>
                  </p:childTnLst>
                </p:cTn>
              </p:par>
            </p:tnLst>
          </p:tmpl>
        </p:tmplLst>
      </p:bldP>
      <p:bldP spid="23" grpId="0" build="p">
        <p:tmplLst>
          <p:tmpl lvl="1">
            <p:tnLst>
              <p:par>
                <p:cTn presetID="47"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750"/>
                        <p:tgtEl>
                          <p:spTgt spid="23"/>
                        </p:tgtEl>
                      </p:cBhvr>
                    </p:animEffect>
                    <p:anim calcmode="lin" valueType="num">
                      <p:cBhvr>
                        <p:cTn dur="750" fill="hold"/>
                        <p:tgtEl>
                          <p:spTgt spid="23"/>
                        </p:tgtEl>
                        <p:attrNameLst>
                          <p:attrName>ppt_x</p:attrName>
                        </p:attrNameLst>
                      </p:cBhvr>
                      <p:tavLst>
                        <p:tav tm="0">
                          <p:val>
                            <p:strVal val="#ppt_x"/>
                          </p:val>
                        </p:tav>
                        <p:tav tm="100000">
                          <p:val>
                            <p:strVal val="#ppt_x"/>
                          </p:val>
                        </p:tav>
                      </p:tavLst>
                    </p:anim>
                    <p:anim calcmode="lin" valueType="num">
                      <p:cBhvr>
                        <p:cTn dur="750" fill="hold"/>
                        <p:tgtEl>
                          <p:spTgt spid="23"/>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2018/1/18</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3415877817"/>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2018/1/18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4032601123"/>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2018/1/18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37613552"/>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2018/1/18</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933146401"/>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2018/1/18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1289548145"/>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19CDA3ED-71EA-4841-8BBD-ABD29DF9F449}" type="datetimeFigureOut">
              <a:rPr lang="zh-CN" altLang="en-US" smtClean="0"/>
              <a:t>2018/1/18</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F66BBAD-8FB9-49DF-AAE2-11A181007D83}" type="slidenum">
              <a:rPr lang="zh-CN" altLang="en-US" smtClean="0"/>
              <a:t>‹#›</a:t>
            </a:fld>
            <a:endParaRPr lang="zh-CN" altLang="en-US"/>
          </a:p>
        </p:txBody>
      </p:sp>
    </p:spTree>
    <p:extLst>
      <p:ext uri="{BB962C8B-B14F-4D97-AF65-F5344CB8AC3E}">
        <p14:creationId xmlns:p14="http://schemas.microsoft.com/office/powerpoint/2010/main" val="2756007568"/>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459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123666" y="1771918"/>
            <a:ext cx="9944668" cy="707886"/>
          </a:xfrm>
          <a:prstGeom prst="rect">
            <a:avLst/>
          </a:prstGeom>
          <a:noFill/>
        </p:spPr>
        <p:txBody>
          <a:bodyPr wrap="square" rtlCol="0">
            <a:spAutoFit/>
          </a:bodyPr>
          <a:lstStyle/>
          <a:p>
            <a:pPr algn="ctr"/>
            <a:r>
              <a:rPr lang="zh-CN" altLang="en-US" sz="4000" smtClean="0">
                <a:solidFill>
                  <a:schemeClr val="bg1"/>
                </a:solidFill>
                <a:cs typeface="+mn-ea"/>
                <a:sym typeface="+mn-lt"/>
              </a:rPr>
              <a:t>论文答辩</a:t>
            </a:r>
            <a:r>
              <a:rPr lang="en-US" altLang="zh-CN" sz="4000" smtClean="0">
                <a:solidFill>
                  <a:schemeClr val="bg1"/>
                </a:solidFill>
                <a:cs typeface="+mn-ea"/>
                <a:sym typeface="+mn-lt"/>
              </a:rPr>
              <a:t>/</a:t>
            </a:r>
            <a:r>
              <a:rPr lang="zh-CN" altLang="en-US" sz="4000" smtClean="0">
                <a:solidFill>
                  <a:schemeClr val="bg1"/>
                </a:solidFill>
                <a:cs typeface="+mn-ea"/>
                <a:sym typeface="+mn-lt"/>
              </a:rPr>
              <a:t>开题报告</a:t>
            </a:r>
            <a:r>
              <a:rPr lang="en-US" altLang="zh-CN" sz="4000" smtClean="0">
                <a:solidFill>
                  <a:schemeClr val="bg1"/>
                </a:solidFill>
                <a:cs typeface="+mn-ea"/>
                <a:sym typeface="+mn-lt"/>
              </a:rPr>
              <a:t>/</a:t>
            </a:r>
            <a:r>
              <a:rPr lang="zh-CN" altLang="en-US" sz="4000" smtClean="0">
                <a:solidFill>
                  <a:schemeClr val="bg1"/>
                </a:solidFill>
                <a:cs typeface="+mn-ea"/>
                <a:sym typeface="+mn-lt"/>
              </a:rPr>
              <a:t>社会实践</a:t>
            </a:r>
            <a:r>
              <a:rPr lang="zh-CN" altLang="en-US" sz="4000" dirty="0" smtClean="0">
                <a:solidFill>
                  <a:schemeClr val="bg1"/>
                </a:solidFill>
                <a:cs typeface="+mn-ea"/>
                <a:sym typeface="+mn-lt"/>
              </a:rPr>
              <a:t>报告</a:t>
            </a:r>
            <a:endParaRPr lang="zh-CN" altLang="en-US" sz="4000" dirty="0">
              <a:solidFill>
                <a:schemeClr val="bg1"/>
              </a:solidFill>
              <a:cs typeface="+mn-ea"/>
              <a:sym typeface="+mn-lt"/>
            </a:endParaRPr>
          </a:p>
        </p:txBody>
      </p:sp>
      <p:sp>
        <p:nvSpPr>
          <p:cNvPr id="168" name="文本框 167"/>
          <p:cNvSpPr txBox="1"/>
          <p:nvPr/>
        </p:nvSpPr>
        <p:spPr>
          <a:xfrm>
            <a:off x="1822248" y="2748609"/>
            <a:ext cx="8547504" cy="461665"/>
          </a:xfrm>
          <a:prstGeom prst="rect">
            <a:avLst/>
          </a:prstGeom>
          <a:noFill/>
        </p:spPr>
        <p:txBody>
          <a:bodyPr wrap="square" rtlCol="0">
            <a:spAutoFit/>
          </a:bodyPr>
          <a:lstStyle/>
          <a:p>
            <a:pPr algn="ctr"/>
            <a:r>
              <a:rPr lang="en-US" altLang="zh-CN" sz="2400" dirty="0" smtClean="0">
                <a:solidFill>
                  <a:schemeClr val="bg1"/>
                </a:solidFill>
                <a:cs typeface="+mn-ea"/>
                <a:sym typeface="+mn-lt"/>
              </a:rPr>
              <a:t>THESIS DEFENSE/SOCIAL PRACTICE REPORT</a:t>
            </a:r>
            <a:endParaRPr lang="zh-CN" altLang="en-US" sz="2400" dirty="0">
              <a:solidFill>
                <a:schemeClr val="bg1"/>
              </a:solidFill>
              <a:cs typeface="+mn-ea"/>
              <a:sym typeface="+mn-lt"/>
            </a:endParaRPr>
          </a:p>
        </p:txBody>
      </p:sp>
      <p:sp>
        <p:nvSpPr>
          <p:cNvPr id="166" name="文本框 165"/>
          <p:cNvSpPr txBox="1"/>
          <p:nvPr/>
        </p:nvSpPr>
        <p:spPr>
          <a:xfrm>
            <a:off x="3650408" y="3572396"/>
            <a:ext cx="2526891" cy="400110"/>
          </a:xfrm>
          <a:prstGeom prst="rect">
            <a:avLst/>
          </a:prstGeom>
          <a:noFill/>
        </p:spPr>
        <p:txBody>
          <a:bodyPr wrap="square" rtlCol="0">
            <a:spAutoFit/>
          </a:bodyPr>
          <a:lstStyle/>
          <a:p>
            <a:r>
              <a:rPr lang="zh-CN" altLang="en-US" sz="2000" dirty="0" smtClean="0">
                <a:solidFill>
                  <a:schemeClr val="bg1"/>
                </a:solidFill>
                <a:cs typeface="+mn-ea"/>
                <a:sym typeface="+mn-lt"/>
              </a:rPr>
              <a:t>汇报</a:t>
            </a:r>
            <a:r>
              <a:rPr lang="zh-CN" altLang="en-US" sz="2000" smtClean="0">
                <a:solidFill>
                  <a:schemeClr val="bg1"/>
                </a:solidFill>
                <a:cs typeface="+mn-ea"/>
                <a:sym typeface="+mn-lt"/>
              </a:rPr>
              <a:t>人</a:t>
            </a:r>
            <a:r>
              <a:rPr lang="zh-CN" altLang="en-US" sz="2000" smtClean="0">
                <a:solidFill>
                  <a:schemeClr val="bg1"/>
                </a:solidFill>
                <a:cs typeface="+mn-ea"/>
                <a:sym typeface="+mn-lt"/>
              </a:rPr>
              <a:t>：</a:t>
            </a:r>
            <a:r>
              <a:rPr lang="en-US" altLang="zh-CN" sz="2000" smtClean="0">
                <a:solidFill>
                  <a:schemeClr val="bg1"/>
                </a:solidFill>
                <a:cs typeface="+mn-ea"/>
                <a:sym typeface="+mn-lt"/>
              </a:rPr>
              <a:t>ppt</a:t>
            </a:r>
            <a:endParaRPr lang="en-US" altLang="zh-CN" sz="2000" dirty="0" smtClean="0">
              <a:solidFill>
                <a:schemeClr val="bg1"/>
              </a:solidFill>
              <a:cs typeface="+mn-ea"/>
              <a:sym typeface="+mn-lt"/>
            </a:endParaRPr>
          </a:p>
        </p:txBody>
      </p:sp>
      <p:sp>
        <p:nvSpPr>
          <p:cNvPr id="167" name="文本框 166"/>
          <p:cNvSpPr txBox="1"/>
          <p:nvPr/>
        </p:nvSpPr>
        <p:spPr>
          <a:xfrm>
            <a:off x="6860702" y="3551005"/>
            <a:ext cx="2855708" cy="400110"/>
          </a:xfrm>
          <a:prstGeom prst="rect">
            <a:avLst/>
          </a:prstGeom>
          <a:noFill/>
        </p:spPr>
        <p:txBody>
          <a:bodyPr wrap="square" rtlCol="0">
            <a:spAutoFit/>
          </a:bodyPr>
          <a:lstStyle/>
          <a:p>
            <a:r>
              <a:rPr lang="zh-CN" altLang="en-US" sz="2000" smtClean="0">
                <a:solidFill>
                  <a:schemeClr val="bg1"/>
                </a:solidFill>
                <a:cs typeface="+mn-ea"/>
                <a:sym typeface="+mn-lt"/>
              </a:rPr>
              <a:t>汇报时间：</a:t>
            </a:r>
            <a:r>
              <a:rPr lang="en-US" altLang="zh-CN" sz="2000" smtClean="0">
                <a:solidFill>
                  <a:schemeClr val="bg1"/>
                </a:solidFill>
                <a:cs typeface="+mn-ea"/>
                <a:sym typeface="+mn-lt"/>
              </a:rPr>
              <a:t>XX</a:t>
            </a:r>
            <a:r>
              <a:rPr lang="zh-CN" altLang="en-US" sz="2000" smtClean="0">
                <a:solidFill>
                  <a:schemeClr val="bg1"/>
                </a:solidFill>
                <a:cs typeface="+mn-ea"/>
                <a:sym typeface="+mn-lt"/>
              </a:rPr>
              <a:t>年</a:t>
            </a:r>
            <a:r>
              <a:rPr lang="en-US" altLang="zh-CN" sz="2000" smtClean="0">
                <a:solidFill>
                  <a:schemeClr val="bg1"/>
                </a:solidFill>
                <a:cs typeface="+mn-ea"/>
                <a:sym typeface="+mn-lt"/>
              </a:rPr>
              <a:t>XX</a:t>
            </a:r>
            <a:r>
              <a:rPr lang="zh-CN" altLang="en-US" sz="2000" smtClean="0">
                <a:solidFill>
                  <a:schemeClr val="bg1"/>
                </a:solidFill>
                <a:cs typeface="+mn-ea"/>
                <a:sym typeface="+mn-lt"/>
              </a:rPr>
              <a:t>月</a:t>
            </a:r>
            <a:endParaRPr lang="zh-CN" altLang="en-US" sz="2000" dirty="0">
              <a:solidFill>
                <a:schemeClr val="bg1"/>
              </a:solidFill>
              <a:cs typeface="+mn-ea"/>
              <a:sym typeface="+mn-lt"/>
            </a:endParaRPr>
          </a:p>
        </p:txBody>
      </p:sp>
      <p:sp>
        <p:nvSpPr>
          <p:cNvPr id="170" name="任意多边形 169"/>
          <p:cNvSpPr>
            <a:spLocks noChangeAspect="1"/>
          </p:cNvSpPr>
          <p:nvPr/>
        </p:nvSpPr>
        <p:spPr>
          <a:xfrm>
            <a:off x="6445417" y="3592451"/>
            <a:ext cx="373247" cy="360000"/>
          </a:xfrm>
          <a:custGeom>
            <a:avLst/>
            <a:gdLst>
              <a:gd name="connsiteX0" fmla="*/ 2980072 w 3788229"/>
              <a:gd name="connsiteY0" fmla="*/ 2739384 h 3653784"/>
              <a:gd name="connsiteX1" fmla="*/ 3196072 w 3788229"/>
              <a:gd name="connsiteY1" fmla="*/ 3653784 h 3653784"/>
              <a:gd name="connsiteX2" fmla="*/ 2764072 w 3788229"/>
              <a:gd name="connsiteY2" fmla="*/ 3653784 h 3653784"/>
              <a:gd name="connsiteX3" fmla="*/ 2980071 w 3788229"/>
              <a:gd name="connsiteY3" fmla="*/ 2439230 h 3653784"/>
              <a:gd name="connsiteX4" fmla="*/ 3079350 w 3788229"/>
              <a:gd name="connsiteY4" fmla="*/ 2538509 h 3653784"/>
              <a:gd name="connsiteX5" fmla="*/ 2980071 w 3788229"/>
              <a:gd name="connsiteY5" fmla="*/ 2637788 h 3653784"/>
              <a:gd name="connsiteX6" fmla="*/ 2880792 w 3788229"/>
              <a:gd name="connsiteY6" fmla="*/ 2538509 h 3653784"/>
              <a:gd name="connsiteX7" fmla="*/ 2980071 w 3788229"/>
              <a:gd name="connsiteY7" fmla="*/ 2439230 h 3653784"/>
              <a:gd name="connsiteX8" fmla="*/ 3338287 w 3788229"/>
              <a:gd name="connsiteY8" fmla="*/ 1211948 h 3653784"/>
              <a:gd name="connsiteX9" fmla="*/ 3338287 w 3788229"/>
              <a:gd name="connsiteY9" fmla="*/ 2086440 h 3653784"/>
              <a:gd name="connsiteX10" fmla="*/ 3039944 w 3788229"/>
              <a:gd name="connsiteY10" fmla="*/ 2219119 h 3653784"/>
              <a:gd name="connsiteX11" fmla="*/ 3039944 w 3788229"/>
              <a:gd name="connsiteY11" fmla="*/ 1344627 h 3653784"/>
              <a:gd name="connsiteX12" fmla="*/ 449942 w 3788229"/>
              <a:gd name="connsiteY12" fmla="*/ 1211948 h 3653784"/>
              <a:gd name="connsiteX13" fmla="*/ 1894114 w 3788229"/>
              <a:gd name="connsiteY13" fmla="*/ 1854197 h 3653784"/>
              <a:gd name="connsiteX14" fmla="*/ 2920199 w 3788229"/>
              <a:gd name="connsiteY14" fmla="*/ 1397879 h 3653784"/>
              <a:gd name="connsiteX15" fmla="*/ 2920199 w 3788229"/>
              <a:gd name="connsiteY15" fmla="*/ 2272371 h 3653784"/>
              <a:gd name="connsiteX16" fmla="*/ 1894114 w 3788229"/>
              <a:gd name="connsiteY16" fmla="*/ 2728689 h 3653784"/>
              <a:gd name="connsiteX17" fmla="*/ 449942 w 3788229"/>
              <a:gd name="connsiteY17" fmla="*/ 2086440 h 3653784"/>
              <a:gd name="connsiteX18" fmla="*/ 1894115 w 3788229"/>
              <a:gd name="connsiteY18" fmla="*/ 0 h 3653784"/>
              <a:gd name="connsiteX19" fmla="*/ 3788229 w 3788229"/>
              <a:gd name="connsiteY19" fmla="*/ 849086 h 3653784"/>
              <a:gd name="connsiteX20" fmla="*/ 2898197 w 3788229"/>
              <a:gd name="connsiteY20" fmla="*/ 1248066 h 3653784"/>
              <a:gd name="connsiteX21" fmla="*/ 2073823 w 3788229"/>
              <a:gd name="connsiteY21" fmla="*/ 857613 h 3653784"/>
              <a:gd name="connsiteX22" fmla="*/ 2075544 w 3788229"/>
              <a:gd name="connsiteY22" fmla="*/ 849086 h 3653784"/>
              <a:gd name="connsiteX23" fmla="*/ 1894115 w 3788229"/>
              <a:gd name="connsiteY23" fmla="*/ 667657 h 3653784"/>
              <a:gd name="connsiteX24" fmla="*/ 1712686 w 3788229"/>
              <a:gd name="connsiteY24" fmla="*/ 849086 h 3653784"/>
              <a:gd name="connsiteX25" fmla="*/ 1894115 w 3788229"/>
              <a:gd name="connsiteY25" fmla="*/ 1030515 h 3653784"/>
              <a:gd name="connsiteX26" fmla="*/ 2022405 w 3788229"/>
              <a:gd name="connsiteY26" fmla="*/ 977376 h 3653784"/>
              <a:gd name="connsiteX27" fmla="*/ 2028342 w 3788229"/>
              <a:gd name="connsiteY27" fmla="*/ 968569 h 3653784"/>
              <a:gd name="connsiteX28" fmla="*/ 2754477 w 3788229"/>
              <a:gd name="connsiteY28" fmla="*/ 1312493 h 3653784"/>
              <a:gd name="connsiteX29" fmla="*/ 1894115 w 3788229"/>
              <a:gd name="connsiteY29" fmla="*/ 1698172 h 3653784"/>
              <a:gd name="connsiteX30" fmla="*/ 0 w 3788229"/>
              <a:gd name="connsiteY30" fmla="*/ 849086 h 365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88229" h="3653784">
                <a:moveTo>
                  <a:pt x="2980072" y="2739384"/>
                </a:moveTo>
                <a:lnTo>
                  <a:pt x="3196072" y="3653784"/>
                </a:lnTo>
                <a:lnTo>
                  <a:pt x="2764072" y="3653784"/>
                </a:lnTo>
                <a:close/>
                <a:moveTo>
                  <a:pt x="2980071" y="2439230"/>
                </a:moveTo>
                <a:cubicBezTo>
                  <a:pt x="3034901" y="2439230"/>
                  <a:pt x="3079350" y="2483679"/>
                  <a:pt x="3079350" y="2538509"/>
                </a:cubicBezTo>
                <a:cubicBezTo>
                  <a:pt x="3079350" y="2593339"/>
                  <a:pt x="3034901" y="2637788"/>
                  <a:pt x="2980071" y="2637788"/>
                </a:cubicBezTo>
                <a:cubicBezTo>
                  <a:pt x="2925241" y="2637788"/>
                  <a:pt x="2880792" y="2593339"/>
                  <a:pt x="2880792" y="2538509"/>
                </a:cubicBezTo>
                <a:cubicBezTo>
                  <a:pt x="2880792" y="2483679"/>
                  <a:pt x="2925241" y="2439230"/>
                  <a:pt x="2980071" y="2439230"/>
                </a:cubicBezTo>
                <a:close/>
                <a:moveTo>
                  <a:pt x="3338287" y="1211948"/>
                </a:moveTo>
                <a:lnTo>
                  <a:pt x="3338287" y="2086440"/>
                </a:lnTo>
                <a:lnTo>
                  <a:pt x="3039944" y="2219119"/>
                </a:lnTo>
                <a:lnTo>
                  <a:pt x="3039944" y="1344627"/>
                </a:lnTo>
                <a:close/>
                <a:moveTo>
                  <a:pt x="449942" y="1211948"/>
                </a:moveTo>
                <a:lnTo>
                  <a:pt x="1894114" y="1854197"/>
                </a:lnTo>
                <a:lnTo>
                  <a:pt x="2920199" y="1397879"/>
                </a:lnTo>
                <a:lnTo>
                  <a:pt x="2920199" y="2272371"/>
                </a:lnTo>
                <a:lnTo>
                  <a:pt x="1894114" y="2728689"/>
                </a:lnTo>
                <a:lnTo>
                  <a:pt x="449942" y="2086440"/>
                </a:lnTo>
                <a:close/>
                <a:moveTo>
                  <a:pt x="1894115" y="0"/>
                </a:moveTo>
                <a:lnTo>
                  <a:pt x="3788229" y="849086"/>
                </a:lnTo>
                <a:lnTo>
                  <a:pt x="2898197" y="1248066"/>
                </a:lnTo>
                <a:lnTo>
                  <a:pt x="2073823" y="857613"/>
                </a:lnTo>
                <a:lnTo>
                  <a:pt x="2075544" y="849086"/>
                </a:lnTo>
                <a:cubicBezTo>
                  <a:pt x="2075544" y="748886"/>
                  <a:pt x="1994315" y="667657"/>
                  <a:pt x="1894115" y="667657"/>
                </a:cubicBezTo>
                <a:cubicBezTo>
                  <a:pt x="1793915" y="667657"/>
                  <a:pt x="1712686" y="748886"/>
                  <a:pt x="1712686" y="849086"/>
                </a:cubicBezTo>
                <a:cubicBezTo>
                  <a:pt x="1712686" y="949286"/>
                  <a:pt x="1793915" y="1030515"/>
                  <a:pt x="1894115" y="1030515"/>
                </a:cubicBezTo>
                <a:cubicBezTo>
                  <a:pt x="1944215" y="1030515"/>
                  <a:pt x="1989573" y="1010208"/>
                  <a:pt x="2022405" y="977376"/>
                </a:cubicBezTo>
                <a:lnTo>
                  <a:pt x="2028342" y="968569"/>
                </a:lnTo>
                <a:lnTo>
                  <a:pt x="2754477" y="1312493"/>
                </a:lnTo>
                <a:lnTo>
                  <a:pt x="1894115" y="1698172"/>
                </a:lnTo>
                <a:lnTo>
                  <a:pt x="0" y="8490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172" name="任意多边形 171"/>
          <p:cNvSpPr>
            <a:spLocks noChangeAspect="1"/>
          </p:cNvSpPr>
          <p:nvPr/>
        </p:nvSpPr>
        <p:spPr>
          <a:xfrm>
            <a:off x="3199046" y="3610451"/>
            <a:ext cx="324000" cy="324000"/>
          </a:xfrm>
          <a:custGeom>
            <a:avLst/>
            <a:gdLst>
              <a:gd name="connsiteX0" fmla="*/ 323834 w 3757853"/>
              <a:gd name="connsiteY0" fmla="*/ 2826194 h 3757854"/>
              <a:gd name="connsiteX1" fmla="*/ 931659 w 3757853"/>
              <a:gd name="connsiteY1" fmla="*/ 3434019 h 3757854"/>
              <a:gd name="connsiteX2" fmla="*/ 0 w 3757853"/>
              <a:gd name="connsiteY2" fmla="*/ 3757854 h 3757854"/>
              <a:gd name="connsiteX3" fmla="*/ 2958831 w 3757853"/>
              <a:gd name="connsiteY3" fmla="*/ 543794 h 3757854"/>
              <a:gd name="connsiteX4" fmla="*/ 2048517 w 3757853"/>
              <a:gd name="connsiteY4" fmla="*/ 1454108 h 3757854"/>
              <a:gd name="connsiteX5" fmla="*/ 2303745 w 3757853"/>
              <a:gd name="connsiteY5" fmla="*/ 1709336 h 3757854"/>
              <a:gd name="connsiteX6" fmla="*/ 3214059 w 3757853"/>
              <a:gd name="connsiteY6" fmla="*/ 799022 h 3757854"/>
              <a:gd name="connsiteX7" fmla="*/ 3046271 w 3757853"/>
              <a:gd name="connsiteY7" fmla="*/ 0 h 3757854"/>
              <a:gd name="connsiteX8" fmla="*/ 3130563 w 3757853"/>
              <a:gd name="connsiteY8" fmla="*/ 34915 h 3757854"/>
              <a:gd name="connsiteX9" fmla="*/ 3722939 w 3757853"/>
              <a:gd name="connsiteY9" fmla="*/ 627292 h 3757854"/>
              <a:gd name="connsiteX10" fmla="*/ 3722939 w 3757853"/>
              <a:gd name="connsiteY10" fmla="*/ 795874 h 3757854"/>
              <a:gd name="connsiteX11" fmla="*/ 1177594 w 3757853"/>
              <a:gd name="connsiteY11" fmla="*/ 3341219 h 3757854"/>
              <a:gd name="connsiteX12" fmla="*/ 1009011 w 3757853"/>
              <a:gd name="connsiteY12" fmla="*/ 3341219 h 3757854"/>
              <a:gd name="connsiteX13" fmla="*/ 416635 w 3757853"/>
              <a:gd name="connsiteY13" fmla="*/ 2748843 h 3757854"/>
              <a:gd name="connsiteX14" fmla="*/ 416635 w 3757853"/>
              <a:gd name="connsiteY14" fmla="*/ 2580260 h 3757854"/>
              <a:gd name="connsiteX15" fmla="*/ 2961980 w 3757853"/>
              <a:gd name="connsiteY15" fmla="*/ 34915 h 3757854"/>
              <a:gd name="connsiteX16" fmla="*/ 3046271 w 3757853"/>
              <a:gd name="connsiteY16" fmla="*/ 0 h 375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57853" h="3757854">
                <a:moveTo>
                  <a:pt x="323834" y="2826194"/>
                </a:moveTo>
                <a:lnTo>
                  <a:pt x="931659" y="3434019"/>
                </a:lnTo>
                <a:lnTo>
                  <a:pt x="0" y="3757854"/>
                </a:lnTo>
                <a:close/>
                <a:moveTo>
                  <a:pt x="2958831" y="543794"/>
                </a:moveTo>
                <a:lnTo>
                  <a:pt x="2048517" y="1454108"/>
                </a:lnTo>
                <a:lnTo>
                  <a:pt x="2303745" y="1709336"/>
                </a:lnTo>
                <a:lnTo>
                  <a:pt x="3214059" y="799022"/>
                </a:lnTo>
                <a:close/>
                <a:moveTo>
                  <a:pt x="3046271" y="0"/>
                </a:moveTo>
                <a:cubicBezTo>
                  <a:pt x="3076779" y="0"/>
                  <a:pt x="3107286" y="11638"/>
                  <a:pt x="3130563" y="34915"/>
                </a:cubicBezTo>
                <a:lnTo>
                  <a:pt x="3722939" y="627292"/>
                </a:lnTo>
                <a:cubicBezTo>
                  <a:pt x="3769492" y="673845"/>
                  <a:pt x="3769492" y="749321"/>
                  <a:pt x="3722939" y="795874"/>
                </a:cubicBezTo>
                <a:lnTo>
                  <a:pt x="1177594" y="3341219"/>
                </a:lnTo>
                <a:cubicBezTo>
                  <a:pt x="1131041" y="3387772"/>
                  <a:pt x="1055565" y="3387772"/>
                  <a:pt x="1009011" y="3341219"/>
                </a:cubicBezTo>
                <a:lnTo>
                  <a:pt x="416635" y="2748843"/>
                </a:lnTo>
                <a:cubicBezTo>
                  <a:pt x="370082" y="2702289"/>
                  <a:pt x="370082" y="2626813"/>
                  <a:pt x="416635" y="2580260"/>
                </a:cubicBezTo>
                <a:lnTo>
                  <a:pt x="2961980" y="34915"/>
                </a:lnTo>
                <a:cubicBezTo>
                  <a:pt x="2985256" y="11638"/>
                  <a:pt x="3015764" y="0"/>
                  <a:pt x="30462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cs typeface="+mn-ea"/>
              <a:sym typeface="+mn-lt"/>
            </a:endParaRPr>
          </a:p>
        </p:txBody>
      </p:sp>
      <p:pic>
        <p:nvPicPr>
          <p:cNvPr id="2" name="麻枝准 - 活動日誌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7079" y="6979695"/>
            <a:ext cx="609600" cy="609600"/>
          </a:xfrm>
          <a:prstGeom prst="rect">
            <a:avLst/>
          </a:prstGeom>
        </p:spPr>
      </p:pic>
      <p:cxnSp>
        <p:nvCxnSpPr>
          <p:cNvPr id="4" name="直接连接符 3"/>
          <p:cNvCxnSpPr/>
          <p:nvPr/>
        </p:nvCxnSpPr>
        <p:spPr>
          <a:xfrm>
            <a:off x="1277258" y="3349758"/>
            <a:ext cx="9637485"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908886"/>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5" presetClass="entr" presetSubtype="0" fill="hold" grpId="0" nodeType="withEffect">
                                  <p:stCondLst>
                                    <p:cond delay="0"/>
                                  </p:stCondLst>
                                  <p:iterate type="lt">
                                    <p:tmPct val="10000"/>
                                  </p:iterate>
                                  <p:childTnLst>
                                    <p:set>
                                      <p:cBhvr>
                                        <p:cTn id="8" dur="1" fill="hold">
                                          <p:stCondLst>
                                            <p:cond delay="0"/>
                                          </p:stCondLst>
                                        </p:cTn>
                                        <p:tgtEl>
                                          <p:spTgt spid="12"/>
                                        </p:tgtEl>
                                        <p:attrNameLst>
                                          <p:attrName>style.visibility</p:attrName>
                                        </p:attrNameLst>
                                      </p:cBhvr>
                                      <p:to>
                                        <p:strVal val="visible"/>
                                      </p:to>
                                    </p:set>
                                    <p:anim calcmode="lin" valueType="num">
                                      <p:cBhvr>
                                        <p:cTn id="9" dur="1000" fill="hold"/>
                                        <p:tgtEl>
                                          <p:spTgt spid="12"/>
                                        </p:tgtEl>
                                        <p:attrNameLst>
                                          <p:attrName>ppt_w</p:attrName>
                                        </p:attrNameLst>
                                      </p:cBhvr>
                                      <p:tavLst>
                                        <p:tav tm="0">
                                          <p:val>
                                            <p:fltVal val="0"/>
                                          </p:val>
                                        </p:tav>
                                        <p:tav tm="100000">
                                          <p:val>
                                            <p:strVal val="#ppt_w"/>
                                          </p:val>
                                        </p:tav>
                                      </p:tavLst>
                                    </p:anim>
                                    <p:anim calcmode="lin" valueType="num">
                                      <p:cBhvr>
                                        <p:cTn id="10" dur="1000" fill="hold"/>
                                        <p:tgtEl>
                                          <p:spTgt spid="12"/>
                                        </p:tgtEl>
                                        <p:attrNameLst>
                                          <p:attrName>ppt_h</p:attrName>
                                        </p:attrNameLst>
                                      </p:cBhvr>
                                      <p:tavLst>
                                        <p:tav tm="0">
                                          <p:val>
                                            <p:fltVal val="0"/>
                                          </p:val>
                                        </p:tav>
                                        <p:tav tm="100000">
                                          <p:val>
                                            <p:strVal val="#ppt_h"/>
                                          </p:val>
                                        </p:tav>
                                      </p:tavLst>
                                    </p:anim>
                                    <p:anim calcmode="lin" valueType="num">
                                      <p:cBhvr>
                                        <p:cTn id="11"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2"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3" fill="hold">
                            <p:stCondLst>
                              <p:cond delay="2500"/>
                            </p:stCondLst>
                            <p:childTnLst>
                              <p:par>
                                <p:cTn id="14" presetID="42" presetClass="entr" presetSubtype="0" fill="hold" grpId="0" nodeType="afterEffect">
                                  <p:stCondLst>
                                    <p:cond delay="0"/>
                                  </p:stCondLst>
                                  <p:childTnLst>
                                    <p:set>
                                      <p:cBhvr>
                                        <p:cTn id="15" dur="1" fill="hold">
                                          <p:stCondLst>
                                            <p:cond delay="0"/>
                                          </p:stCondLst>
                                        </p:cTn>
                                        <p:tgtEl>
                                          <p:spTgt spid="168"/>
                                        </p:tgtEl>
                                        <p:attrNameLst>
                                          <p:attrName>style.visibility</p:attrName>
                                        </p:attrNameLst>
                                      </p:cBhvr>
                                      <p:to>
                                        <p:strVal val="visible"/>
                                      </p:to>
                                    </p:set>
                                    <p:animEffect transition="in" filter="fade">
                                      <p:cBhvr>
                                        <p:cTn id="16" dur="750"/>
                                        <p:tgtEl>
                                          <p:spTgt spid="168"/>
                                        </p:tgtEl>
                                      </p:cBhvr>
                                    </p:animEffect>
                                    <p:anim calcmode="lin" valueType="num">
                                      <p:cBhvr>
                                        <p:cTn id="17" dur="750" fill="hold"/>
                                        <p:tgtEl>
                                          <p:spTgt spid="168"/>
                                        </p:tgtEl>
                                        <p:attrNameLst>
                                          <p:attrName>ppt_x</p:attrName>
                                        </p:attrNameLst>
                                      </p:cBhvr>
                                      <p:tavLst>
                                        <p:tav tm="0">
                                          <p:val>
                                            <p:strVal val="#ppt_x"/>
                                          </p:val>
                                        </p:tav>
                                        <p:tav tm="100000">
                                          <p:val>
                                            <p:strVal val="#ppt_x"/>
                                          </p:val>
                                        </p:tav>
                                      </p:tavLst>
                                    </p:anim>
                                    <p:anim calcmode="lin" valueType="num">
                                      <p:cBhvr>
                                        <p:cTn id="18" dur="750" fill="hold"/>
                                        <p:tgtEl>
                                          <p:spTgt spid="168"/>
                                        </p:tgtEl>
                                        <p:attrNameLst>
                                          <p:attrName>ppt_y</p:attrName>
                                        </p:attrNameLst>
                                      </p:cBhvr>
                                      <p:tavLst>
                                        <p:tav tm="0">
                                          <p:val>
                                            <p:strVal val="#ppt_y+.1"/>
                                          </p:val>
                                        </p:tav>
                                        <p:tav tm="100000">
                                          <p:val>
                                            <p:strVal val="#ppt_y"/>
                                          </p:val>
                                        </p:tav>
                                      </p:tavLst>
                                    </p:anim>
                                  </p:childTnLst>
                                </p:cTn>
                              </p:par>
                            </p:childTnLst>
                          </p:cTn>
                        </p:par>
                        <p:par>
                          <p:cTn id="19" fill="hold">
                            <p:stCondLst>
                              <p:cond delay="3250"/>
                            </p:stCondLst>
                            <p:childTnLst>
                              <p:par>
                                <p:cTn id="20" presetID="16" presetClass="entr" presetSubtype="37"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outVertical)">
                                      <p:cBhvr>
                                        <p:cTn id="22" dur="500"/>
                                        <p:tgtEl>
                                          <p:spTgt spid="4"/>
                                        </p:tgtEl>
                                      </p:cBhvr>
                                    </p:animEffect>
                                  </p:childTnLst>
                                </p:cTn>
                              </p:par>
                            </p:childTnLst>
                          </p:cTn>
                        </p:par>
                        <p:par>
                          <p:cTn id="23" fill="hold">
                            <p:stCondLst>
                              <p:cond delay="3750"/>
                            </p:stCondLst>
                            <p:childTnLst>
                              <p:par>
                                <p:cTn id="24" presetID="10" presetClass="entr" presetSubtype="0" fill="hold" grpId="0" nodeType="afterEffect">
                                  <p:stCondLst>
                                    <p:cond delay="0"/>
                                  </p:stCondLst>
                                  <p:childTnLst>
                                    <p:set>
                                      <p:cBhvr>
                                        <p:cTn id="25" dur="1" fill="hold">
                                          <p:stCondLst>
                                            <p:cond delay="0"/>
                                          </p:stCondLst>
                                        </p:cTn>
                                        <p:tgtEl>
                                          <p:spTgt spid="172"/>
                                        </p:tgtEl>
                                        <p:attrNameLst>
                                          <p:attrName>style.visibility</p:attrName>
                                        </p:attrNameLst>
                                      </p:cBhvr>
                                      <p:to>
                                        <p:strVal val="visible"/>
                                      </p:to>
                                    </p:set>
                                    <p:animEffect transition="in" filter="fade">
                                      <p:cBhvr>
                                        <p:cTn id="26" dur="500"/>
                                        <p:tgtEl>
                                          <p:spTgt spid="17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6"/>
                                        </p:tgtEl>
                                        <p:attrNameLst>
                                          <p:attrName>style.visibility</p:attrName>
                                        </p:attrNameLst>
                                      </p:cBhvr>
                                      <p:to>
                                        <p:strVal val="visible"/>
                                      </p:to>
                                    </p:set>
                                    <p:animEffect transition="in" filter="fade">
                                      <p:cBhvr>
                                        <p:cTn id="29" dur="500"/>
                                        <p:tgtEl>
                                          <p:spTgt spid="166"/>
                                        </p:tgtEl>
                                      </p:cBhvr>
                                    </p:animEffect>
                                  </p:childTnLst>
                                </p:cTn>
                              </p:par>
                            </p:childTnLst>
                          </p:cTn>
                        </p:par>
                        <p:par>
                          <p:cTn id="30" fill="hold">
                            <p:stCondLst>
                              <p:cond delay="4250"/>
                            </p:stCondLst>
                            <p:childTnLst>
                              <p:par>
                                <p:cTn id="31" presetID="10" presetClass="entr" presetSubtype="0" fill="hold" grpId="0" nodeType="afterEffect">
                                  <p:stCondLst>
                                    <p:cond delay="0"/>
                                  </p:stCondLst>
                                  <p:childTnLst>
                                    <p:set>
                                      <p:cBhvr>
                                        <p:cTn id="32" dur="1" fill="hold">
                                          <p:stCondLst>
                                            <p:cond delay="0"/>
                                          </p:stCondLst>
                                        </p:cTn>
                                        <p:tgtEl>
                                          <p:spTgt spid="170"/>
                                        </p:tgtEl>
                                        <p:attrNameLst>
                                          <p:attrName>style.visibility</p:attrName>
                                        </p:attrNameLst>
                                      </p:cBhvr>
                                      <p:to>
                                        <p:strVal val="visible"/>
                                      </p:to>
                                    </p:set>
                                    <p:animEffect transition="in" filter="fade">
                                      <p:cBhvr>
                                        <p:cTn id="33" dur="500"/>
                                        <p:tgtEl>
                                          <p:spTgt spid="17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7"/>
                                        </p:tgtEl>
                                        <p:attrNameLst>
                                          <p:attrName>style.visibility</p:attrName>
                                        </p:attrNameLst>
                                      </p:cBhvr>
                                      <p:to>
                                        <p:strVal val="visible"/>
                                      </p:to>
                                    </p:set>
                                    <p:animEffect transition="in" filter="fade">
                                      <p:cBhvr>
                                        <p:cTn id="36" dur="5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2"/>
                </p:tgtEl>
              </p:cMediaNode>
            </p:audio>
          </p:childTnLst>
        </p:cTn>
      </p:par>
    </p:tnLst>
    <p:bldLst>
      <p:bldP spid="12" grpId="0"/>
      <p:bldP spid="168" grpId="0"/>
      <p:bldP spid="166" grpId="0"/>
      <p:bldP spid="167" grpId="0"/>
      <p:bldP spid="170" grpId="0" animBg="1"/>
      <p:bldP spid="17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00283" y="2013657"/>
            <a:ext cx="1704740" cy="461665"/>
          </a:xfrm>
          <a:prstGeom prst="rect">
            <a:avLst/>
          </a:prstGeom>
          <a:noFill/>
        </p:spPr>
        <p:txBody>
          <a:bodyPr wrap="square" lIns="0" rIns="0" rtlCol="0">
            <a:spAutoFit/>
          </a:bodyPr>
          <a:lstStyle/>
          <a:p>
            <a:pPr algn="ctr"/>
            <a:r>
              <a:rPr lang="zh-CN" altLang="en-US" sz="2400" dirty="0" smtClean="0">
                <a:cs typeface="+mn-ea"/>
                <a:sym typeface="+mn-lt"/>
              </a:rPr>
              <a:t>研究概述</a:t>
            </a:r>
            <a:endParaRPr lang="zh-CN" altLang="en-US" sz="2400" dirty="0">
              <a:cs typeface="+mn-ea"/>
              <a:sym typeface="+mn-lt"/>
            </a:endParaRPr>
          </a:p>
        </p:txBody>
      </p:sp>
      <p:sp>
        <p:nvSpPr>
          <p:cNvPr id="6" name="文本框 5"/>
          <p:cNvSpPr txBox="1"/>
          <p:nvPr/>
        </p:nvSpPr>
        <p:spPr>
          <a:xfrm>
            <a:off x="9287036" y="2079237"/>
            <a:ext cx="2450955" cy="400110"/>
          </a:xfrm>
          <a:prstGeom prst="rect">
            <a:avLst/>
          </a:prstGeom>
          <a:noFill/>
        </p:spPr>
        <p:txBody>
          <a:bodyPr wrap="square" lIns="0" rIns="0" rtlCol="0">
            <a:spAutoFit/>
          </a:bodyPr>
          <a:lstStyle/>
          <a:p>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rPr>
              <a:t>OVERVIEW</a:t>
            </a:r>
            <a:endParaRPr lang="zh-CN" altLang="en-US" sz="2000" dirty="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endParaRPr>
          </a:p>
        </p:txBody>
      </p:sp>
      <p:sp>
        <p:nvSpPr>
          <p:cNvPr id="7" name="任意多边形 6"/>
          <p:cNvSpPr>
            <a:spLocks noChangeAspect="1"/>
          </p:cNvSpPr>
          <p:nvPr/>
        </p:nvSpPr>
        <p:spPr>
          <a:xfrm>
            <a:off x="7150832" y="2064489"/>
            <a:ext cx="452714" cy="360000"/>
          </a:xfrm>
          <a:custGeom>
            <a:avLst/>
            <a:gdLst>
              <a:gd name="connsiteX0" fmla="*/ 1269152 w 5503378"/>
              <a:gd name="connsiteY0" fmla="*/ 398964 h 4376313"/>
              <a:gd name="connsiteX1" fmla="*/ 1115543 w 5503378"/>
              <a:gd name="connsiteY1" fmla="*/ 408642 h 4376313"/>
              <a:gd name="connsiteX2" fmla="*/ 443777 w 5503378"/>
              <a:gd name="connsiteY2" fmla="*/ 601558 h 4376313"/>
              <a:gd name="connsiteX3" fmla="*/ 295433 w 5503378"/>
              <a:gd name="connsiteY3" fmla="*/ 680204 h 4376313"/>
              <a:gd name="connsiteX4" fmla="*/ 295433 w 5503378"/>
              <a:gd name="connsiteY4" fmla="*/ 3901750 h 4376313"/>
              <a:gd name="connsiteX5" fmla="*/ 334198 w 5503378"/>
              <a:gd name="connsiteY5" fmla="*/ 3883118 h 4376313"/>
              <a:gd name="connsiteX6" fmla="*/ 1240374 w 5503378"/>
              <a:gd name="connsiteY6" fmla="*/ 3664387 h 4376313"/>
              <a:gd name="connsiteX7" fmla="*/ 1269152 w 5503378"/>
              <a:gd name="connsiteY7" fmla="*/ 3663489 h 4376313"/>
              <a:gd name="connsiteX8" fmla="*/ 1557152 w 5503378"/>
              <a:gd name="connsiteY8" fmla="*/ 398013 h 4376313"/>
              <a:gd name="connsiteX9" fmla="*/ 1557152 w 5503378"/>
              <a:gd name="connsiteY9" fmla="*/ 3662744 h 4376313"/>
              <a:gd name="connsiteX10" fmla="*/ 1590667 w 5503378"/>
              <a:gd name="connsiteY10" fmla="*/ 3663823 h 4376313"/>
              <a:gd name="connsiteX11" fmla="*/ 2540219 w 5503378"/>
              <a:gd name="connsiteY11" fmla="*/ 3898466 h 4376313"/>
              <a:gd name="connsiteX12" fmla="*/ 2594382 w 5503378"/>
              <a:gd name="connsiteY12" fmla="*/ 3925168 h 4376313"/>
              <a:gd name="connsiteX13" fmla="*/ 2594382 w 5503378"/>
              <a:gd name="connsiteY13" fmla="*/ 707255 h 4376313"/>
              <a:gd name="connsiteX14" fmla="*/ 2406911 w 5503378"/>
              <a:gd name="connsiteY14" fmla="*/ 606565 h 4376313"/>
              <a:gd name="connsiteX15" fmla="*/ 1736398 w 5503378"/>
              <a:gd name="connsiteY15" fmla="*/ 410225 h 4376313"/>
              <a:gd name="connsiteX16" fmla="*/ 4262441 w 5503378"/>
              <a:gd name="connsiteY16" fmla="*/ 397459 h 4376313"/>
              <a:gd name="connsiteX17" fmla="*/ 4262441 w 5503378"/>
              <a:gd name="connsiteY17" fmla="*/ 3666541 h 4376313"/>
              <a:gd name="connsiteX18" fmla="*/ 4347032 w 5503378"/>
              <a:gd name="connsiteY18" fmla="*/ 3672315 h 4376313"/>
              <a:gd name="connsiteX19" fmla="*/ 5191768 w 5503378"/>
              <a:gd name="connsiteY19" fmla="*/ 3898466 h 4376313"/>
              <a:gd name="connsiteX20" fmla="*/ 5209717 w 5503378"/>
              <a:gd name="connsiteY20" fmla="*/ 3907366 h 4376313"/>
              <a:gd name="connsiteX21" fmla="*/ 5209717 w 5503378"/>
              <a:gd name="connsiteY21" fmla="*/ 686508 h 4376313"/>
              <a:gd name="connsiteX22" fmla="*/ 5128663 w 5503378"/>
              <a:gd name="connsiteY22" fmla="*/ 641090 h 4376313"/>
              <a:gd name="connsiteX23" fmla="*/ 4291291 w 5503378"/>
              <a:gd name="connsiteY23" fmla="*/ 399245 h 4376313"/>
              <a:gd name="connsiteX24" fmla="*/ 4145671 w 5503378"/>
              <a:gd name="connsiteY24" fmla="*/ 390227 h 4376313"/>
              <a:gd name="connsiteX25" fmla="*/ 2887575 w 5503378"/>
              <a:gd name="connsiteY25" fmla="*/ 711699 h 4376313"/>
              <a:gd name="connsiteX26" fmla="*/ 2882382 w 5503378"/>
              <a:gd name="connsiteY26" fmla="*/ 704854 h 4376313"/>
              <a:gd name="connsiteX27" fmla="*/ 2882382 w 5503378"/>
              <a:gd name="connsiteY27" fmla="*/ 3932615 h 4376313"/>
              <a:gd name="connsiteX28" fmla="*/ 2974975 w 5503378"/>
              <a:gd name="connsiteY28" fmla="*/ 3887852 h 4376313"/>
              <a:gd name="connsiteX29" fmla="*/ 3822020 w 5503378"/>
              <a:gd name="connsiteY29" fmla="*/ 3669830 h 4376313"/>
              <a:gd name="connsiteX30" fmla="*/ 3974441 w 5503378"/>
              <a:gd name="connsiteY30" fmla="*/ 3660877 h 4376313"/>
              <a:gd name="connsiteX31" fmla="*/ 3974441 w 5503378"/>
              <a:gd name="connsiteY31" fmla="*/ 395785 h 4376313"/>
              <a:gd name="connsiteX32" fmla="*/ 4235416 w 5503378"/>
              <a:gd name="connsiteY32" fmla="*/ 395785 h 4376313"/>
              <a:gd name="connsiteX33" fmla="*/ 1426036 w 5503378"/>
              <a:gd name="connsiteY33" fmla="*/ 389080 h 4376313"/>
              <a:gd name="connsiteX34" fmla="*/ 1319604 w 5503378"/>
              <a:gd name="connsiteY34" fmla="*/ 395786 h 4376313"/>
              <a:gd name="connsiteX35" fmla="*/ 1524456 w 5503378"/>
              <a:gd name="connsiteY35" fmla="*/ 395786 h 4376313"/>
              <a:gd name="connsiteX36" fmla="*/ 1427200 w 5503378"/>
              <a:gd name="connsiteY36" fmla="*/ 9 h 4376313"/>
              <a:gd name="connsiteX37" fmla="*/ 2688168 w 5503378"/>
              <a:gd name="connsiteY37" fmla="*/ 312853 h 4376313"/>
              <a:gd name="connsiteX38" fmla="*/ 2745869 w 5503378"/>
              <a:gd name="connsiteY38" fmla="*/ 346413 h 4376313"/>
              <a:gd name="connsiteX39" fmla="*/ 2815813 w 5503378"/>
              <a:gd name="connsiteY39" fmla="*/ 306248 h 4376313"/>
              <a:gd name="connsiteX40" fmla="*/ 5350123 w 5503378"/>
              <a:gd name="connsiteY40" fmla="*/ 318433 h 4376313"/>
              <a:gd name="connsiteX41" fmla="*/ 5482419 w 5503378"/>
              <a:gd name="connsiteY41" fmla="*/ 395785 h 4376313"/>
              <a:gd name="connsiteX42" fmla="*/ 5497717 w 5503378"/>
              <a:gd name="connsiteY42" fmla="*/ 395785 h 4376313"/>
              <a:gd name="connsiteX43" fmla="*/ 5497717 w 5503378"/>
              <a:gd name="connsiteY43" fmla="*/ 404730 h 4376313"/>
              <a:gd name="connsiteX44" fmla="*/ 5503378 w 5503378"/>
              <a:gd name="connsiteY44" fmla="*/ 408040 h 4376313"/>
              <a:gd name="connsiteX45" fmla="*/ 5497717 w 5503378"/>
              <a:gd name="connsiteY45" fmla="*/ 415411 h 4376313"/>
              <a:gd name="connsiteX46" fmla="*/ 5497717 w 5503378"/>
              <a:gd name="connsiteY46" fmla="*/ 4063279 h 4376313"/>
              <a:gd name="connsiteX47" fmla="*/ 5503378 w 5503378"/>
              <a:gd name="connsiteY47" fmla="*/ 4066589 h 4376313"/>
              <a:gd name="connsiteX48" fmla="*/ 5497717 w 5503378"/>
              <a:gd name="connsiteY48" fmla="*/ 4073960 h 4376313"/>
              <a:gd name="connsiteX49" fmla="*/ 5497717 w 5503378"/>
              <a:gd name="connsiteY49" fmla="*/ 4353635 h 4376313"/>
              <a:gd name="connsiteX50" fmla="*/ 5282917 w 5503378"/>
              <a:gd name="connsiteY50" fmla="*/ 4353635 h 4376313"/>
              <a:gd name="connsiteX51" fmla="*/ 5265499 w 5503378"/>
              <a:gd name="connsiteY51" fmla="*/ 4376313 h 4376313"/>
              <a:gd name="connsiteX52" fmla="*/ 5225027 w 5503378"/>
              <a:gd name="connsiteY52" fmla="*/ 4353635 h 4376313"/>
              <a:gd name="connsiteX53" fmla="*/ 5209717 w 5503378"/>
              <a:gd name="connsiteY53" fmla="*/ 4353635 h 4376313"/>
              <a:gd name="connsiteX54" fmla="*/ 5209717 w 5503378"/>
              <a:gd name="connsiteY54" fmla="*/ 4345057 h 4376313"/>
              <a:gd name="connsiteX55" fmla="*/ 5128663 w 5503378"/>
              <a:gd name="connsiteY55" fmla="*/ 4299639 h 4376313"/>
              <a:gd name="connsiteX56" fmla="*/ 2887575 w 5503378"/>
              <a:gd name="connsiteY56" fmla="*/ 4370248 h 4376313"/>
              <a:gd name="connsiteX57" fmla="*/ 2874972 w 5503378"/>
              <a:gd name="connsiteY57" fmla="*/ 4353635 h 4376313"/>
              <a:gd name="connsiteX58" fmla="*/ 2631368 w 5503378"/>
              <a:gd name="connsiteY58" fmla="*/ 4353635 h 4376313"/>
              <a:gd name="connsiteX59" fmla="*/ 2613950 w 5503378"/>
              <a:gd name="connsiteY59" fmla="*/ 4376313 h 4376313"/>
              <a:gd name="connsiteX60" fmla="*/ 373354 w 5503378"/>
              <a:gd name="connsiteY60" fmla="*/ 4294273 h 4376313"/>
              <a:gd name="connsiteX61" fmla="*/ 295433 w 5503378"/>
              <a:gd name="connsiteY61" fmla="*/ 4337382 h 4376313"/>
              <a:gd name="connsiteX62" fmla="*/ 295433 w 5503378"/>
              <a:gd name="connsiteY62" fmla="*/ 4353635 h 4376313"/>
              <a:gd name="connsiteX63" fmla="*/ 266055 w 5503378"/>
              <a:gd name="connsiteY63" fmla="*/ 4353635 h 4376313"/>
              <a:gd name="connsiteX64" fmla="*/ 236026 w 5503378"/>
              <a:gd name="connsiteY64" fmla="*/ 4370248 h 4376313"/>
              <a:gd name="connsiteX65" fmla="*/ 223423 w 5503378"/>
              <a:gd name="connsiteY65" fmla="*/ 4353635 h 4376313"/>
              <a:gd name="connsiteX66" fmla="*/ 7433 w 5503378"/>
              <a:gd name="connsiteY66" fmla="*/ 4353635 h 4376313"/>
              <a:gd name="connsiteX67" fmla="*/ 7433 w 5503378"/>
              <a:gd name="connsiteY67" fmla="*/ 4068923 h 4376313"/>
              <a:gd name="connsiteX68" fmla="*/ 0 w 5503378"/>
              <a:gd name="connsiteY68" fmla="*/ 4059125 h 4376313"/>
              <a:gd name="connsiteX69" fmla="*/ 7433 w 5503378"/>
              <a:gd name="connsiteY69" fmla="*/ 4054857 h 4376313"/>
              <a:gd name="connsiteX70" fmla="*/ 7433 w 5503378"/>
              <a:gd name="connsiteY70" fmla="*/ 410374 h 4376313"/>
              <a:gd name="connsiteX71" fmla="*/ 1 w 5503378"/>
              <a:gd name="connsiteY71" fmla="*/ 400577 h 4376313"/>
              <a:gd name="connsiteX72" fmla="*/ 7433 w 5503378"/>
              <a:gd name="connsiteY72" fmla="*/ 396308 h 4376313"/>
              <a:gd name="connsiteX73" fmla="*/ 7433 w 5503378"/>
              <a:gd name="connsiteY73" fmla="*/ 395785 h 4376313"/>
              <a:gd name="connsiteX74" fmla="*/ 8344 w 5503378"/>
              <a:gd name="connsiteY74" fmla="*/ 395785 h 4376313"/>
              <a:gd name="connsiteX75" fmla="*/ 164264 w 5503378"/>
              <a:gd name="connsiteY75" fmla="*/ 306248 h 4376313"/>
              <a:gd name="connsiteX76" fmla="*/ 1427200 w 5503378"/>
              <a:gd name="connsiteY76" fmla="*/ 9 h 4376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503378" h="4376313">
                <a:moveTo>
                  <a:pt x="1269152" y="398964"/>
                </a:moveTo>
                <a:lnTo>
                  <a:pt x="1115543" y="408642"/>
                </a:lnTo>
                <a:cubicBezTo>
                  <a:pt x="883943" y="438581"/>
                  <a:pt x="656683" y="502878"/>
                  <a:pt x="443777" y="601558"/>
                </a:cubicBezTo>
                <a:lnTo>
                  <a:pt x="295433" y="680204"/>
                </a:lnTo>
                <a:lnTo>
                  <a:pt x="295433" y="3901750"/>
                </a:lnTo>
                <a:lnTo>
                  <a:pt x="334198" y="3883118"/>
                </a:lnTo>
                <a:cubicBezTo>
                  <a:pt x="621693" y="3757526"/>
                  <a:pt x="929418" y="3684630"/>
                  <a:pt x="1240374" y="3664387"/>
                </a:cubicBezTo>
                <a:lnTo>
                  <a:pt x="1269152" y="3663489"/>
                </a:lnTo>
                <a:close/>
                <a:moveTo>
                  <a:pt x="1557152" y="398013"/>
                </a:moveTo>
                <a:lnTo>
                  <a:pt x="1557152" y="3662744"/>
                </a:lnTo>
                <a:lnTo>
                  <a:pt x="1590667" y="3663823"/>
                </a:lnTo>
                <a:cubicBezTo>
                  <a:pt x="1917207" y="3684024"/>
                  <a:pt x="2240283" y="3762256"/>
                  <a:pt x="2540219" y="3898466"/>
                </a:cubicBezTo>
                <a:lnTo>
                  <a:pt x="2594382" y="3925168"/>
                </a:lnTo>
                <a:lnTo>
                  <a:pt x="2594382" y="707255"/>
                </a:lnTo>
                <a:lnTo>
                  <a:pt x="2406911" y="606565"/>
                </a:lnTo>
                <a:cubicBezTo>
                  <a:pt x="2194644" y="506800"/>
                  <a:pt x="1967801" y="441346"/>
                  <a:pt x="1736398" y="410225"/>
                </a:cubicBezTo>
                <a:close/>
                <a:moveTo>
                  <a:pt x="4262441" y="397459"/>
                </a:moveTo>
                <a:lnTo>
                  <a:pt x="4262441" y="3666541"/>
                </a:lnTo>
                <a:lnTo>
                  <a:pt x="4347032" y="3672315"/>
                </a:lnTo>
                <a:cubicBezTo>
                  <a:pt x="4637721" y="3701454"/>
                  <a:pt x="4923968" y="3776850"/>
                  <a:pt x="5191768" y="3898466"/>
                </a:cubicBezTo>
                <a:lnTo>
                  <a:pt x="5209717" y="3907366"/>
                </a:lnTo>
                <a:lnTo>
                  <a:pt x="5209717" y="686508"/>
                </a:lnTo>
                <a:lnTo>
                  <a:pt x="5128663" y="641090"/>
                </a:lnTo>
                <a:cubicBezTo>
                  <a:pt x="4867531" y="506855"/>
                  <a:pt x="4581888" y="426223"/>
                  <a:pt x="4291291" y="399245"/>
                </a:cubicBezTo>
                <a:close/>
                <a:moveTo>
                  <a:pt x="4145671" y="390227"/>
                </a:moveTo>
                <a:cubicBezTo>
                  <a:pt x="3708114" y="376589"/>
                  <a:pt x="3266746" y="483691"/>
                  <a:pt x="2887575" y="711699"/>
                </a:cubicBezTo>
                <a:lnTo>
                  <a:pt x="2882382" y="704854"/>
                </a:lnTo>
                <a:lnTo>
                  <a:pt x="2882382" y="3932615"/>
                </a:lnTo>
                <a:lnTo>
                  <a:pt x="2974975" y="3887852"/>
                </a:lnTo>
                <a:cubicBezTo>
                  <a:pt x="3244026" y="3768874"/>
                  <a:pt x="3531042" y="3696213"/>
                  <a:pt x="3822020" y="3669830"/>
                </a:cubicBezTo>
                <a:lnTo>
                  <a:pt x="3974441" y="3660877"/>
                </a:lnTo>
                <a:lnTo>
                  <a:pt x="3974441" y="395785"/>
                </a:lnTo>
                <a:lnTo>
                  <a:pt x="4235416" y="395785"/>
                </a:lnTo>
                <a:close/>
                <a:moveTo>
                  <a:pt x="1426036" y="389080"/>
                </a:moveTo>
                <a:lnTo>
                  <a:pt x="1319604" y="395786"/>
                </a:lnTo>
                <a:lnTo>
                  <a:pt x="1524456" y="395786"/>
                </a:lnTo>
                <a:close/>
                <a:moveTo>
                  <a:pt x="1427200" y="9"/>
                </a:moveTo>
                <a:cubicBezTo>
                  <a:pt x="1863397" y="1151"/>
                  <a:pt x="2299266" y="105473"/>
                  <a:pt x="2688168" y="312853"/>
                </a:cubicBezTo>
                <a:lnTo>
                  <a:pt x="2745869" y="346413"/>
                </a:lnTo>
                <a:lnTo>
                  <a:pt x="2815813" y="306248"/>
                </a:lnTo>
                <a:cubicBezTo>
                  <a:pt x="3599725" y="-106268"/>
                  <a:pt x="4570538" y="-101877"/>
                  <a:pt x="5350123" y="318433"/>
                </a:cubicBezTo>
                <a:lnTo>
                  <a:pt x="5482419" y="395785"/>
                </a:lnTo>
                <a:lnTo>
                  <a:pt x="5497717" y="395785"/>
                </a:lnTo>
                <a:lnTo>
                  <a:pt x="5497717" y="404730"/>
                </a:lnTo>
                <a:lnTo>
                  <a:pt x="5503378" y="408040"/>
                </a:lnTo>
                <a:lnTo>
                  <a:pt x="5497717" y="415411"/>
                </a:lnTo>
                <a:lnTo>
                  <a:pt x="5497717" y="4063279"/>
                </a:lnTo>
                <a:lnTo>
                  <a:pt x="5503378" y="4066589"/>
                </a:lnTo>
                <a:lnTo>
                  <a:pt x="5497717" y="4073960"/>
                </a:lnTo>
                <a:lnTo>
                  <a:pt x="5497717" y="4353635"/>
                </a:lnTo>
                <a:lnTo>
                  <a:pt x="5282917" y="4353635"/>
                </a:lnTo>
                <a:lnTo>
                  <a:pt x="5265499" y="4376313"/>
                </a:lnTo>
                <a:lnTo>
                  <a:pt x="5225027" y="4353635"/>
                </a:lnTo>
                <a:lnTo>
                  <a:pt x="5209717" y="4353635"/>
                </a:lnTo>
                <a:lnTo>
                  <a:pt x="5209717" y="4345057"/>
                </a:lnTo>
                <a:lnTo>
                  <a:pt x="5128663" y="4299639"/>
                </a:lnTo>
                <a:cubicBezTo>
                  <a:pt x="4432311" y="3941678"/>
                  <a:pt x="3561657" y="3964900"/>
                  <a:pt x="2887575" y="4370248"/>
                </a:cubicBezTo>
                <a:lnTo>
                  <a:pt x="2874972" y="4353635"/>
                </a:lnTo>
                <a:lnTo>
                  <a:pt x="2631368" y="4353635"/>
                </a:lnTo>
                <a:lnTo>
                  <a:pt x="2613950" y="4376313"/>
                </a:lnTo>
                <a:cubicBezTo>
                  <a:pt x="1942487" y="3967532"/>
                  <a:pt x="1071997" y="3939871"/>
                  <a:pt x="373354" y="4294273"/>
                </a:cubicBezTo>
                <a:lnTo>
                  <a:pt x="295433" y="4337382"/>
                </a:lnTo>
                <a:lnTo>
                  <a:pt x="295433" y="4353635"/>
                </a:lnTo>
                <a:lnTo>
                  <a:pt x="266055" y="4353635"/>
                </a:lnTo>
                <a:lnTo>
                  <a:pt x="236026" y="4370248"/>
                </a:lnTo>
                <a:lnTo>
                  <a:pt x="223423" y="4353635"/>
                </a:lnTo>
                <a:lnTo>
                  <a:pt x="7433" y="4353635"/>
                </a:lnTo>
                <a:lnTo>
                  <a:pt x="7433" y="4068923"/>
                </a:lnTo>
                <a:lnTo>
                  <a:pt x="0" y="4059125"/>
                </a:lnTo>
                <a:lnTo>
                  <a:pt x="7433" y="4054857"/>
                </a:lnTo>
                <a:lnTo>
                  <a:pt x="7433" y="410374"/>
                </a:lnTo>
                <a:lnTo>
                  <a:pt x="1" y="400577"/>
                </a:lnTo>
                <a:lnTo>
                  <a:pt x="7433" y="396308"/>
                </a:lnTo>
                <a:lnTo>
                  <a:pt x="7433" y="395785"/>
                </a:lnTo>
                <a:lnTo>
                  <a:pt x="8344" y="395785"/>
                </a:lnTo>
                <a:lnTo>
                  <a:pt x="164264" y="306248"/>
                </a:lnTo>
                <a:cubicBezTo>
                  <a:pt x="554478" y="100906"/>
                  <a:pt x="991003" y="-1132"/>
                  <a:pt x="1427200" y="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8" name="文本框 7"/>
          <p:cNvSpPr txBox="1"/>
          <p:nvPr/>
        </p:nvSpPr>
        <p:spPr>
          <a:xfrm>
            <a:off x="7700283" y="2873601"/>
            <a:ext cx="1704740" cy="461665"/>
          </a:xfrm>
          <a:prstGeom prst="rect">
            <a:avLst/>
          </a:prstGeom>
          <a:noFill/>
        </p:spPr>
        <p:txBody>
          <a:bodyPr wrap="square" lIns="0" rIns="0" rtlCol="0">
            <a:spAutoFit/>
          </a:bodyPr>
          <a:lstStyle/>
          <a:p>
            <a:pPr algn="ctr"/>
            <a:r>
              <a:rPr lang="zh-CN" altLang="en-US" sz="2400" dirty="0" smtClean="0">
                <a:cs typeface="+mn-ea"/>
                <a:sym typeface="+mn-lt"/>
              </a:rPr>
              <a:t>研究方法</a:t>
            </a:r>
            <a:endParaRPr lang="zh-CN" altLang="en-US" sz="2400" dirty="0">
              <a:cs typeface="+mn-ea"/>
              <a:sym typeface="+mn-lt"/>
            </a:endParaRPr>
          </a:p>
        </p:txBody>
      </p:sp>
      <p:sp>
        <p:nvSpPr>
          <p:cNvPr id="10" name="文本框 9"/>
          <p:cNvSpPr txBox="1"/>
          <p:nvPr/>
        </p:nvSpPr>
        <p:spPr>
          <a:xfrm>
            <a:off x="9287036" y="2939181"/>
            <a:ext cx="2450955" cy="400110"/>
          </a:xfrm>
          <a:prstGeom prst="rect">
            <a:avLst/>
          </a:prstGeom>
          <a:noFill/>
        </p:spPr>
        <p:txBody>
          <a:bodyPr wrap="square" lIns="0" rIns="0" rtlCol="0">
            <a:spAutoFit/>
          </a:bodyPr>
          <a:lstStyle/>
          <a:p>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rPr>
              <a:t>METHODS</a:t>
            </a:r>
            <a:endParaRPr lang="zh-CN" altLang="en-US" sz="2000" dirty="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endParaRPr>
          </a:p>
        </p:txBody>
      </p:sp>
      <p:sp>
        <p:nvSpPr>
          <p:cNvPr id="11" name="文本框 10"/>
          <p:cNvSpPr txBox="1"/>
          <p:nvPr/>
        </p:nvSpPr>
        <p:spPr>
          <a:xfrm>
            <a:off x="7700283" y="3733545"/>
            <a:ext cx="1704740" cy="461665"/>
          </a:xfrm>
          <a:prstGeom prst="rect">
            <a:avLst/>
          </a:prstGeom>
          <a:noFill/>
        </p:spPr>
        <p:txBody>
          <a:bodyPr wrap="square" lIns="0" rIns="0" rtlCol="0">
            <a:spAutoFit/>
          </a:bodyPr>
          <a:lstStyle/>
          <a:p>
            <a:pPr algn="ctr"/>
            <a:r>
              <a:rPr lang="zh-CN" altLang="en-US" sz="2400" dirty="0" smtClean="0">
                <a:cs typeface="+mn-ea"/>
                <a:sym typeface="+mn-lt"/>
              </a:rPr>
              <a:t>研究过程</a:t>
            </a:r>
            <a:endParaRPr lang="zh-CN" altLang="en-US" sz="2400" dirty="0">
              <a:cs typeface="+mn-ea"/>
              <a:sym typeface="+mn-lt"/>
            </a:endParaRPr>
          </a:p>
        </p:txBody>
      </p:sp>
      <p:sp>
        <p:nvSpPr>
          <p:cNvPr id="13" name="文本框 12"/>
          <p:cNvSpPr txBox="1"/>
          <p:nvPr/>
        </p:nvSpPr>
        <p:spPr>
          <a:xfrm>
            <a:off x="9287036" y="3799125"/>
            <a:ext cx="2450955" cy="400110"/>
          </a:xfrm>
          <a:prstGeom prst="rect">
            <a:avLst/>
          </a:prstGeom>
          <a:noFill/>
        </p:spPr>
        <p:txBody>
          <a:bodyPr wrap="square" lIns="0" rIns="0" rtlCol="0">
            <a:spAutoFit/>
          </a:bodyPr>
          <a:lstStyle/>
          <a:p>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rPr>
              <a:t>PROCEDURE</a:t>
            </a:r>
            <a:endParaRPr lang="zh-CN" altLang="en-US" sz="2000" dirty="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endParaRPr>
          </a:p>
        </p:txBody>
      </p:sp>
      <p:sp>
        <p:nvSpPr>
          <p:cNvPr id="14" name="文本框 13"/>
          <p:cNvSpPr txBox="1"/>
          <p:nvPr/>
        </p:nvSpPr>
        <p:spPr>
          <a:xfrm>
            <a:off x="7700283" y="4593489"/>
            <a:ext cx="1704740" cy="461665"/>
          </a:xfrm>
          <a:prstGeom prst="rect">
            <a:avLst/>
          </a:prstGeom>
          <a:noFill/>
        </p:spPr>
        <p:txBody>
          <a:bodyPr wrap="square" lIns="0" rIns="0" rtlCol="0">
            <a:spAutoFit/>
          </a:bodyPr>
          <a:lstStyle/>
          <a:p>
            <a:pPr algn="ctr"/>
            <a:r>
              <a:rPr lang="zh-CN" altLang="en-US" sz="2400" dirty="0" smtClean="0">
                <a:cs typeface="+mn-ea"/>
                <a:sym typeface="+mn-lt"/>
              </a:rPr>
              <a:t>问题讨论</a:t>
            </a:r>
            <a:endParaRPr lang="zh-CN" altLang="en-US" sz="2400" dirty="0">
              <a:cs typeface="+mn-ea"/>
              <a:sym typeface="+mn-lt"/>
            </a:endParaRPr>
          </a:p>
        </p:txBody>
      </p:sp>
      <p:sp>
        <p:nvSpPr>
          <p:cNvPr id="16" name="文本框 15"/>
          <p:cNvSpPr txBox="1"/>
          <p:nvPr/>
        </p:nvSpPr>
        <p:spPr>
          <a:xfrm>
            <a:off x="9287036" y="4659069"/>
            <a:ext cx="2450955" cy="400110"/>
          </a:xfrm>
          <a:prstGeom prst="rect">
            <a:avLst/>
          </a:prstGeom>
          <a:noFill/>
        </p:spPr>
        <p:txBody>
          <a:bodyPr wrap="square" lIns="0" rIns="0" rtlCol="0">
            <a:spAutoFit/>
          </a:bodyPr>
          <a:lstStyle/>
          <a:p>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rPr>
              <a:t>EXPLORATION</a:t>
            </a:r>
            <a:endParaRPr lang="zh-CN" altLang="en-US" sz="2000" dirty="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endParaRPr>
          </a:p>
        </p:txBody>
      </p:sp>
      <p:sp>
        <p:nvSpPr>
          <p:cNvPr id="17" name="文本框 16"/>
          <p:cNvSpPr txBox="1"/>
          <p:nvPr/>
        </p:nvSpPr>
        <p:spPr>
          <a:xfrm>
            <a:off x="7700283" y="5453434"/>
            <a:ext cx="1704740" cy="461665"/>
          </a:xfrm>
          <a:prstGeom prst="rect">
            <a:avLst/>
          </a:prstGeom>
          <a:noFill/>
        </p:spPr>
        <p:txBody>
          <a:bodyPr wrap="square" lIns="0" rIns="0" rtlCol="0">
            <a:spAutoFit/>
          </a:bodyPr>
          <a:lstStyle/>
          <a:p>
            <a:pPr algn="ctr"/>
            <a:r>
              <a:rPr lang="zh-CN" altLang="en-US" sz="2400" dirty="0" smtClean="0">
                <a:cs typeface="+mn-ea"/>
                <a:sym typeface="+mn-lt"/>
              </a:rPr>
              <a:t>概括总结</a:t>
            </a:r>
            <a:endParaRPr lang="zh-CN" altLang="en-US" sz="2400" dirty="0">
              <a:cs typeface="+mn-ea"/>
              <a:sym typeface="+mn-lt"/>
            </a:endParaRPr>
          </a:p>
        </p:txBody>
      </p:sp>
      <p:sp>
        <p:nvSpPr>
          <p:cNvPr id="19" name="文本框 18"/>
          <p:cNvSpPr txBox="1"/>
          <p:nvPr/>
        </p:nvSpPr>
        <p:spPr>
          <a:xfrm>
            <a:off x="9287036" y="5519014"/>
            <a:ext cx="2450955" cy="400110"/>
          </a:xfrm>
          <a:prstGeom prst="rect">
            <a:avLst/>
          </a:prstGeom>
          <a:noFill/>
        </p:spPr>
        <p:txBody>
          <a:bodyPr wrap="square" lIns="0" rIns="0" rtlCol="0">
            <a:spAutoFit/>
          </a:bodyPr>
          <a:lstStyle/>
          <a:p>
            <a:r>
              <a:rPr lang="en-US" altLang="zh-CN" sz="2000" dirty="0" smtClean="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rPr>
              <a:t>CONCLUSION</a:t>
            </a:r>
            <a:endParaRPr lang="zh-CN" altLang="en-US" sz="2000" dirty="0">
              <a:solidFill>
                <a:schemeClr val="tx1">
                  <a:lumMod val="50000"/>
                  <a:lumOff val="50000"/>
                </a:schemeClr>
              </a:solidFill>
              <a:latin typeface="微软雅黑 Light" panose="020B0502040204020203" pitchFamily="34" charset="-122"/>
              <a:ea typeface="微软雅黑 Light" panose="020B0502040204020203" pitchFamily="34" charset="-122"/>
              <a:cs typeface="+mn-ea"/>
              <a:sym typeface="+mn-lt"/>
            </a:endParaRPr>
          </a:p>
        </p:txBody>
      </p:sp>
      <p:sp>
        <p:nvSpPr>
          <p:cNvPr id="20" name="任意多边形 19"/>
          <p:cNvSpPr>
            <a:spLocks noChangeAspect="1"/>
          </p:cNvSpPr>
          <p:nvPr/>
        </p:nvSpPr>
        <p:spPr>
          <a:xfrm>
            <a:off x="7212988" y="4644321"/>
            <a:ext cx="328403" cy="360000"/>
          </a:xfrm>
          <a:custGeom>
            <a:avLst/>
            <a:gdLst>
              <a:gd name="connsiteX0" fmla="*/ 1864628 w 4326339"/>
              <a:gd name="connsiteY0" fmla="*/ 3283995 h 4742597"/>
              <a:gd name="connsiteX1" fmla="*/ 1864628 w 4326339"/>
              <a:gd name="connsiteY1" fmla="*/ 4461109 h 4742597"/>
              <a:gd name="connsiteX2" fmla="*/ 2461711 w 4326339"/>
              <a:gd name="connsiteY2" fmla="*/ 4461109 h 4742597"/>
              <a:gd name="connsiteX3" fmla="*/ 2461711 w 4326339"/>
              <a:gd name="connsiteY3" fmla="*/ 3283995 h 4742597"/>
              <a:gd name="connsiteX4" fmla="*/ 1583140 w 4326339"/>
              <a:gd name="connsiteY4" fmla="*/ 3002507 h 4742597"/>
              <a:gd name="connsiteX5" fmla="*/ 2743199 w 4326339"/>
              <a:gd name="connsiteY5" fmla="*/ 3002507 h 4742597"/>
              <a:gd name="connsiteX6" fmla="*/ 2743199 w 4326339"/>
              <a:gd name="connsiteY6" fmla="*/ 4742597 h 4742597"/>
              <a:gd name="connsiteX7" fmla="*/ 1583140 w 4326339"/>
              <a:gd name="connsiteY7" fmla="*/ 4742597 h 4742597"/>
              <a:gd name="connsiteX8" fmla="*/ 281488 w 4326339"/>
              <a:gd name="connsiteY8" fmla="*/ 1850981 h 4742597"/>
              <a:gd name="connsiteX9" fmla="*/ 281488 w 4326339"/>
              <a:gd name="connsiteY9" fmla="*/ 4461109 h 4742597"/>
              <a:gd name="connsiteX10" fmla="*/ 878571 w 4326339"/>
              <a:gd name="connsiteY10" fmla="*/ 4461109 h 4742597"/>
              <a:gd name="connsiteX11" fmla="*/ 878571 w 4326339"/>
              <a:gd name="connsiteY11" fmla="*/ 1850981 h 4742597"/>
              <a:gd name="connsiteX12" fmla="*/ 0 w 4326339"/>
              <a:gd name="connsiteY12" fmla="*/ 1569493 h 4742597"/>
              <a:gd name="connsiteX13" fmla="*/ 1160059 w 4326339"/>
              <a:gd name="connsiteY13" fmla="*/ 1569493 h 4742597"/>
              <a:gd name="connsiteX14" fmla="*/ 1160059 w 4326339"/>
              <a:gd name="connsiteY14" fmla="*/ 4742597 h 4742597"/>
              <a:gd name="connsiteX15" fmla="*/ 0 w 4326339"/>
              <a:gd name="connsiteY15" fmla="*/ 4742597 h 4742597"/>
              <a:gd name="connsiteX16" fmla="*/ 3447768 w 4326339"/>
              <a:gd name="connsiteY16" fmla="*/ 281488 h 4742597"/>
              <a:gd name="connsiteX17" fmla="*/ 3447768 w 4326339"/>
              <a:gd name="connsiteY17" fmla="*/ 4461109 h 4742597"/>
              <a:gd name="connsiteX18" fmla="*/ 4044851 w 4326339"/>
              <a:gd name="connsiteY18" fmla="*/ 4461109 h 4742597"/>
              <a:gd name="connsiteX19" fmla="*/ 4044851 w 4326339"/>
              <a:gd name="connsiteY19" fmla="*/ 281488 h 4742597"/>
              <a:gd name="connsiteX20" fmla="*/ 3166280 w 4326339"/>
              <a:gd name="connsiteY20" fmla="*/ 0 h 4742597"/>
              <a:gd name="connsiteX21" fmla="*/ 4326339 w 4326339"/>
              <a:gd name="connsiteY21" fmla="*/ 0 h 4742597"/>
              <a:gd name="connsiteX22" fmla="*/ 4326339 w 4326339"/>
              <a:gd name="connsiteY22" fmla="*/ 4742597 h 4742597"/>
              <a:gd name="connsiteX23" fmla="*/ 3166280 w 4326339"/>
              <a:gd name="connsiteY23" fmla="*/ 4742597 h 474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6339" h="4742597">
                <a:moveTo>
                  <a:pt x="1864628" y="3283995"/>
                </a:moveTo>
                <a:lnTo>
                  <a:pt x="1864628" y="4461109"/>
                </a:lnTo>
                <a:lnTo>
                  <a:pt x="2461711" y="4461109"/>
                </a:lnTo>
                <a:lnTo>
                  <a:pt x="2461711" y="3283995"/>
                </a:lnTo>
                <a:close/>
                <a:moveTo>
                  <a:pt x="1583140" y="3002507"/>
                </a:moveTo>
                <a:lnTo>
                  <a:pt x="2743199" y="3002507"/>
                </a:lnTo>
                <a:lnTo>
                  <a:pt x="2743199" y="4742597"/>
                </a:lnTo>
                <a:lnTo>
                  <a:pt x="1583140" y="4742597"/>
                </a:lnTo>
                <a:close/>
                <a:moveTo>
                  <a:pt x="281488" y="1850981"/>
                </a:moveTo>
                <a:lnTo>
                  <a:pt x="281488" y="4461109"/>
                </a:lnTo>
                <a:lnTo>
                  <a:pt x="878571" y="4461109"/>
                </a:lnTo>
                <a:lnTo>
                  <a:pt x="878571" y="1850981"/>
                </a:lnTo>
                <a:close/>
                <a:moveTo>
                  <a:pt x="0" y="1569493"/>
                </a:moveTo>
                <a:lnTo>
                  <a:pt x="1160059" y="1569493"/>
                </a:lnTo>
                <a:lnTo>
                  <a:pt x="1160059" y="4742597"/>
                </a:lnTo>
                <a:lnTo>
                  <a:pt x="0" y="4742597"/>
                </a:lnTo>
                <a:close/>
                <a:moveTo>
                  <a:pt x="3447768" y="281488"/>
                </a:moveTo>
                <a:lnTo>
                  <a:pt x="3447768" y="4461109"/>
                </a:lnTo>
                <a:lnTo>
                  <a:pt x="4044851" y="4461109"/>
                </a:lnTo>
                <a:lnTo>
                  <a:pt x="4044851" y="281488"/>
                </a:lnTo>
                <a:close/>
                <a:moveTo>
                  <a:pt x="3166280" y="0"/>
                </a:moveTo>
                <a:lnTo>
                  <a:pt x="4326339" y="0"/>
                </a:lnTo>
                <a:lnTo>
                  <a:pt x="4326339" y="4742597"/>
                </a:lnTo>
                <a:lnTo>
                  <a:pt x="3166280" y="474259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任意多边形 20"/>
          <p:cNvSpPr>
            <a:spLocks noChangeAspect="1"/>
          </p:cNvSpPr>
          <p:nvPr/>
        </p:nvSpPr>
        <p:spPr>
          <a:xfrm>
            <a:off x="7196803" y="5504266"/>
            <a:ext cx="360772" cy="360000"/>
          </a:xfrm>
          <a:custGeom>
            <a:avLst/>
            <a:gdLst>
              <a:gd name="connsiteX0" fmla="*/ 816378 w 5074852"/>
              <a:gd name="connsiteY0" fmla="*/ 3584162 h 5063990"/>
              <a:gd name="connsiteX1" fmla="*/ 494757 w 5074852"/>
              <a:gd name="connsiteY1" fmla="*/ 4562500 h 5063990"/>
              <a:gd name="connsiteX2" fmla="*/ 1522998 w 5074852"/>
              <a:gd name="connsiteY2" fmla="*/ 4251342 h 5063990"/>
              <a:gd name="connsiteX3" fmla="*/ 1446260 w 5074852"/>
              <a:gd name="connsiteY3" fmla="*/ 4131002 h 5063990"/>
              <a:gd name="connsiteX4" fmla="*/ 923382 w 5074852"/>
              <a:gd name="connsiteY4" fmla="*/ 3642561 h 5063990"/>
              <a:gd name="connsiteX5" fmla="*/ 3542907 w 5074852"/>
              <a:gd name="connsiteY5" fmla="*/ 705484 h 5063990"/>
              <a:gd name="connsiteX6" fmla="*/ 985516 w 5074852"/>
              <a:gd name="connsiteY6" fmla="*/ 3262875 h 5063990"/>
              <a:gd name="connsiteX7" fmla="*/ 1113448 w 5074852"/>
              <a:gd name="connsiteY7" fmla="*/ 3332695 h 5063990"/>
              <a:gd name="connsiteX8" fmla="*/ 1742481 w 5074852"/>
              <a:gd name="connsiteY8" fmla="*/ 3920299 h 5063990"/>
              <a:gd name="connsiteX9" fmla="*/ 1832850 w 5074852"/>
              <a:gd name="connsiteY9" fmla="*/ 4062016 h 5063990"/>
              <a:gd name="connsiteX10" fmla="*/ 4417890 w 5074852"/>
              <a:gd name="connsiteY10" fmla="*/ 1476978 h 5063990"/>
              <a:gd name="connsiteX11" fmla="*/ 4415770 w 5074852"/>
              <a:gd name="connsiteY11" fmla="*/ 1472766 h 5063990"/>
              <a:gd name="connsiteX12" fmla="*/ 3636524 w 5074852"/>
              <a:gd name="connsiteY12" fmla="*/ 744840 h 5063990"/>
              <a:gd name="connsiteX13" fmla="*/ 4176835 w 5074852"/>
              <a:gd name="connsiteY13" fmla="*/ 341562 h 5063990"/>
              <a:gd name="connsiteX14" fmla="*/ 3853383 w 5074852"/>
              <a:gd name="connsiteY14" fmla="*/ 434650 h 5063990"/>
              <a:gd name="connsiteX15" fmla="*/ 3842392 w 5074852"/>
              <a:gd name="connsiteY15" fmla="*/ 443598 h 5063990"/>
              <a:gd name="connsiteX16" fmla="*/ 3985575 w 5074852"/>
              <a:gd name="connsiteY16" fmla="*/ 521743 h 5063990"/>
              <a:gd name="connsiteX17" fmla="*/ 4614609 w 5074852"/>
              <a:gd name="connsiteY17" fmla="*/ 1109348 h 5063990"/>
              <a:gd name="connsiteX18" fmla="*/ 4661937 w 5074852"/>
              <a:gd name="connsiteY18" fmla="*/ 1183566 h 5063990"/>
              <a:gd name="connsiteX19" fmla="*/ 4671494 w 5074852"/>
              <a:gd name="connsiteY19" fmla="*/ 1167546 h 5063990"/>
              <a:gd name="connsiteX20" fmla="*/ 4721960 w 5074852"/>
              <a:gd name="connsiteY20" fmla="*/ 796243 h 5063990"/>
              <a:gd name="connsiteX21" fmla="*/ 4328896 w 5074852"/>
              <a:gd name="connsiteY21" fmla="*/ 365548 h 5063990"/>
              <a:gd name="connsiteX22" fmla="*/ 4176835 w 5074852"/>
              <a:gd name="connsiteY22" fmla="*/ 341562 h 5063990"/>
              <a:gd name="connsiteX23" fmla="*/ 4183824 w 5074852"/>
              <a:gd name="connsiteY23" fmla="*/ 189 h 5063990"/>
              <a:gd name="connsiteX24" fmla="*/ 4427259 w 5074852"/>
              <a:gd name="connsiteY24" fmla="*/ 38588 h 5063990"/>
              <a:gd name="connsiteX25" fmla="*/ 5056526 w 5074852"/>
              <a:gd name="connsiteY25" fmla="*/ 728098 h 5063990"/>
              <a:gd name="connsiteX26" fmla="*/ 4913426 w 5074852"/>
              <a:gd name="connsiteY26" fmla="*/ 1426963 h 5063990"/>
              <a:gd name="connsiteX27" fmla="*/ 4897039 w 5074852"/>
              <a:gd name="connsiteY27" fmla="*/ 1447543 h 5063990"/>
              <a:gd name="connsiteX28" fmla="*/ 4901285 w 5074852"/>
              <a:gd name="connsiteY28" fmla="*/ 1451788 h 5063990"/>
              <a:gd name="connsiteX29" fmla="*/ 4863862 w 5074852"/>
              <a:gd name="connsiteY29" fmla="*/ 1489211 h 5063990"/>
              <a:gd name="connsiteX30" fmla="*/ 4837026 w 5074852"/>
              <a:gd name="connsiteY30" fmla="*/ 1522915 h 5063990"/>
              <a:gd name="connsiteX31" fmla="*/ 4747085 w 5074852"/>
              <a:gd name="connsiteY31" fmla="*/ 1608804 h 5063990"/>
              <a:gd name="connsiteX32" fmla="*/ 4745805 w 5074852"/>
              <a:gd name="connsiteY32" fmla="*/ 1607267 h 5063990"/>
              <a:gd name="connsiteX33" fmla="*/ 1881323 w 5074852"/>
              <a:gd name="connsiteY33" fmla="*/ 4471749 h 5063990"/>
              <a:gd name="connsiteX34" fmla="*/ 1884004 w 5074852"/>
              <a:gd name="connsiteY34" fmla="*/ 4480607 h 5063990"/>
              <a:gd name="connsiteX35" fmla="*/ 1867459 w 5074852"/>
              <a:gd name="connsiteY35" fmla="*/ 4485614 h 5063990"/>
              <a:gd name="connsiteX36" fmla="*/ 1850684 w 5074852"/>
              <a:gd name="connsiteY36" fmla="*/ 4502388 h 5063990"/>
              <a:gd name="connsiteX37" fmla="*/ 1841703 w 5074852"/>
              <a:gd name="connsiteY37" fmla="*/ 4493407 h 5063990"/>
              <a:gd name="connsiteX38" fmla="*/ 598435 w 5074852"/>
              <a:gd name="connsiteY38" fmla="*/ 4869636 h 5063990"/>
              <a:gd name="connsiteX39" fmla="*/ 0 w 5074852"/>
              <a:gd name="connsiteY39" fmla="*/ 5063990 h 5063990"/>
              <a:gd name="connsiteX40" fmla="*/ 95240 w 5074852"/>
              <a:gd name="connsiteY40" fmla="*/ 4745484 h 5063990"/>
              <a:gd name="connsiteX41" fmla="*/ 93708 w 5074852"/>
              <a:gd name="connsiteY41" fmla="*/ 4744980 h 5063990"/>
              <a:gd name="connsiteX42" fmla="*/ 112315 w 5074852"/>
              <a:gd name="connsiteY42" fmla="*/ 4688384 h 5063990"/>
              <a:gd name="connsiteX43" fmla="*/ 166429 w 5074852"/>
              <a:gd name="connsiteY43" fmla="*/ 4507414 h 5063990"/>
              <a:gd name="connsiteX44" fmla="*/ 170700 w 5074852"/>
              <a:gd name="connsiteY44" fmla="*/ 4510779 h 5063990"/>
              <a:gd name="connsiteX45" fmla="*/ 604148 w 5074852"/>
              <a:gd name="connsiteY45" fmla="*/ 3192281 h 5063990"/>
              <a:gd name="connsiteX46" fmla="*/ 601026 w 5074852"/>
              <a:gd name="connsiteY46" fmla="*/ 3189159 h 5063990"/>
              <a:gd name="connsiteX47" fmla="*/ 607205 w 5074852"/>
              <a:gd name="connsiteY47" fmla="*/ 3182980 h 5063990"/>
              <a:gd name="connsiteX48" fmla="*/ 610885 w 5074852"/>
              <a:gd name="connsiteY48" fmla="*/ 3171785 h 5063990"/>
              <a:gd name="connsiteX49" fmla="*/ 616540 w 5074852"/>
              <a:gd name="connsiteY49" fmla="*/ 3173645 h 5063990"/>
              <a:gd name="connsiteX50" fmla="*/ 3522874 w 5074852"/>
              <a:gd name="connsiteY50" fmla="*/ 267311 h 5063990"/>
              <a:gd name="connsiteX51" fmla="*/ 3522007 w 5074852"/>
              <a:gd name="connsiteY51" fmla="*/ 266444 h 5063990"/>
              <a:gd name="connsiteX52" fmla="*/ 3539763 w 5074852"/>
              <a:gd name="connsiteY52" fmla="*/ 250422 h 5063990"/>
              <a:gd name="connsiteX53" fmla="*/ 3548848 w 5074852"/>
              <a:gd name="connsiteY53" fmla="*/ 241337 h 5063990"/>
              <a:gd name="connsiteX54" fmla="*/ 3549314 w 5074852"/>
              <a:gd name="connsiteY54" fmla="*/ 241803 h 5063990"/>
              <a:gd name="connsiteX55" fmla="*/ 3591419 w 5074852"/>
              <a:gd name="connsiteY55" fmla="*/ 203809 h 5063990"/>
              <a:gd name="connsiteX56" fmla="*/ 4183824 w 5074852"/>
              <a:gd name="connsiteY56" fmla="*/ 189 h 5063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74852" h="5063990">
                <a:moveTo>
                  <a:pt x="816378" y="3584162"/>
                </a:moveTo>
                <a:lnTo>
                  <a:pt x="494757" y="4562500"/>
                </a:lnTo>
                <a:lnTo>
                  <a:pt x="1522998" y="4251342"/>
                </a:lnTo>
                <a:lnTo>
                  <a:pt x="1446260" y="4131002"/>
                </a:lnTo>
                <a:cubicBezTo>
                  <a:pt x="1306625" y="3934700"/>
                  <a:pt x="1128728" y="3768520"/>
                  <a:pt x="923382" y="3642561"/>
                </a:cubicBezTo>
                <a:close/>
                <a:moveTo>
                  <a:pt x="3542907" y="705484"/>
                </a:moveTo>
                <a:lnTo>
                  <a:pt x="985516" y="3262875"/>
                </a:lnTo>
                <a:lnTo>
                  <a:pt x="1113448" y="3332695"/>
                </a:lnTo>
                <a:cubicBezTo>
                  <a:pt x="1360483" y="3484226"/>
                  <a:pt x="1574498" y="3684145"/>
                  <a:pt x="1742481" y="3920299"/>
                </a:cubicBezTo>
                <a:lnTo>
                  <a:pt x="1832850" y="4062016"/>
                </a:lnTo>
                <a:lnTo>
                  <a:pt x="4417890" y="1476978"/>
                </a:lnTo>
                <a:lnTo>
                  <a:pt x="4415770" y="1472766"/>
                </a:lnTo>
                <a:cubicBezTo>
                  <a:pt x="4236029" y="1156670"/>
                  <a:pt x="3964114" y="902663"/>
                  <a:pt x="3636524" y="744840"/>
                </a:cubicBezTo>
                <a:close/>
                <a:moveTo>
                  <a:pt x="4176835" y="341562"/>
                </a:moveTo>
                <a:cubicBezTo>
                  <a:pt x="4062433" y="339228"/>
                  <a:pt x="3949500" y="371545"/>
                  <a:pt x="3853383" y="434650"/>
                </a:cubicBezTo>
                <a:lnTo>
                  <a:pt x="3842392" y="443598"/>
                </a:lnTo>
                <a:lnTo>
                  <a:pt x="3985575" y="521743"/>
                </a:lnTo>
                <a:cubicBezTo>
                  <a:pt x="4232611" y="673273"/>
                  <a:pt x="4446625" y="873192"/>
                  <a:pt x="4614609" y="1109348"/>
                </a:cubicBezTo>
                <a:lnTo>
                  <a:pt x="4661937" y="1183566"/>
                </a:lnTo>
                <a:lnTo>
                  <a:pt x="4671494" y="1167546"/>
                </a:lnTo>
                <a:cubicBezTo>
                  <a:pt x="4728833" y="1054946"/>
                  <a:pt x="4748054" y="924352"/>
                  <a:pt x="4721960" y="796243"/>
                </a:cubicBezTo>
                <a:cubicBezTo>
                  <a:pt x="4680210" y="591268"/>
                  <a:pt x="4529210" y="425811"/>
                  <a:pt x="4328896" y="365548"/>
                </a:cubicBezTo>
                <a:cubicBezTo>
                  <a:pt x="4278817" y="350482"/>
                  <a:pt x="4227681" y="342599"/>
                  <a:pt x="4176835" y="341562"/>
                </a:cubicBezTo>
                <a:close/>
                <a:moveTo>
                  <a:pt x="4183824" y="189"/>
                </a:moveTo>
                <a:cubicBezTo>
                  <a:pt x="4265224" y="1850"/>
                  <a:pt x="4347087" y="14469"/>
                  <a:pt x="4427259" y="38588"/>
                </a:cubicBezTo>
                <a:cubicBezTo>
                  <a:pt x="4747948" y="135065"/>
                  <a:pt x="4989688" y="399949"/>
                  <a:pt x="5056526" y="728098"/>
                </a:cubicBezTo>
                <a:cubicBezTo>
                  <a:pt x="5106655" y="974209"/>
                  <a:pt x="5052319" y="1226049"/>
                  <a:pt x="4913426" y="1426963"/>
                </a:cubicBezTo>
                <a:lnTo>
                  <a:pt x="4897039" y="1447543"/>
                </a:lnTo>
                <a:lnTo>
                  <a:pt x="4901285" y="1451788"/>
                </a:lnTo>
                <a:lnTo>
                  <a:pt x="4863862" y="1489211"/>
                </a:lnTo>
                <a:lnTo>
                  <a:pt x="4837026" y="1522915"/>
                </a:lnTo>
                <a:cubicBezTo>
                  <a:pt x="4809271" y="1553308"/>
                  <a:pt x="4779260" y="1582027"/>
                  <a:pt x="4747085" y="1608804"/>
                </a:cubicBezTo>
                <a:lnTo>
                  <a:pt x="4745805" y="1607267"/>
                </a:lnTo>
                <a:lnTo>
                  <a:pt x="1881323" y="4471749"/>
                </a:lnTo>
                <a:lnTo>
                  <a:pt x="1884004" y="4480607"/>
                </a:lnTo>
                <a:lnTo>
                  <a:pt x="1867459" y="4485614"/>
                </a:lnTo>
                <a:lnTo>
                  <a:pt x="1850684" y="4502388"/>
                </a:lnTo>
                <a:lnTo>
                  <a:pt x="1841703" y="4493407"/>
                </a:lnTo>
                <a:lnTo>
                  <a:pt x="598435" y="4869636"/>
                </a:lnTo>
                <a:lnTo>
                  <a:pt x="0" y="5063990"/>
                </a:lnTo>
                <a:lnTo>
                  <a:pt x="95240" y="4745484"/>
                </a:lnTo>
                <a:lnTo>
                  <a:pt x="93708" y="4744980"/>
                </a:lnTo>
                <a:lnTo>
                  <a:pt x="112315" y="4688384"/>
                </a:lnTo>
                <a:lnTo>
                  <a:pt x="166429" y="4507414"/>
                </a:lnTo>
                <a:lnTo>
                  <a:pt x="170700" y="4510779"/>
                </a:lnTo>
                <a:lnTo>
                  <a:pt x="604148" y="3192281"/>
                </a:lnTo>
                <a:lnTo>
                  <a:pt x="601026" y="3189159"/>
                </a:lnTo>
                <a:lnTo>
                  <a:pt x="607205" y="3182980"/>
                </a:lnTo>
                <a:lnTo>
                  <a:pt x="610885" y="3171785"/>
                </a:lnTo>
                <a:lnTo>
                  <a:pt x="616540" y="3173645"/>
                </a:lnTo>
                <a:lnTo>
                  <a:pt x="3522874" y="267311"/>
                </a:lnTo>
                <a:lnTo>
                  <a:pt x="3522007" y="266444"/>
                </a:lnTo>
                <a:lnTo>
                  <a:pt x="3539763" y="250422"/>
                </a:lnTo>
                <a:lnTo>
                  <a:pt x="3548848" y="241337"/>
                </a:lnTo>
                <a:lnTo>
                  <a:pt x="3549314" y="241803"/>
                </a:lnTo>
                <a:lnTo>
                  <a:pt x="3591419" y="203809"/>
                </a:lnTo>
                <a:cubicBezTo>
                  <a:pt x="3759677" y="66975"/>
                  <a:pt x="3970150" y="-4171"/>
                  <a:pt x="4183824" y="189"/>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任意多边形 21"/>
          <p:cNvSpPr>
            <a:spLocks noChangeAspect="1"/>
          </p:cNvSpPr>
          <p:nvPr/>
        </p:nvSpPr>
        <p:spPr>
          <a:xfrm>
            <a:off x="7193834" y="3784377"/>
            <a:ext cx="366711" cy="360000"/>
          </a:xfrm>
          <a:custGeom>
            <a:avLst/>
            <a:gdLst>
              <a:gd name="connsiteX0" fmla="*/ 691301 w 3728312"/>
              <a:gd name="connsiteY0" fmla="*/ 2013432 h 3660080"/>
              <a:gd name="connsiteX1" fmla="*/ 1468457 w 3728312"/>
              <a:gd name="connsiteY1" fmla="*/ 2013432 h 3660080"/>
              <a:gd name="connsiteX2" fmla="*/ 1646645 w 3728312"/>
              <a:gd name="connsiteY2" fmla="*/ 2013432 h 3660080"/>
              <a:gd name="connsiteX3" fmla="*/ 1646644 w 3728312"/>
              <a:gd name="connsiteY3" fmla="*/ 2013433 h 3660080"/>
              <a:gd name="connsiteX4" fmla="*/ 1646646 w 3728312"/>
              <a:gd name="connsiteY4" fmla="*/ 2013433 h 3660080"/>
              <a:gd name="connsiteX5" fmla="*/ 1646645 w 3728312"/>
              <a:gd name="connsiteY5" fmla="*/ 2191620 h 3660080"/>
              <a:gd name="connsiteX6" fmla="*/ 1646648 w 3728312"/>
              <a:gd name="connsiteY6" fmla="*/ 2191623 h 3660080"/>
              <a:gd name="connsiteX7" fmla="*/ 1646645 w 3728312"/>
              <a:gd name="connsiteY7" fmla="*/ 2191626 h 3660080"/>
              <a:gd name="connsiteX8" fmla="*/ 1646645 w 3728312"/>
              <a:gd name="connsiteY8" fmla="*/ 2968776 h 3660080"/>
              <a:gd name="connsiteX9" fmla="*/ 1394645 w 3728312"/>
              <a:gd name="connsiteY9" fmla="*/ 2968776 h 3660080"/>
              <a:gd name="connsiteX10" fmla="*/ 1394646 w 3728312"/>
              <a:gd name="connsiteY10" fmla="*/ 2443625 h 3660080"/>
              <a:gd name="connsiteX11" fmla="*/ 178191 w 3728312"/>
              <a:gd name="connsiteY11" fmla="*/ 3660080 h 3660080"/>
              <a:gd name="connsiteX12" fmla="*/ 0 w 3728312"/>
              <a:gd name="connsiteY12" fmla="*/ 3481889 h 3660080"/>
              <a:gd name="connsiteX13" fmla="*/ 1216457 w 3728312"/>
              <a:gd name="connsiteY13" fmla="*/ 2265432 h 3660080"/>
              <a:gd name="connsiteX14" fmla="*/ 691301 w 3728312"/>
              <a:gd name="connsiteY14" fmla="*/ 2265432 h 3660080"/>
              <a:gd name="connsiteX15" fmla="*/ 2081667 w 3728312"/>
              <a:gd name="connsiteY15" fmla="*/ 2013430 h 3660080"/>
              <a:gd name="connsiteX16" fmla="*/ 2259855 w 3728312"/>
              <a:gd name="connsiteY16" fmla="*/ 2013430 h 3660080"/>
              <a:gd name="connsiteX17" fmla="*/ 3037011 w 3728312"/>
              <a:gd name="connsiteY17" fmla="*/ 2013430 h 3660080"/>
              <a:gd name="connsiteX18" fmla="*/ 3037011 w 3728312"/>
              <a:gd name="connsiteY18" fmla="*/ 2265431 h 3660080"/>
              <a:gd name="connsiteX19" fmla="*/ 2511855 w 3728312"/>
              <a:gd name="connsiteY19" fmla="*/ 2265431 h 3660080"/>
              <a:gd name="connsiteX20" fmla="*/ 3728312 w 3728312"/>
              <a:gd name="connsiteY20" fmla="*/ 3481888 h 3660080"/>
              <a:gd name="connsiteX21" fmla="*/ 3550122 w 3728312"/>
              <a:gd name="connsiteY21" fmla="*/ 3660079 h 3660080"/>
              <a:gd name="connsiteX22" fmla="*/ 2333667 w 3728312"/>
              <a:gd name="connsiteY22" fmla="*/ 2443624 h 3660080"/>
              <a:gd name="connsiteX23" fmla="*/ 2333667 w 3728312"/>
              <a:gd name="connsiteY23" fmla="*/ 2968774 h 3660080"/>
              <a:gd name="connsiteX24" fmla="*/ 2081667 w 3728312"/>
              <a:gd name="connsiteY24" fmla="*/ 2968774 h 3660080"/>
              <a:gd name="connsiteX25" fmla="*/ 2081667 w 3728312"/>
              <a:gd name="connsiteY25" fmla="*/ 2191624 h 3660080"/>
              <a:gd name="connsiteX26" fmla="*/ 2081664 w 3728312"/>
              <a:gd name="connsiteY26" fmla="*/ 2191621 h 3660080"/>
              <a:gd name="connsiteX27" fmla="*/ 2081667 w 3728312"/>
              <a:gd name="connsiteY27" fmla="*/ 2191619 h 3660080"/>
              <a:gd name="connsiteX28" fmla="*/ 2081666 w 3728312"/>
              <a:gd name="connsiteY28" fmla="*/ 2013431 h 3660080"/>
              <a:gd name="connsiteX29" fmla="*/ 2081668 w 3728312"/>
              <a:gd name="connsiteY29" fmla="*/ 2013431 h 3660080"/>
              <a:gd name="connsiteX30" fmla="*/ 178191 w 3728312"/>
              <a:gd name="connsiteY30" fmla="*/ 2 h 3660080"/>
              <a:gd name="connsiteX31" fmla="*/ 1394646 w 3728312"/>
              <a:gd name="connsiteY31" fmla="*/ 1216456 h 3660080"/>
              <a:gd name="connsiteX32" fmla="*/ 1394645 w 3728312"/>
              <a:gd name="connsiteY32" fmla="*/ 691306 h 3660080"/>
              <a:gd name="connsiteX33" fmla="*/ 1646645 w 3728312"/>
              <a:gd name="connsiteY33" fmla="*/ 691306 h 3660080"/>
              <a:gd name="connsiteX34" fmla="*/ 1646645 w 3728312"/>
              <a:gd name="connsiteY34" fmla="*/ 1468456 h 3660080"/>
              <a:gd name="connsiteX35" fmla="*/ 1646648 w 3728312"/>
              <a:gd name="connsiteY35" fmla="*/ 1468459 h 3660080"/>
              <a:gd name="connsiteX36" fmla="*/ 1646645 w 3728312"/>
              <a:gd name="connsiteY36" fmla="*/ 1468462 h 3660080"/>
              <a:gd name="connsiteX37" fmla="*/ 1646646 w 3728312"/>
              <a:gd name="connsiteY37" fmla="*/ 1646649 h 3660080"/>
              <a:gd name="connsiteX38" fmla="*/ 1646644 w 3728312"/>
              <a:gd name="connsiteY38" fmla="*/ 1646649 h 3660080"/>
              <a:gd name="connsiteX39" fmla="*/ 1646645 w 3728312"/>
              <a:gd name="connsiteY39" fmla="*/ 1646650 h 3660080"/>
              <a:gd name="connsiteX40" fmla="*/ 1468457 w 3728312"/>
              <a:gd name="connsiteY40" fmla="*/ 1646650 h 3660080"/>
              <a:gd name="connsiteX41" fmla="*/ 691301 w 3728312"/>
              <a:gd name="connsiteY41" fmla="*/ 1646650 h 3660080"/>
              <a:gd name="connsiteX42" fmla="*/ 691301 w 3728312"/>
              <a:gd name="connsiteY42" fmla="*/ 1394650 h 3660080"/>
              <a:gd name="connsiteX43" fmla="*/ 1216457 w 3728312"/>
              <a:gd name="connsiteY43" fmla="*/ 1394650 h 3660080"/>
              <a:gd name="connsiteX44" fmla="*/ 0 w 3728312"/>
              <a:gd name="connsiteY44" fmla="*/ 178192 h 3660080"/>
              <a:gd name="connsiteX45" fmla="*/ 3550122 w 3728312"/>
              <a:gd name="connsiteY45" fmla="*/ 0 h 3660080"/>
              <a:gd name="connsiteX46" fmla="*/ 3728312 w 3728312"/>
              <a:gd name="connsiteY46" fmla="*/ 178191 h 3660080"/>
              <a:gd name="connsiteX47" fmla="*/ 2511855 w 3728312"/>
              <a:gd name="connsiteY47" fmla="*/ 1394648 h 3660080"/>
              <a:gd name="connsiteX48" fmla="*/ 3037011 w 3728312"/>
              <a:gd name="connsiteY48" fmla="*/ 1394648 h 3660080"/>
              <a:gd name="connsiteX49" fmla="*/ 3037011 w 3728312"/>
              <a:gd name="connsiteY49" fmla="*/ 1646648 h 3660080"/>
              <a:gd name="connsiteX50" fmla="*/ 2259855 w 3728312"/>
              <a:gd name="connsiteY50" fmla="*/ 1646648 h 3660080"/>
              <a:gd name="connsiteX51" fmla="*/ 2081667 w 3728312"/>
              <a:gd name="connsiteY51" fmla="*/ 1646648 h 3660080"/>
              <a:gd name="connsiteX52" fmla="*/ 2081666 w 3728312"/>
              <a:gd name="connsiteY52" fmla="*/ 1646648 h 3660080"/>
              <a:gd name="connsiteX53" fmla="*/ 2081667 w 3728312"/>
              <a:gd name="connsiteY53" fmla="*/ 1468460 h 3660080"/>
              <a:gd name="connsiteX54" fmla="*/ 2081664 w 3728312"/>
              <a:gd name="connsiteY54" fmla="*/ 1468458 h 3660080"/>
              <a:gd name="connsiteX55" fmla="*/ 2081667 w 3728312"/>
              <a:gd name="connsiteY55" fmla="*/ 1468455 h 3660080"/>
              <a:gd name="connsiteX56" fmla="*/ 2081667 w 3728312"/>
              <a:gd name="connsiteY56" fmla="*/ 691305 h 3660080"/>
              <a:gd name="connsiteX57" fmla="*/ 2333667 w 3728312"/>
              <a:gd name="connsiteY57" fmla="*/ 691305 h 3660080"/>
              <a:gd name="connsiteX58" fmla="*/ 2333667 w 3728312"/>
              <a:gd name="connsiteY58" fmla="*/ 1216455 h 366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728312" h="3660080">
                <a:moveTo>
                  <a:pt x="691301" y="2013432"/>
                </a:moveTo>
                <a:lnTo>
                  <a:pt x="1468457" y="2013432"/>
                </a:lnTo>
                <a:lnTo>
                  <a:pt x="1646645" y="2013432"/>
                </a:lnTo>
                <a:lnTo>
                  <a:pt x="1646644" y="2013433"/>
                </a:lnTo>
                <a:lnTo>
                  <a:pt x="1646646" y="2013433"/>
                </a:lnTo>
                <a:lnTo>
                  <a:pt x="1646645" y="2191620"/>
                </a:lnTo>
                <a:lnTo>
                  <a:pt x="1646648" y="2191623"/>
                </a:lnTo>
                <a:lnTo>
                  <a:pt x="1646645" y="2191626"/>
                </a:lnTo>
                <a:lnTo>
                  <a:pt x="1646645" y="2968776"/>
                </a:lnTo>
                <a:lnTo>
                  <a:pt x="1394645" y="2968776"/>
                </a:lnTo>
                <a:lnTo>
                  <a:pt x="1394646" y="2443625"/>
                </a:lnTo>
                <a:lnTo>
                  <a:pt x="178191" y="3660080"/>
                </a:lnTo>
                <a:lnTo>
                  <a:pt x="0" y="3481889"/>
                </a:lnTo>
                <a:lnTo>
                  <a:pt x="1216457" y="2265432"/>
                </a:lnTo>
                <a:lnTo>
                  <a:pt x="691301" y="2265432"/>
                </a:lnTo>
                <a:close/>
                <a:moveTo>
                  <a:pt x="2081667" y="2013430"/>
                </a:moveTo>
                <a:lnTo>
                  <a:pt x="2259855" y="2013430"/>
                </a:lnTo>
                <a:lnTo>
                  <a:pt x="3037011" y="2013430"/>
                </a:lnTo>
                <a:lnTo>
                  <a:pt x="3037011" y="2265431"/>
                </a:lnTo>
                <a:lnTo>
                  <a:pt x="2511855" y="2265431"/>
                </a:lnTo>
                <a:lnTo>
                  <a:pt x="3728312" y="3481888"/>
                </a:lnTo>
                <a:lnTo>
                  <a:pt x="3550122" y="3660079"/>
                </a:lnTo>
                <a:lnTo>
                  <a:pt x="2333667" y="2443624"/>
                </a:lnTo>
                <a:lnTo>
                  <a:pt x="2333667" y="2968774"/>
                </a:lnTo>
                <a:lnTo>
                  <a:pt x="2081667" y="2968774"/>
                </a:lnTo>
                <a:lnTo>
                  <a:pt x="2081667" y="2191624"/>
                </a:lnTo>
                <a:lnTo>
                  <a:pt x="2081664" y="2191621"/>
                </a:lnTo>
                <a:lnTo>
                  <a:pt x="2081667" y="2191619"/>
                </a:lnTo>
                <a:lnTo>
                  <a:pt x="2081666" y="2013431"/>
                </a:lnTo>
                <a:lnTo>
                  <a:pt x="2081668" y="2013431"/>
                </a:lnTo>
                <a:close/>
                <a:moveTo>
                  <a:pt x="178191" y="2"/>
                </a:moveTo>
                <a:lnTo>
                  <a:pt x="1394646" y="1216456"/>
                </a:lnTo>
                <a:lnTo>
                  <a:pt x="1394645" y="691306"/>
                </a:lnTo>
                <a:lnTo>
                  <a:pt x="1646645" y="691306"/>
                </a:lnTo>
                <a:lnTo>
                  <a:pt x="1646645" y="1468456"/>
                </a:lnTo>
                <a:lnTo>
                  <a:pt x="1646648" y="1468459"/>
                </a:lnTo>
                <a:lnTo>
                  <a:pt x="1646645" y="1468462"/>
                </a:lnTo>
                <a:lnTo>
                  <a:pt x="1646646" y="1646649"/>
                </a:lnTo>
                <a:lnTo>
                  <a:pt x="1646644" y="1646649"/>
                </a:lnTo>
                <a:lnTo>
                  <a:pt x="1646645" y="1646650"/>
                </a:lnTo>
                <a:lnTo>
                  <a:pt x="1468457" y="1646650"/>
                </a:lnTo>
                <a:lnTo>
                  <a:pt x="691301" y="1646650"/>
                </a:lnTo>
                <a:lnTo>
                  <a:pt x="691301" y="1394650"/>
                </a:lnTo>
                <a:lnTo>
                  <a:pt x="1216457" y="1394650"/>
                </a:lnTo>
                <a:lnTo>
                  <a:pt x="0" y="178192"/>
                </a:lnTo>
                <a:close/>
                <a:moveTo>
                  <a:pt x="3550122" y="0"/>
                </a:moveTo>
                <a:lnTo>
                  <a:pt x="3728312" y="178191"/>
                </a:lnTo>
                <a:lnTo>
                  <a:pt x="2511855" y="1394648"/>
                </a:lnTo>
                <a:lnTo>
                  <a:pt x="3037011" y="1394648"/>
                </a:lnTo>
                <a:lnTo>
                  <a:pt x="3037011" y="1646648"/>
                </a:lnTo>
                <a:lnTo>
                  <a:pt x="2259855" y="1646648"/>
                </a:lnTo>
                <a:lnTo>
                  <a:pt x="2081667" y="1646648"/>
                </a:lnTo>
                <a:lnTo>
                  <a:pt x="2081666" y="1646648"/>
                </a:lnTo>
                <a:lnTo>
                  <a:pt x="2081667" y="1468460"/>
                </a:lnTo>
                <a:lnTo>
                  <a:pt x="2081664" y="1468458"/>
                </a:lnTo>
                <a:lnTo>
                  <a:pt x="2081667" y="1468455"/>
                </a:lnTo>
                <a:lnTo>
                  <a:pt x="2081667" y="691305"/>
                </a:lnTo>
                <a:lnTo>
                  <a:pt x="2333667" y="691305"/>
                </a:lnTo>
                <a:lnTo>
                  <a:pt x="2333667" y="121645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3" name="Freeform 75"/>
          <p:cNvSpPr>
            <a:spLocks noChangeAspect="1" noEditPoints="1"/>
          </p:cNvSpPr>
          <p:nvPr/>
        </p:nvSpPr>
        <p:spPr bwMode="auto">
          <a:xfrm>
            <a:off x="7208060" y="2924433"/>
            <a:ext cx="338259" cy="360000"/>
          </a:xfrm>
          <a:custGeom>
            <a:avLst/>
            <a:gdLst>
              <a:gd name="T0" fmla="*/ 145 w 413"/>
              <a:gd name="T1" fmla="*/ 290 h 440"/>
              <a:gd name="T2" fmla="*/ 104 w 413"/>
              <a:gd name="T3" fmla="*/ 330 h 440"/>
              <a:gd name="T4" fmla="*/ 145 w 413"/>
              <a:gd name="T5" fmla="*/ 371 h 440"/>
              <a:gd name="T6" fmla="*/ 185 w 413"/>
              <a:gd name="T7" fmla="*/ 330 h 440"/>
              <a:gd name="T8" fmla="*/ 145 w 413"/>
              <a:gd name="T9" fmla="*/ 290 h 440"/>
              <a:gd name="T10" fmla="*/ 145 w 413"/>
              <a:gd name="T11" fmla="*/ 356 h 440"/>
              <a:gd name="T12" fmla="*/ 119 w 413"/>
              <a:gd name="T13" fmla="*/ 330 h 440"/>
              <a:gd name="T14" fmla="*/ 145 w 413"/>
              <a:gd name="T15" fmla="*/ 305 h 440"/>
              <a:gd name="T16" fmla="*/ 171 w 413"/>
              <a:gd name="T17" fmla="*/ 330 h 440"/>
              <a:gd name="T18" fmla="*/ 145 w 413"/>
              <a:gd name="T19" fmla="*/ 356 h 440"/>
              <a:gd name="T20" fmla="*/ 222 w 413"/>
              <a:gd name="T21" fmla="*/ 358 h 440"/>
              <a:gd name="T22" fmla="*/ 182 w 413"/>
              <a:gd name="T23" fmla="*/ 399 h 440"/>
              <a:gd name="T24" fmla="*/ 222 w 413"/>
              <a:gd name="T25" fmla="*/ 440 h 440"/>
              <a:gd name="T26" fmla="*/ 263 w 413"/>
              <a:gd name="T27" fmla="*/ 399 h 440"/>
              <a:gd name="T28" fmla="*/ 222 w 413"/>
              <a:gd name="T29" fmla="*/ 358 h 440"/>
              <a:gd name="T30" fmla="*/ 222 w 413"/>
              <a:gd name="T31" fmla="*/ 425 h 440"/>
              <a:gd name="T32" fmla="*/ 197 w 413"/>
              <a:gd name="T33" fmla="*/ 399 h 440"/>
              <a:gd name="T34" fmla="*/ 222 w 413"/>
              <a:gd name="T35" fmla="*/ 373 h 440"/>
              <a:gd name="T36" fmla="*/ 248 w 413"/>
              <a:gd name="T37" fmla="*/ 399 h 440"/>
              <a:gd name="T38" fmla="*/ 222 w 413"/>
              <a:gd name="T39" fmla="*/ 425 h 440"/>
              <a:gd name="T40" fmla="*/ 339 w 413"/>
              <a:gd name="T41" fmla="*/ 0 h 440"/>
              <a:gd name="T42" fmla="*/ 74 w 413"/>
              <a:gd name="T43" fmla="*/ 0 h 440"/>
              <a:gd name="T44" fmla="*/ 0 w 413"/>
              <a:gd name="T45" fmla="*/ 74 h 440"/>
              <a:gd name="T46" fmla="*/ 0 w 413"/>
              <a:gd name="T47" fmla="*/ 204 h 440"/>
              <a:gd name="T48" fmla="*/ 74 w 413"/>
              <a:gd name="T49" fmla="*/ 278 h 440"/>
              <a:gd name="T50" fmla="*/ 339 w 413"/>
              <a:gd name="T51" fmla="*/ 278 h 440"/>
              <a:gd name="T52" fmla="*/ 413 w 413"/>
              <a:gd name="T53" fmla="*/ 204 h 440"/>
              <a:gd name="T54" fmla="*/ 413 w 413"/>
              <a:gd name="T55" fmla="*/ 74 h 440"/>
              <a:gd name="T56" fmla="*/ 339 w 413"/>
              <a:gd name="T57" fmla="*/ 0 h 440"/>
              <a:gd name="T58" fmla="*/ 398 w 413"/>
              <a:gd name="T59" fmla="*/ 204 h 440"/>
              <a:gd name="T60" fmla="*/ 339 w 413"/>
              <a:gd name="T61" fmla="*/ 263 h 440"/>
              <a:gd name="T62" fmla="*/ 74 w 413"/>
              <a:gd name="T63" fmla="*/ 263 h 440"/>
              <a:gd name="T64" fmla="*/ 14 w 413"/>
              <a:gd name="T65" fmla="*/ 204 h 440"/>
              <a:gd name="T66" fmla="*/ 14 w 413"/>
              <a:gd name="T67" fmla="*/ 74 h 440"/>
              <a:gd name="T68" fmla="*/ 74 w 413"/>
              <a:gd name="T69" fmla="*/ 15 h 440"/>
              <a:gd name="T70" fmla="*/ 339 w 413"/>
              <a:gd name="T71" fmla="*/ 15 h 440"/>
              <a:gd name="T72" fmla="*/ 398 w 413"/>
              <a:gd name="T73" fmla="*/ 74 h 440"/>
              <a:gd name="T74" fmla="*/ 398 w 413"/>
              <a:gd name="T75" fmla="*/ 20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3" h="440">
                <a:moveTo>
                  <a:pt x="145" y="290"/>
                </a:moveTo>
                <a:cubicBezTo>
                  <a:pt x="122" y="290"/>
                  <a:pt x="104" y="308"/>
                  <a:pt x="104" y="330"/>
                </a:cubicBezTo>
                <a:cubicBezTo>
                  <a:pt x="104" y="353"/>
                  <a:pt x="122" y="371"/>
                  <a:pt x="145" y="371"/>
                </a:cubicBezTo>
                <a:cubicBezTo>
                  <a:pt x="167" y="371"/>
                  <a:pt x="185" y="353"/>
                  <a:pt x="185" y="330"/>
                </a:cubicBezTo>
                <a:cubicBezTo>
                  <a:pt x="185" y="308"/>
                  <a:pt x="167" y="290"/>
                  <a:pt x="145" y="290"/>
                </a:cubicBezTo>
                <a:close/>
                <a:moveTo>
                  <a:pt x="145" y="356"/>
                </a:moveTo>
                <a:cubicBezTo>
                  <a:pt x="131" y="356"/>
                  <a:pt x="119" y="345"/>
                  <a:pt x="119" y="330"/>
                </a:cubicBezTo>
                <a:cubicBezTo>
                  <a:pt x="119" y="316"/>
                  <a:pt x="131" y="305"/>
                  <a:pt x="145" y="305"/>
                </a:cubicBezTo>
                <a:cubicBezTo>
                  <a:pt x="159" y="305"/>
                  <a:pt x="171" y="316"/>
                  <a:pt x="171" y="330"/>
                </a:cubicBezTo>
                <a:cubicBezTo>
                  <a:pt x="171" y="345"/>
                  <a:pt x="159" y="356"/>
                  <a:pt x="145" y="356"/>
                </a:cubicBezTo>
                <a:close/>
                <a:moveTo>
                  <a:pt x="222" y="358"/>
                </a:moveTo>
                <a:cubicBezTo>
                  <a:pt x="200" y="358"/>
                  <a:pt x="182" y="377"/>
                  <a:pt x="182" y="399"/>
                </a:cubicBezTo>
                <a:cubicBezTo>
                  <a:pt x="182" y="421"/>
                  <a:pt x="200" y="440"/>
                  <a:pt x="222" y="440"/>
                </a:cubicBezTo>
                <a:cubicBezTo>
                  <a:pt x="245" y="440"/>
                  <a:pt x="263" y="421"/>
                  <a:pt x="263" y="399"/>
                </a:cubicBezTo>
                <a:cubicBezTo>
                  <a:pt x="263" y="377"/>
                  <a:pt x="245" y="358"/>
                  <a:pt x="222" y="358"/>
                </a:cubicBezTo>
                <a:close/>
                <a:moveTo>
                  <a:pt x="222" y="425"/>
                </a:moveTo>
                <a:cubicBezTo>
                  <a:pt x="208" y="425"/>
                  <a:pt x="197" y="413"/>
                  <a:pt x="197" y="399"/>
                </a:cubicBezTo>
                <a:cubicBezTo>
                  <a:pt x="197" y="385"/>
                  <a:pt x="208" y="373"/>
                  <a:pt x="222" y="373"/>
                </a:cubicBezTo>
                <a:cubicBezTo>
                  <a:pt x="237" y="373"/>
                  <a:pt x="248" y="385"/>
                  <a:pt x="248" y="399"/>
                </a:cubicBezTo>
                <a:cubicBezTo>
                  <a:pt x="248" y="413"/>
                  <a:pt x="237" y="425"/>
                  <a:pt x="222" y="425"/>
                </a:cubicBezTo>
                <a:close/>
                <a:moveTo>
                  <a:pt x="339" y="0"/>
                </a:moveTo>
                <a:cubicBezTo>
                  <a:pt x="74" y="0"/>
                  <a:pt x="74" y="0"/>
                  <a:pt x="74" y="0"/>
                </a:cubicBezTo>
                <a:cubicBezTo>
                  <a:pt x="33" y="0"/>
                  <a:pt x="0" y="33"/>
                  <a:pt x="0" y="74"/>
                </a:cubicBezTo>
                <a:cubicBezTo>
                  <a:pt x="0" y="204"/>
                  <a:pt x="0" y="204"/>
                  <a:pt x="0" y="204"/>
                </a:cubicBezTo>
                <a:cubicBezTo>
                  <a:pt x="0" y="245"/>
                  <a:pt x="33" y="278"/>
                  <a:pt x="74" y="278"/>
                </a:cubicBezTo>
                <a:cubicBezTo>
                  <a:pt x="339" y="278"/>
                  <a:pt x="339" y="278"/>
                  <a:pt x="339" y="278"/>
                </a:cubicBezTo>
                <a:cubicBezTo>
                  <a:pt x="380" y="278"/>
                  <a:pt x="413" y="245"/>
                  <a:pt x="413" y="204"/>
                </a:cubicBezTo>
                <a:cubicBezTo>
                  <a:pt x="413" y="74"/>
                  <a:pt x="413" y="74"/>
                  <a:pt x="413" y="74"/>
                </a:cubicBezTo>
                <a:cubicBezTo>
                  <a:pt x="413" y="33"/>
                  <a:pt x="380" y="0"/>
                  <a:pt x="339" y="0"/>
                </a:cubicBezTo>
                <a:close/>
                <a:moveTo>
                  <a:pt x="398" y="204"/>
                </a:moveTo>
                <a:cubicBezTo>
                  <a:pt x="398" y="237"/>
                  <a:pt x="372" y="263"/>
                  <a:pt x="339" y="263"/>
                </a:cubicBezTo>
                <a:cubicBezTo>
                  <a:pt x="74" y="263"/>
                  <a:pt x="74" y="263"/>
                  <a:pt x="74" y="263"/>
                </a:cubicBezTo>
                <a:cubicBezTo>
                  <a:pt x="41" y="263"/>
                  <a:pt x="14" y="237"/>
                  <a:pt x="14" y="204"/>
                </a:cubicBezTo>
                <a:cubicBezTo>
                  <a:pt x="14" y="74"/>
                  <a:pt x="14" y="74"/>
                  <a:pt x="14" y="74"/>
                </a:cubicBezTo>
                <a:cubicBezTo>
                  <a:pt x="14" y="41"/>
                  <a:pt x="41" y="15"/>
                  <a:pt x="74" y="15"/>
                </a:cubicBezTo>
                <a:cubicBezTo>
                  <a:pt x="339" y="15"/>
                  <a:pt x="339" y="15"/>
                  <a:pt x="339" y="15"/>
                </a:cubicBezTo>
                <a:cubicBezTo>
                  <a:pt x="372" y="15"/>
                  <a:pt x="398" y="41"/>
                  <a:pt x="398" y="74"/>
                </a:cubicBezTo>
                <a:lnTo>
                  <a:pt x="398" y="204"/>
                </a:lnTo>
                <a:close/>
              </a:path>
            </a:pathLst>
          </a:custGeom>
          <a:solidFill>
            <a:schemeClr val="tx1"/>
          </a:solidFill>
          <a:ln>
            <a:noFill/>
          </a:ln>
        </p:spPr>
        <p:txBody>
          <a:bodyPr vert="horz" wrap="square" lIns="68571" tIns="34286" rIns="68571" bIns="34286" numCol="1" anchor="t" anchorCtr="0" compatLnSpc="1">
            <a:prstTxWarp prst="textNoShape">
              <a:avLst/>
            </a:prstTxWarp>
          </a:bodyPr>
          <a:lstStyle/>
          <a:p>
            <a:endParaRPr lang="en-US">
              <a:cs typeface="+mn-ea"/>
              <a:sym typeface="+mn-lt"/>
            </a:endParaRPr>
          </a:p>
        </p:txBody>
      </p:sp>
      <p:sp>
        <p:nvSpPr>
          <p:cNvPr id="18" name="文本框 17"/>
          <p:cNvSpPr txBox="1"/>
          <p:nvPr/>
        </p:nvSpPr>
        <p:spPr>
          <a:xfrm>
            <a:off x="8374948" y="636537"/>
            <a:ext cx="1653955" cy="707886"/>
          </a:xfrm>
          <a:prstGeom prst="rect">
            <a:avLst/>
          </a:prstGeom>
          <a:noFill/>
        </p:spPr>
        <p:txBody>
          <a:bodyPr wrap="square" rtlCol="0">
            <a:spAutoFit/>
          </a:bodyPr>
          <a:lstStyle/>
          <a:p>
            <a:pPr algn="ctr"/>
            <a:r>
              <a:rPr lang="zh-CN" altLang="en-US" sz="4000" dirty="0" smtClean="0">
                <a:cs typeface="+mn-ea"/>
                <a:sym typeface="+mn-lt"/>
              </a:rPr>
              <a:t>目录</a:t>
            </a:r>
            <a:endParaRPr lang="zh-CN" altLang="en-US" sz="4000" dirty="0">
              <a:cs typeface="+mn-ea"/>
              <a:sym typeface="+mn-lt"/>
            </a:endParaRPr>
          </a:p>
        </p:txBody>
      </p:sp>
    </p:spTree>
    <p:extLst>
      <p:ext uri="{BB962C8B-B14F-4D97-AF65-F5344CB8AC3E}">
        <p14:creationId xmlns:p14="http://schemas.microsoft.com/office/powerpoint/2010/main" val="3514534622"/>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animBg="1"/>
      <p:bldP spid="8" grpId="0"/>
      <p:bldP spid="10" grpId="0"/>
      <p:bldP spid="11" grpId="0"/>
      <p:bldP spid="13" grpId="0"/>
      <p:bldP spid="14" grpId="0"/>
      <p:bldP spid="16" grpId="0"/>
      <p:bldP spid="17" grpId="0"/>
      <p:bldP spid="19" grpId="0"/>
      <p:bldP spid="20" grpId="0" animBg="1"/>
      <p:bldP spid="21" grpId="0" animBg="1"/>
      <p:bldP spid="22" grpId="0" animBg="1"/>
      <p:bldP spid="23" grpId="0" animBg="1"/>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占位符 12"/>
          <p:cNvSpPr>
            <a:spLocks noGrp="1"/>
          </p:cNvSpPr>
          <p:nvPr>
            <p:ph type="body" sz="quarter" idx="10"/>
          </p:nvPr>
        </p:nvSpPr>
        <p:spPr/>
        <p:txBody>
          <a:bodyPr/>
          <a:lstStyle/>
          <a:p>
            <a:r>
              <a:rPr lang="en-US" altLang="zh-CN" dirty="0" smtClean="0"/>
              <a:t>1.</a:t>
            </a:r>
            <a:r>
              <a:rPr lang="zh-CN" altLang="en-US" dirty="0" smtClean="0"/>
              <a:t>论文主题</a:t>
            </a:r>
            <a:endParaRPr lang="zh-CN" altLang="en-US" dirty="0"/>
          </a:p>
        </p:txBody>
      </p:sp>
      <p:sp>
        <p:nvSpPr>
          <p:cNvPr id="14" name="文本占位符 13"/>
          <p:cNvSpPr>
            <a:spLocks noGrp="1"/>
          </p:cNvSpPr>
          <p:nvPr>
            <p:ph type="body" sz="quarter" idx="11"/>
          </p:nvPr>
        </p:nvSpPr>
        <p:spPr/>
        <p:txBody>
          <a:bodyPr/>
          <a:lstStyle/>
          <a:p>
            <a:r>
              <a:rPr lang="en-US" altLang="zh-CN" dirty="0" smtClean="0"/>
              <a:t>2.</a:t>
            </a:r>
            <a:r>
              <a:rPr lang="zh-CN" altLang="en-US" dirty="0" smtClean="0"/>
              <a:t>选题背景</a:t>
            </a:r>
            <a:endParaRPr lang="zh-CN" altLang="en-US" dirty="0"/>
          </a:p>
        </p:txBody>
      </p:sp>
      <p:sp>
        <p:nvSpPr>
          <p:cNvPr id="15" name="文本占位符 14"/>
          <p:cNvSpPr>
            <a:spLocks noGrp="1"/>
          </p:cNvSpPr>
          <p:nvPr>
            <p:ph type="body" sz="quarter" idx="12"/>
          </p:nvPr>
        </p:nvSpPr>
        <p:spPr/>
        <p:txBody>
          <a:bodyPr/>
          <a:lstStyle/>
          <a:p>
            <a:r>
              <a:rPr lang="en-US" altLang="zh-CN" dirty="0" smtClean="0"/>
              <a:t>3.</a:t>
            </a:r>
            <a:r>
              <a:rPr lang="zh-CN" altLang="en-US" dirty="0" smtClean="0"/>
              <a:t>论点现状</a:t>
            </a:r>
            <a:endParaRPr lang="zh-CN" altLang="en-US" dirty="0"/>
          </a:p>
        </p:txBody>
      </p:sp>
      <p:sp>
        <p:nvSpPr>
          <p:cNvPr id="16" name="文本占位符 15"/>
          <p:cNvSpPr>
            <a:spLocks noGrp="1"/>
          </p:cNvSpPr>
          <p:nvPr>
            <p:ph type="body" sz="quarter" idx="13"/>
          </p:nvPr>
        </p:nvSpPr>
        <p:spPr/>
        <p:txBody>
          <a:bodyPr/>
          <a:lstStyle/>
          <a:p>
            <a:r>
              <a:rPr lang="en-US" altLang="zh-CN" dirty="0" smtClean="0"/>
              <a:t>4.</a:t>
            </a:r>
            <a:r>
              <a:rPr lang="zh-CN" altLang="en-US" dirty="0" smtClean="0"/>
              <a:t>研究意义</a:t>
            </a:r>
            <a:endParaRPr lang="zh-CN" altLang="en-US" dirty="0"/>
          </a:p>
        </p:txBody>
      </p:sp>
      <p:sp>
        <p:nvSpPr>
          <p:cNvPr id="17" name="文本占位符 16"/>
          <p:cNvSpPr>
            <a:spLocks noGrp="1"/>
          </p:cNvSpPr>
          <p:nvPr>
            <p:ph type="body" sz="quarter" idx="14"/>
          </p:nvPr>
        </p:nvSpPr>
        <p:spPr/>
        <p:txBody>
          <a:bodyPr/>
          <a:lstStyle/>
          <a:p>
            <a:r>
              <a:rPr lang="zh-CN" altLang="en-US" dirty="0" smtClean="0"/>
              <a:t>研究概述</a:t>
            </a:r>
            <a:endParaRPr lang="zh-CN" altLang="en-US" dirty="0"/>
          </a:p>
        </p:txBody>
      </p:sp>
      <p:sp>
        <p:nvSpPr>
          <p:cNvPr id="18" name="文本占位符 17"/>
          <p:cNvSpPr>
            <a:spLocks noGrp="1"/>
          </p:cNvSpPr>
          <p:nvPr>
            <p:ph type="body" sz="quarter" idx="15"/>
          </p:nvPr>
        </p:nvSpPr>
        <p:spPr/>
        <p:txBody>
          <a:bodyPr/>
          <a:lstStyle/>
          <a:p>
            <a:r>
              <a:rPr lang="en-US" altLang="zh-CN" dirty="0" smtClean="0"/>
              <a:t>OVERVIEW</a:t>
            </a:r>
            <a:endParaRPr lang="zh-CN" altLang="en-US" dirty="0"/>
          </a:p>
        </p:txBody>
      </p:sp>
    </p:spTree>
    <p:extLst>
      <p:ext uri="{BB962C8B-B14F-4D97-AF65-F5344CB8AC3E}">
        <p14:creationId xmlns:p14="http://schemas.microsoft.com/office/powerpoint/2010/main" val="340595439"/>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论文主题</a:t>
            </a:r>
            <a:endParaRPr lang="zh-CN" altLang="en-US" dirty="0"/>
          </a:p>
        </p:txBody>
      </p:sp>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6149"/>
            <a:ext cx="6811278" cy="3831343"/>
          </a:xfrm>
          <a:prstGeom prst="rect">
            <a:avLst/>
          </a:prstGeom>
        </p:spPr>
      </p:pic>
      <p:sp>
        <p:nvSpPr>
          <p:cNvPr id="63" name="文本框 62"/>
          <p:cNvSpPr txBox="1"/>
          <p:nvPr/>
        </p:nvSpPr>
        <p:spPr>
          <a:xfrm>
            <a:off x="6844144" y="2994393"/>
            <a:ext cx="5043055" cy="2893100"/>
          </a:xfrm>
          <a:prstGeom prst="rect">
            <a:avLst/>
          </a:prstGeom>
          <a:noFill/>
        </p:spPr>
        <p:txBody>
          <a:bodyPr wrap="square" rtlCol="0">
            <a:spAutoFit/>
          </a:bodyPr>
          <a:lstStyle/>
          <a:p>
            <a:pPr>
              <a:lnSpc>
                <a:spcPct val="150000"/>
              </a:lnSpc>
              <a:spcAft>
                <a:spcPts val="1200"/>
              </a:spcAft>
            </a:pPr>
            <a:r>
              <a:rPr lang="zh-CN" altLang="en-US" dirty="0" smtClean="0">
                <a:cs typeface="+mn-ea"/>
                <a:sym typeface="+mn-lt"/>
              </a:rPr>
              <a:t>在此输入关于此标题或图形的文字描述内容或者相关的数据</a:t>
            </a:r>
            <a:endParaRPr lang="en-US" altLang="zh-CN" dirty="0" smtClean="0">
              <a:cs typeface="+mn-ea"/>
              <a:sym typeface="+mn-lt"/>
            </a:endParaRPr>
          </a:p>
          <a:p>
            <a:pPr>
              <a:lnSpc>
                <a:spcPct val="150000"/>
              </a:lnSpc>
              <a:spcAft>
                <a:spcPts val="1200"/>
              </a:spcAft>
            </a:pPr>
            <a:r>
              <a:rPr lang="zh-CN" altLang="en-US" dirty="0" smtClean="0">
                <a:cs typeface="+mn-ea"/>
                <a:sym typeface="+mn-lt"/>
              </a:rPr>
              <a:t>在此输入关于此标题或图形的文字描述内容或者相关的数据</a:t>
            </a:r>
          </a:p>
          <a:p>
            <a:pPr>
              <a:lnSpc>
                <a:spcPct val="150000"/>
              </a:lnSpc>
              <a:spcAft>
                <a:spcPts val="1200"/>
              </a:spcAft>
            </a:pPr>
            <a:r>
              <a:rPr lang="zh-CN" altLang="en-US" dirty="0" smtClean="0">
                <a:cs typeface="+mn-ea"/>
                <a:sym typeface="+mn-lt"/>
              </a:rPr>
              <a:t>在此输入关于此标题或图形的文字描述内容或者相关的数据</a:t>
            </a:r>
          </a:p>
        </p:txBody>
      </p:sp>
      <p:sp>
        <p:nvSpPr>
          <p:cNvPr id="64" name="矩形 63"/>
          <p:cNvSpPr/>
          <p:nvPr/>
        </p:nvSpPr>
        <p:spPr>
          <a:xfrm>
            <a:off x="0" y="2056149"/>
            <a:ext cx="6019799" cy="3849832"/>
          </a:xfrm>
          <a:prstGeom prst="rect">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5" name="文本框 64"/>
          <p:cNvSpPr txBox="1"/>
          <p:nvPr/>
        </p:nvSpPr>
        <p:spPr>
          <a:xfrm>
            <a:off x="221673" y="2788838"/>
            <a:ext cx="5473755" cy="1015663"/>
          </a:xfrm>
          <a:prstGeom prst="rect">
            <a:avLst/>
          </a:prstGeom>
          <a:noFill/>
        </p:spPr>
        <p:txBody>
          <a:bodyPr wrap="square" rtlCol="0">
            <a:spAutoFit/>
          </a:bodyPr>
          <a:lstStyle/>
          <a:p>
            <a:r>
              <a:rPr lang="zh-CN" altLang="en-US" sz="6000" b="1" dirty="0" smtClean="0">
                <a:solidFill>
                  <a:schemeClr val="bg1"/>
                </a:solidFill>
                <a:cs typeface="+mn-ea"/>
                <a:sym typeface="+mn-lt"/>
              </a:rPr>
              <a:t>输入标题</a:t>
            </a:r>
            <a:endParaRPr lang="zh-CN" altLang="en-US" sz="3600" b="1" dirty="0">
              <a:solidFill>
                <a:schemeClr val="bg1"/>
              </a:solidFill>
              <a:cs typeface="+mn-ea"/>
              <a:sym typeface="+mn-lt"/>
            </a:endParaRPr>
          </a:p>
        </p:txBody>
      </p:sp>
      <p:sp>
        <p:nvSpPr>
          <p:cNvPr id="66" name="文本框 65"/>
          <p:cNvSpPr txBox="1"/>
          <p:nvPr/>
        </p:nvSpPr>
        <p:spPr>
          <a:xfrm>
            <a:off x="221673" y="3913654"/>
            <a:ext cx="5473755" cy="973472"/>
          </a:xfrm>
          <a:prstGeom prst="rect">
            <a:avLst/>
          </a:prstGeom>
          <a:noFill/>
        </p:spPr>
        <p:txBody>
          <a:bodyPr wrap="square" rtlCol="0">
            <a:spAutoFit/>
          </a:bodyPr>
          <a:lstStyle/>
          <a:p>
            <a:pPr>
              <a:lnSpc>
                <a:spcPct val="125000"/>
              </a:lnSpc>
            </a:pPr>
            <a:r>
              <a:rPr lang="zh-CN" altLang="en-US" sz="2400" dirty="0" smtClean="0">
                <a:solidFill>
                  <a:schemeClr val="bg1"/>
                </a:solidFill>
                <a:cs typeface="+mn-ea"/>
                <a:sym typeface="+mn-lt"/>
              </a:rPr>
              <a:t>在此输入关于此标题或图形的文字描述内容或者相关的数据</a:t>
            </a:r>
            <a:endParaRPr lang="zh-CN" altLang="en-US" sz="2400" dirty="0">
              <a:solidFill>
                <a:schemeClr val="bg1"/>
              </a:solidFill>
              <a:cs typeface="+mn-ea"/>
              <a:sym typeface="+mn-lt"/>
            </a:endParaRPr>
          </a:p>
        </p:txBody>
      </p:sp>
    </p:spTree>
    <p:extLst>
      <p:ext uri="{BB962C8B-B14F-4D97-AF65-F5344CB8AC3E}">
        <p14:creationId xmlns:p14="http://schemas.microsoft.com/office/powerpoint/2010/main" val="2749096855"/>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childTnLst>
                                </p:cTn>
                              </p:par>
                              <p:par>
                                <p:cTn id="8" presetID="22" presetClass="entr" presetSubtype="8"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wipe(left)">
                                      <p:cBhvr>
                                        <p:cTn id="10" dur="1500"/>
                                        <p:tgtEl>
                                          <p:spTgt spid="62"/>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64"/>
                                        </p:tgtEl>
                                        <p:attrNameLst>
                                          <p:attrName>style.visibility</p:attrName>
                                        </p:attrNameLst>
                                      </p:cBhvr>
                                      <p:to>
                                        <p:strVal val="visible"/>
                                      </p:to>
                                    </p:set>
                                    <p:animEffect transition="in" filter="wipe(left)">
                                      <p:cBhvr>
                                        <p:cTn id="13" dur="1500"/>
                                        <p:tgtEl>
                                          <p:spTgt spid="64"/>
                                        </p:tgtEl>
                                      </p:cBhvr>
                                    </p:animEffect>
                                  </p:childTnLst>
                                </p:cTn>
                              </p:par>
                            </p:childTnLst>
                          </p:cTn>
                        </p:par>
                        <p:par>
                          <p:cTn id="14" fill="hold">
                            <p:stCondLst>
                              <p:cond delay="87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childTnLst>
                                </p:cTn>
                              </p:par>
                            </p:childTnLst>
                          </p:cTn>
                        </p:par>
                        <p:par>
                          <p:cTn id="18" fill="hold">
                            <p:stCondLst>
                              <p:cond delay="100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66"/>
                                        </p:tgtEl>
                                        <p:attrNameLst>
                                          <p:attrName>style.visibility</p:attrName>
                                        </p:attrNameLst>
                                      </p:cBhvr>
                                      <p:to>
                                        <p:strVal val="visible"/>
                                      </p:to>
                                    </p:set>
                                    <p:animEffect transition="in" filter="fade">
                                      <p:cBhvr>
                                        <p:cTn id="21"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animBg="1"/>
      <p:bldP spid="65" grpId="0"/>
      <p:bldP spid="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6929" y="1950822"/>
            <a:ext cx="928581" cy="704850"/>
          </a:xfrm>
          <a:prstGeom prst="rect">
            <a:avLst/>
          </a:prstGeom>
          <a:noFill/>
          <a:effectLst/>
        </p:spPr>
        <p:txBody>
          <a:bodyPr wrap="none" rtlCol="0">
            <a:noAutofit/>
          </a:bodyPr>
          <a:lstStyle/>
          <a:p>
            <a:pPr algn="r"/>
            <a:r>
              <a:rPr lang="zh-CN" altLang="en-US" sz="8000" dirty="0" smtClean="0">
                <a:solidFill>
                  <a:schemeClr val="tx1">
                    <a:lumMod val="75000"/>
                    <a:lumOff val="25000"/>
                  </a:schemeClr>
                </a:solidFill>
                <a:cs typeface="+mn-ea"/>
                <a:sym typeface="+mn-lt"/>
              </a:rPr>
              <a:t>“</a:t>
            </a:r>
            <a:endParaRPr lang="zh-CN" altLang="en-US" sz="8000" dirty="0">
              <a:solidFill>
                <a:schemeClr val="tx1">
                  <a:lumMod val="75000"/>
                  <a:lumOff val="25000"/>
                </a:schemeClr>
              </a:solidFill>
              <a:cs typeface="+mn-ea"/>
              <a:sym typeface="+mn-lt"/>
            </a:endParaRPr>
          </a:p>
        </p:txBody>
      </p:sp>
      <p:sp>
        <p:nvSpPr>
          <p:cNvPr id="6" name="文本框 5"/>
          <p:cNvSpPr txBox="1"/>
          <p:nvPr/>
        </p:nvSpPr>
        <p:spPr>
          <a:xfrm>
            <a:off x="1152566" y="2222462"/>
            <a:ext cx="9672320" cy="861774"/>
          </a:xfrm>
          <a:prstGeom prst="rect">
            <a:avLst/>
          </a:prstGeom>
          <a:noFill/>
          <a:effectLst/>
        </p:spPr>
        <p:txBody>
          <a:bodyPr wrap="square" rtlCol="0">
            <a:spAutoFit/>
          </a:bodyPr>
          <a:lstStyle/>
          <a:p>
            <a:pPr>
              <a:lnSpc>
                <a:spcPct val="125000"/>
              </a:lnSpc>
            </a:pPr>
            <a:r>
              <a:rPr lang="zh-CN" altLang="en-US" sz="2000" dirty="0" smtClean="0">
                <a:solidFill>
                  <a:schemeClr val="tx1">
                    <a:lumMod val="75000"/>
                    <a:lumOff val="25000"/>
                  </a:schemeClr>
                </a:solidFill>
                <a:cs typeface="+mn-ea"/>
                <a:sym typeface="+mn-lt"/>
              </a:rPr>
              <a:t>点击此处输入选题的背景，即为什么要选这个题目作为毕业论文；可以进行较详细的描述，但切忌过多赘述和修饰性词语，言简意赅地进行介绍即可。</a:t>
            </a:r>
          </a:p>
        </p:txBody>
      </p:sp>
      <p:sp>
        <p:nvSpPr>
          <p:cNvPr id="7" name="文本框 6"/>
          <p:cNvSpPr txBox="1"/>
          <p:nvPr/>
        </p:nvSpPr>
        <p:spPr>
          <a:xfrm>
            <a:off x="10458450" y="2655672"/>
            <a:ext cx="1733550" cy="704850"/>
          </a:xfrm>
          <a:prstGeom prst="rect">
            <a:avLst/>
          </a:prstGeom>
          <a:noFill/>
          <a:effectLst/>
        </p:spPr>
        <p:txBody>
          <a:bodyPr wrap="none" rtlCol="0">
            <a:noAutofit/>
          </a:bodyPr>
          <a:lstStyle/>
          <a:p>
            <a:r>
              <a:rPr lang="zh-CN" altLang="en-US" sz="8000" dirty="0" smtClean="0">
                <a:solidFill>
                  <a:schemeClr val="tx1">
                    <a:lumMod val="75000"/>
                    <a:lumOff val="25000"/>
                  </a:schemeClr>
                </a:solidFill>
                <a:cs typeface="+mn-ea"/>
                <a:sym typeface="+mn-lt"/>
              </a:rPr>
              <a:t>“</a:t>
            </a:r>
            <a:endParaRPr lang="zh-CN" altLang="en-US" sz="8000" dirty="0">
              <a:solidFill>
                <a:schemeClr val="tx1">
                  <a:lumMod val="75000"/>
                  <a:lumOff val="25000"/>
                </a:schemeClr>
              </a:solidFill>
              <a:cs typeface="+mn-ea"/>
              <a:sym typeface="+mn-lt"/>
            </a:endParaRPr>
          </a:p>
        </p:txBody>
      </p:sp>
      <p:sp>
        <p:nvSpPr>
          <p:cNvPr id="2" name="标题 1"/>
          <p:cNvSpPr>
            <a:spLocks noGrp="1"/>
          </p:cNvSpPr>
          <p:nvPr>
            <p:ph type="title"/>
          </p:nvPr>
        </p:nvSpPr>
        <p:spPr/>
        <p:txBody>
          <a:bodyPr/>
          <a:lstStyle/>
          <a:p>
            <a:r>
              <a:rPr lang="zh-CN" altLang="en-US" dirty="0" smtClean="0"/>
              <a:t>选题背景</a:t>
            </a:r>
            <a:endParaRPr lang="zh-CN" altLang="en-US" dirty="0"/>
          </a:p>
        </p:txBody>
      </p:sp>
      <p:sp>
        <p:nvSpPr>
          <p:cNvPr id="14" name="任意多边形 13"/>
          <p:cNvSpPr>
            <a:spLocks noChangeAspect="1"/>
          </p:cNvSpPr>
          <p:nvPr/>
        </p:nvSpPr>
        <p:spPr>
          <a:xfrm>
            <a:off x="10414567" y="405038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任意多边形 17"/>
          <p:cNvSpPr>
            <a:spLocks noChangeAspect="1"/>
          </p:cNvSpPr>
          <p:nvPr/>
        </p:nvSpPr>
        <p:spPr>
          <a:xfrm>
            <a:off x="3612587" y="4050380"/>
            <a:ext cx="368102" cy="360000"/>
          </a:xfrm>
          <a:custGeom>
            <a:avLst/>
            <a:gdLst>
              <a:gd name="connsiteX0" fmla="*/ 1677762 w 3796054"/>
              <a:gd name="connsiteY0" fmla="*/ 2706484 h 3712498"/>
              <a:gd name="connsiteX1" fmla="*/ 2164111 w 3796054"/>
              <a:gd name="connsiteY1" fmla="*/ 3157866 h 3712498"/>
              <a:gd name="connsiteX2" fmla="*/ 1596180 w 3796054"/>
              <a:gd name="connsiteY2" fmla="*/ 3282090 h 3712498"/>
              <a:gd name="connsiteX3" fmla="*/ 2908773 w 3796054"/>
              <a:gd name="connsiteY3" fmla="*/ 1380108 h 3712498"/>
              <a:gd name="connsiteX4" fmla="*/ 3395122 w 3796054"/>
              <a:gd name="connsiteY4" fmla="*/ 1831490 h 3712498"/>
              <a:gd name="connsiteX5" fmla="*/ 3116171 w 3796054"/>
              <a:gd name="connsiteY5" fmla="*/ 2132051 h 3712498"/>
              <a:gd name="connsiteX6" fmla="*/ 3116171 w 3796054"/>
              <a:gd name="connsiteY6" fmla="*/ 2990944 h 3712498"/>
              <a:gd name="connsiteX7" fmla="*/ 2910971 w 3796054"/>
              <a:gd name="connsiteY7" fmla="*/ 2990944 h 3712498"/>
              <a:gd name="connsiteX8" fmla="*/ 2910971 w 3796054"/>
              <a:gd name="connsiteY8" fmla="*/ 2353147 h 3712498"/>
              <a:gd name="connsiteX9" fmla="*/ 2262360 w 3796054"/>
              <a:gd name="connsiteY9" fmla="*/ 3052004 h 3712498"/>
              <a:gd name="connsiteX10" fmla="*/ 1776011 w 3796054"/>
              <a:gd name="connsiteY10" fmla="*/ 2600622 h 3712498"/>
              <a:gd name="connsiteX11" fmla="*/ 2105006 w 3796054"/>
              <a:gd name="connsiteY11" fmla="*/ 436307 h 3712498"/>
              <a:gd name="connsiteX12" fmla="*/ 2105006 w 3796054"/>
              <a:gd name="connsiteY12" fmla="*/ 1023116 h 3712498"/>
              <a:gd name="connsiteX13" fmla="*/ 2691815 w 3796054"/>
              <a:gd name="connsiteY13" fmla="*/ 1023116 h 3712498"/>
              <a:gd name="connsiteX14" fmla="*/ 1958212 w 3796054"/>
              <a:gd name="connsiteY14" fmla="*/ 0 h 3712498"/>
              <a:gd name="connsiteX15" fmla="*/ 1977393 w 3796054"/>
              <a:gd name="connsiteY15" fmla="*/ 19180 h 3712498"/>
              <a:gd name="connsiteX16" fmla="*/ 1980001 w 3796054"/>
              <a:gd name="connsiteY16" fmla="*/ 19180 h 3712498"/>
              <a:gd name="connsiteX17" fmla="*/ 1980001 w 3796054"/>
              <a:gd name="connsiteY17" fmla="*/ 21789 h 3712498"/>
              <a:gd name="connsiteX18" fmla="*/ 3103725 w 3796054"/>
              <a:gd name="connsiteY18" fmla="*/ 1145513 h 3712498"/>
              <a:gd name="connsiteX19" fmla="*/ 3082139 w 3796054"/>
              <a:gd name="connsiteY19" fmla="*/ 1167099 h 3712498"/>
              <a:gd name="connsiteX20" fmla="*/ 3106467 w 3796054"/>
              <a:gd name="connsiteY20" fmla="*/ 1167099 h 3712498"/>
              <a:gd name="connsiteX21" fmla="*/ 3309705 w 3796054"/>
              <a:gd name="connsiteY21" fmla="*/ 948117 h 3712498"/>
              <a:gd name="connsiteX22" fmla="*/ 3796054 w 3796054"/>
              <a:gd name="connsiteY22" fmla="*/ 1399499 h 3712498"/>
              <a:gd name="connsiteX23" fmla="*/ 3523901 w 3796054"/>
              <a:gd name="connsiteY23" fmla="*/ 1692736 h 3712498"/>
              <a:gd name="connsiteX24" fmla="*/ 3037551 w 3796054"/>
              <a:gd name="connsiteY24" fmla="*/ 1241354 h 3712498"/>
              <a:gd name="connsiteX25" fmla="*/ 3039644 w 3796054"/>
              <a:gd name="connsiteY25" fmla="*/ 1239099 h 3712498"/>
              <a:gd name="connsiteX26" fmla="*/ 3010139 w 3796054"/>
              <a:gd name="connsiteY26" fmla="*/ 1239099 h 3712498"/>
              <a:gd name="connsiteX27" fmla="*/ 2958968 w 3796054"/>
              <a:gd name="connsiteY27" fmla="*/ 1290270 h 3712498"/>
              <a:gd name="connsiteX28" fmla="*/ 2896532 w 3796054"/>
              <a:gd name="connsiteY28" fmla="*/ 1227833 h 3712498"/>
              <a:gd name="connsiteX29" fmla="*/ 1899103 w 3796054"/>
              <a:gd name="connsiteY29" fmla="*/ 1227833 h 3712498"/>
              <a:gd name="connsiteX30" fmla="*/ 1899103 w 3796054"/>
              <a:gd name="connsiteY30" fmla="*/ 1023116 h 3712498"/>
              <a:gd name="connsiteX31" fmla="*/ 1900289 w 3796054"/>
              <a:gd name="connsiteY31" fmla="*/ 1023116 h 3712498"/>
              <a:gd name="connsiteX32" fmla="*/ 1900289 w 3796054"/>
              <a:gd name="connsiteY32" fmla="*/ 231590 h 3712498"/>
              <a:gd name="connsiteX33" fmla="*/ 1892596 w 3796054"/>
              <a:gd name="connsiteY33" fmla="*/ 223897 h 3712498"/>
              <a:gd name="connsiteX34" fmla="*/ 204718 w 3796054"/>
              <a:gd name="connsiteY34" fmla="*/ 223897 h 3712498"/>
              <a:gd name="connsiteX35" fmla="*/ 204718 w 3796054"/>
              <a:gd name="connsiteY35" fmla="*/ 3507780 h 3712498"/>
              <a:gd name="connsiteX36" fmla="*/ 2907082 w 3796054"/>
              <a:gd name="connsiteY36" fmla="*/ 3507780 h 3712498"/>
              <a:gd name="connsiteX37" fmla="*/ 2907082 w 3796054"/>
              <a:gd name="connsiteY37" fmla="*/ 2992498 h 3712498"/>
              <a:gd name="connsiteX38" fmla="*/ 3111799 w 3796054"/>
              <a:gd name="connsiteY38" fmla="*/ 2992498 h 3712498"/>
              <a:gd name="connsiteX39" fmla="*/ 3111799 w 3796054"/>
              <a:gd name="connsiteY39" fmla="*/ 3712498 h 3712498"/>
              <a:gd name="connsiteX40" fmla="*/ 2907082 w 3796054"/>
              <a:gd name="connsiteY40" fmla="*/ 3712498 h 3712498"/>
              <a:gd name="connsiteX41" fmla="*/ 2907082 w 3796054"/>
              <a:gd name="connsiteY41" fmla="*/ 3712497 h 3712498"/>
              <a:gd name="connsiteX42" fmla="*/ 1 w 3796054"/>
              <a:gd name="connsiteY42" fmla="*/ 3712497 h 3712498"/>
              <a:gd name="connsiteX43" fmla="*/ 1 w 3796054"/>
              <a:gd name="connsiteY43" fmla="*/ 3655179 h 3712498"/>
              <a:gd name="connsiteX44" fmla="*/ 0 w 3796054"/>
              <a:gd name="connsiteY44" fmla="*/ 3655179 h 3712498"/>
              <a:gd name="connsiteX45" fmla="*/ 0 w 3796054"/>
              <a:gd name="connsiteY45" fmla="*/ 19179 h 3712498"/>
              <a:gd name="connsiteX46" fmla="*/ 204718 w 3796054"/>
              <a:gd name="connsiteY46" fmla="*/ 19179 h 3712498"/>
              <a:gd name="connsiteX47" fmla="*/ 204718 w 3796054"/>
              <a:gd name="connsiteY47" fmla="*/ 19180 h 3712498"/>
              <a:gd name="connsiteX48" fmla="*/ 1939032 w 3796054"/>
              <a:gd name="connsiteY48" fmla="*/ 19180 h 3712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796054" h="3712498">
                <a:moveTo>
                  <a:pt x="1677762" y="2706484"/>
                </a:moveTo>
                <a:lnTo>
                  <a:pt x="2164111" y="3157866"/>
                </a:lnTo>
                <a:lnTo>
                  <a:pt x="1596180" y="3282090"/>
                </a:lnTo>
                <a:close/>
                <a:moveTo>
                  <a:pt x="2908773" y="1380108"/>
                </a:moveTo>
                <a:lnTo>
                  <a:pt x="3395122" y="1831490"/>
                </a:lnTo>
                <a:lnTo>
                  <a:pt x="3116171" y="2132051"/>
                </a:lnTo>
                <a:lnTo>
                  <a:pt x="3116171" y="2990944"/>
                </a:lnTo>
                <a:lnTo>
                  <a:pt x="2910971" y="2990944"/>
                </a:lnTo>
                <a:lnTo>
                  <a:pt x="2910971" y="2353147"/>
                </a:lnTo>
                <a:lnTo>
                  <a:pt x="2262360" y="3052004"/>
                </a:lnTo>
                <a:lnTo>
                  <a:pt x="1776011" y="2600622"/>
                </a:lnTo>
                <a:close/>
                <a:moveTo>
                  <a:pt x="2105006" y="436307"/>
                </a:moveTo>
                <a:lnTo>
                  <a:pt x="2105006" y="1023116"/>
                </a:lnTo>
                <a:lnTo>
                  <a:pt x="2691815" y="1023116"/>
                </a:lnTo>
                <a:close/>
                <a:moveTo>
                  <a:pt x="1958212" y="0"/>
                </a:moveTo>
                <a:lnTo>
                  <a:pt x="1977393" y="19180"/>
                </a:lnTo>
                <a:lnTo>
                  <a:pt x="1980001" y="19180"/>
                </a:lnTo>
                <a:lnTo>
                  <a:pt x="1980001" y="21789"/>
                </a:lnTo>
                <a:lnTo>
                  <a:pt x="3103725" y="1145513"/>
                </a:lnTo>
                <a:lnTo>
                  <a:pt x="3082139" y="1167099"/>
                </a:lnTo>
                <a:lnTo>
                  <a:pt x="3106467" y="1167099"/>
                </a:lnTo>
                <a:lnTo>
                  <a:pt x="3309705" y="948117"/>
                </a:lnTo>
                <a:lnTo>
                  <a:pt x="3796054" y="1399499"/>
                </a:lnTo>
                <a:lnTo>
                  <a:pt x="3523901" y="1692736"/>
                </a:lnTo>
                <a:lnTo>
                  <a:pt x="3037551" y="1241354"/>
                </a:lnTo>
                <a:lnTo>
                  <a:pt x="3039644" y="1239099"/>
                </a:lnTo>
                <a:lnTo>
                  <a:pt x="3010139" y="1239099"/>
                </a:lnTo>
                <a:lnTo>
                  <a:pt x="2958968" y="1290270"/>
                </a:lnTo>
                <a:lnTo>
                  <a:pt x="2896532" y="1227833"/>
                </a:lnTo>
                <a:lnTo>
                  <a:pt x="1899103" y="1227833"/>
                </a:lnTo>
                <a:lnTo>
                  <a:pt x="1899103" y="1023116"/>
                </a:lnTo>
                <a:lnTo>
                  <a:pt x="1900289" y="1023116"/>
                </a:lnTo>
                <a:lnTo>
                  <a:pt x="1900289" y="231590"/>
                </a:lnTo>
                <a:lnTo>
                  <a:pt x="1892596" y="223897"/>
                </a:lnTo>
                <a:lnTo>
                  <a:pt x="204718" y="223897"/>
                </a:lnTo>
                <a:lnTo>
                  <a:pt x="204718" y="3507780"/>
                </a:lnTo>
                <a:lnTo>
                  <a:pt x="2907082" y="3507780"/>
                </a:lnTo>
                <a:lnTo>
                  <a:pt x="2907082" y="2992498"/>
                </a:lnTo>
                <a:lnTo>
                  <a:pt x="3111799" y="2992498"/>
                </a:lnTo>
                <a:lnTo>
                  <a:pt x="3111799" y="3712498"/>
                </a:lnTo>
                <a:lnTo>
                  <a:pt x="2907082" y="3712498"/>
                </a:lnTo>
                <a:lnTo>
                  <a:pt x="2907082" y="3712497"/>
                </a:lnTo>
                <a:lnTo>
                  <a:pt x="1" y="3712497"/>
                </a:lnTo>
                <a:lnTo>
                  <a:pt x="1" y="3655179"/>
                </a:lnTo>
                <a:lnTo>
                  <a:pt x="0" y="3655179"/>
                </a:lnTo>
                <a:lnTo>
                  <a:pt x="0" y="19179"/>
                </a:lnTo>
                <a:lnTo>
                  <a:pt x="204718" y="19179"/>
                </a:lnTo>
                <a:lnTo>
                  <a:pt x="204718" y="19180"/>
                </a:lnTo>
                <a:lnTo>
                  <a:pt x="1939032" y="1918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20" name="任意多边形 19"/>
          <p:cNvSpPr>
            <a:spLocks noChangeAspect="1"/>
          </p:cNvSpPr>
          <p:nvPr/>
        </p:nvSpPr>
        <p:spPr>
          <a:xfrm>
            <a:off x="8166487" y="4050380"/>
            <a:ext cx="360000" cy="360000"/>
          </a:xfrm>
          <a:custGeom>
            <a:avLst/>
            <a:gdLst>
              <a:gd name="connsiteX0" fmla="*/ 1869743 w 6414448"/>
              <a:gd name="connsiteY0" fmla="*/ 4449168 h 6414447"/>
              <a:gd name="connsiteX1" fmla="*/ 5540991 w 6414448"/>
              <a:gd name="connsiteY1" fmla="*/ 4449168 h 6414447"/>
              <a:gd name="connsiteX2" fmla="*/ 5540991 w 6414448"/>
              <a:gd name="connsiteY2" fmla="*/ 4809168 h 6414447"/>
              <a:gd name="connsiteX3" fmla="*/ 1869743 w 6414448"/>
              <a:gd name="connsiteY3" fmla="*/ 4809168 h 6414447"/>
              <a:gd name="connsiteX4" fmla="*/ 1037230 w 6414448"/>
              <a:gd name="connsiteY4" fmla="*/ 4449168 h 6414447"/>
              <a:gd name="connsiteX5" fmla="*/ 1665027 w 6414448"/>
              <a:gd name="connsiteY5" fmla="*/ 4449168 h 6414447"/>
              <a:gd name="connsiteX6" fmla="*/ 1665027 w 6414448"/>
              <a:gd name="connsiteY6" fmla="*/ 4809168 h 6414447"/>
              <a:gd name="connsiteX7" fmla="*/ 1037230 w 6414448"/>
              <a:gd name="connsiteY7" fmla="*/ 4809168 h 6414447"/>
              <a:gd name="connsiteX8" fmla="*/ 1869743 w 6414448"/>
              <a:gd name="connsiteY8" fmla="*/ 3452882 h 6414447"/>
              <a:gd name="connsiteX9" fmla="*/ 5540991 w 6414448"/>
              <a:gd name="connsiteY9" fmla="*/ 3452882 h 6414447"/>
              <a:gd name="connsiteX10" fmla="*/ 5540991 w 6414448"/>
              <a:gd name="connsiteY10" fmla="*/ 3812882 h 6414447"/>
              <a:gd name="connsiteX11" fmla="*/ 1869743 w 6414448"/>
              <a:gd name="connsiteY11" fmla="*/ 3812882 h 6414447"/>
              <a:gd name="connsiteX12" fmla="*/ 1037230 w 6414448"/>
              <a:gd name="connsiteY12" fmla="*/ 3452882 h 6414447"/>
              <a:gd name="connsiteX13" fmla="*/ 1665027 w 6414448"/>
              <a:gd name="connsiteY13" fmla="*/ 3452882 h 6414447"/>
              <a:gd name="connsiteX14" fmla="*/ 1665027 w 6414448"/>
              <a:gd name="connsiteY14" fmla="*/ 3812882 h 6414447"/>
              <a:gd name="connsiteX15" fmla="*/ 1037230 w 6414448"/>
              <a:gd name="connsiteY15" fmla="*/ 3812882 h 6414447"/>
              <a:gd name="connsiteX16" fmla="*/ 1037230 w 6414448"/>
              <a:gd name="connsiteY16" fmla="*/ 2456597 h 6414447"/>
              <a:gd name="connsiteX17" fmla="*/ 1665027 w 6414448"/>
              <a:gd name="connsiteY17" fmla="*/ 2456597 h 6414447"/>
              <a:gd name="connsiteX18" fmla="*/ 1665027 w 6414448"/>
              <a:gd name="connsiteY18" fmla="*/ 2816597 h 6414447"/>
              <a:gd name="connsiteX19" fmla="*/ 1037230 w 6414448"/>
              <a:gd name="connsiteY19" fmla="*/ 2816597 h 6414447"/>
              <a:gd name="connsiteX20" fmla="*/ 1869743 w 6414448"/>
              <a:gd name="connsiteY20" fmla="*/ 2456596 h 6414447"/>
              <a:gd name="connsiteX21" fmla="*/ 5540991 w 6414448"/>
              <a:gd name="connsiteY21" fmla="*/ 2456596 h 6414447"/>
              <a:gd name="connsiteX22" fmla="*/ 5540991 w 6414448"/>
              <a:gd name="connsiteY22" fmla="*/ 2816597 h 6414447"/>
              <a:gd name="connsiteX23" fmla="*/ 1869743 w 6414448"/>
              <a:gd name="connsiteY23" fmla="*/ 2816597 h 6414447"/>
              <a:gd name="connsiteX24" fmla="*/ 1869743 w 6414448"/>
              <a:gd name="connsiteY24" fmla="*/ 1473958 h 6414447"/>
              <a:gd name="connsiteX25" fmla="*/ 5540991 w 6414448"/>
              <a:gd name="connsiteY25" fmla="*/ 1473958 h 6414447"/>
              <a:gd name="connsiteX26" fmla="*/ 5540991 w 6414448"/>
              <a:gd name="connsiteY26" fmla="*/ 1833958 h 6414447"/>
              <a:gd name="connsiteX27" fmla="*/ 1869743 w 6414448"/>
              <a:gd name="connsiteY27" fmla="*/ 1833958 h 6414447"/>
              <a:gd name="connsiteX28" fmla="*/ 1037230 w 6414448"/>
              <a:gd name="connsiteY28" fmla="*/ 1473958 h 6414447"/>
              <a:gd name="connsiteX29" fmla="*/ 1665027 w 6414448"/>
              <a:gd name="connsiteY29" fmla="*/ 1473958 h 6414447"/>
              <a:gd name="connsiteX30" fmla="*/ 1665027 w 6414448"/>
              <a:gd name="connsiteY30" fmla="*/ 1833958 h 6414447"/>
              <a:gd name="connsiteX31" fmla="*/ 1037230 w 6414448"/>
              <a:gd name="connsiteY31" fmla="*/ 1833958 h 6414447"/>
              <a:gd name="connsiteX32" fmla="*/ 875226 w 6414448"/>
              <a:gd name="connsiteY32" fmla="*/ 323830 h 6414447"/>
              <a:gd name="connsiteX33" fmla="*/ 317798 w 6414448"/>
              <a:gd name="connsiteY33" fmla="*/ 881258 h 6414447"/>
              <a:gd name="connsiteX34" fmla="*/ 317798 w 6414448"/>
              <a:gd name="connsiteY34" fmla="*/ 5545253 h 6414447"/>
              <a:gd name="connsiteX35" fmla="*/ 875226 w 6414448"/>
              <a:gd name="connsiteY35" fmla="*/ 6102681 h 6414447"/>
              <a:gd name="connsiteX36" fmla="*/ 5539222 w 6414448"/>
              <a:gd name="connsiteY36" fmla="*/ 6102681 h 6414447"/>
              <a:gd name="connsiteX37" fmla="*/ 6096650 w 6414448"/>
              <a:gd name="connsiteY37" fmla="*/ 5545253 h 6414447"/>
              <a:gd name="connsiteX38" fmla="*/ 6096650 w 6414448"/>
              <a:gd name="connsiteY38" fmla="*/ 881258 h 6414447"/>
              <a:gd name="connsiteX39" fmla="*/ 5539222 w 6414448"/>
              <a:gd name="connsiteY39" fmla="*/ 323830 h 6414447"/>
              <a:gd name="connsiteX40" fmla="*/ 618739 w 6414448"/>
              <a:gd name="connsiteY40" fmla="*/ 0 h 6414447"/>
              <a:gd name="connsiteX41" fmla="*/ 5795710 w 6414448"/>
              <a:gd name="connsiteY41" fmla="*/ 0 h 6414447"/>
              <a:gd name="connsiteX42" fmla="*/ 6414448 w 6414448"/>
              <a:gd name="connsiteY42" fmla="*/ 618738 h 6414447"/>
              <a:gd name="connsiteX43" fmla="*/ 6414448 w 6414448"/>
              <a:gd name="connsiteY43" fmla="*/ 5795709 h 6414447"/>
              <a:gd name="connsiteX44" fmla="*/ 5795710 w 6414448"/>
              <a:gd name="connsiteY44" fmla="*/ 6414447 h 6414447"/>
              <a:gd name="connsiteX45" fmla="*/ 618739 w 6414448"/>
              <a:gd name="connsiteY45" fmla="*/ 6414447 h 6414447"/>
              <a:gd name="connsiteX46" fmla="*/ 0 w 6414448"/>
              <a:gd name="connsiteY46" fmla="*/ 5795709 h 6414447"/>
              <a:gd name="connsiteX47" fmla="*/ 0 w 6414448"/>
              <a:gd name="connsiteY47" fmla="*/ 618738 h 6414447"/>
              <a:gd name="connsiteX48" fmla="*/ 618739 w 6414448"/>
              <a:gd name="connsiteY48" fmla="*/ 0 h 641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414448" h="6414447">
                <a:moveTo>
                  <a:pt x="1869743" y="4449168"/>
                </a:moveTo>
                <a:lnTo>
                  <a:pt x="5540991" y="4449168"/>
                </a:lnTo>
                <a:lnTo>
                  <a:pt x="5540991" y="4809168"/>
                </a:lnTo>
                <a:lnTo>
                  <a:pt x="1869743" y="4809168"/>
                </a:lnTo>
                <a:close/>
                <a:moveTo>
                  <a:pt x="1037230" y="4449168"/>
                </a:moveTo>
                <a:lnTo>
                  <a:pt x="1665027" y="4449168"/>
                </a:lnTo>
                <a:lnTo>
                  <a:pt x="1665027" y="4809168"/>
                </a:lnTo>
                <a:lnTo>
                  <a:pt x="1037230" y="4809168"/>
                </a:lnTo>
                <a:close/>
                <a:moveTo>
                  <a:pt x="1869743" y="3452882"/>
                </a:moveTo>
                <a:lnTo>
                  <a:pt x="5540991" y="3452882"/>
                </a:lnTo>
                <a:lnTo>
                  <a:pt x="5540991" y="3812882"/>
                </a:lnTo>
                <a:lnTo>
                  <a:pt x="1869743" y="3812882"/>
                </a:lnTo>
                <a:close/>
                <a:moveTo>
                  <a:pt x="1037230" y="3452882"/>
                </a:moveTo>
                <a:lnTo>
                  <a:pt x="1665027" y="3452882"/>
                </a:lnTo>
                <a:lnTo>
                  <a:pt x="1665027" y="3812882"/>
                </a:lnTo>
                <a:lnTo>
                  <a:pt x="1037230" y="3812882"/>
                </a:lnTo>
                <a:close/>
                <a:moveTo>
                  <a:pt x="1037230" y="2456597"/>
                </a:moveTo>
                <a:lnTo>
                  <a:pt x="1665027" y="2456597"/>
                </a:lnTo>
                <a:lnTo>
                  <a:pt x="1665027" y="2816597"/>
                </a:lnTo>
                <a:lnTo>
                  <a:pt x="1037230" y="2816597"/>
                </a:lnTo>
                <a:close/>
                <a:moveTo>
                  <a:pt x="1869743" y="2456596"/>
                </a:moveTo>
                <a:lnTo>
                  <a:pt x="5540991" y="2456596"/>
                </a:lnTo>
                <a:lnTo>
                  <a:pt x="5540991" y="2816597"/>
                </a:lnTo>
                <a:lnTo>
                  <a:pt x="1869743" y="2816597"/>
                </a:lnTo>
                <a:close/>
                <a:moveTo>
                  <a:pt x="1869743" y="1473958"/>
                </a:moveTo>
                <a:lnTo>
                  <a:pt x="5540991" y="1473958"/>
                </a:lnTo>
                <a:lnTo>
                  <a:pt x="5540991" y="1833958"/>
                </a:lnTo>
                <a:lnTo>
                  <a:pt x="1869743" y="1833958"/>
                </a:lnTo>
                <a:close/>
                <a:moveTo>
                  <a:pt x="1037230" y="1473958"/>
                </a:moveTo>
                <a:lnTo>
                  <a:pt x="1665027" y="1473958"/>
                </a:lnTo>
                <a:lnTo>
                  <a:pt x="1665027" y="1833958"/>
                </a:lnTo>
                <a:lnTo>
                  <a:pt x="1037230" y="1833958"/>
                </a:lnTo>
                <a:close/>
                <a:moveTo>
                  <a:pt x="875226" y="323830"/>
                </a:moveTo>
                <a:cubicBezTo>
                  <a:pt x="567367" y="323830"/>
                  <a:pt x="317798" y="573399"/>
                  <a:pt x="317798" y="881258"/>
                </a:cubicBezTo>
                <a:lnTo>
                  <a:pt x="317798" y="5545253"/>
                </a:lnTo>
                <a:cubicBezTo>
                  <a:pt x="317798" y="5853112"/>
                  <a:pt x="567367" y="6102681"/>
                  <a:pt x="875226" y="6102681"/>
                </a:cubicBezTo>
                <a:lnTo>
                  <a:pt x="5539222" y="6102681"/>
                </a:lnTo>
                <a:cubicBezTo>
                  <a:pt x="5847081" y="6102681"/>
                  <a:pt x="6096650" y="5853112"/>
                  <a:pt x="6096650" y="5545253"/>
                </a:cubicBezTo>
                <a:lnTo>
                  <a:pt x="6096650" y="881258"/>
                </a:lnTo>
                <a:cubicBezTo>
                  <a:pt x="6096650" y="573399"/>
                  <a:pt x="5847081" y="323830"/>
                  <a:pt x="5539222" y="323830"/>
                </a:cubicBezTo>
                <a:close/>
                <a:moveTo>
                  <a:pt x="618739" y="0"/>
                </a:moveTo>
                <a:lnTo>
                  <a:pt x="5795710" y="0"/>
                </a:lnTo>
                <a:cubicBezTo>
                  <a:pt x="6137430" y="0"/>
                  <a:pt x="6414448" y="277018"/>
                  <a:pt x="6414448" y="618738"/>
                </a:cubicBezTo>
                <a:lnTo>
                  <a:pt x="6414448" y="5795709"/>
                </a:lnTo>
                <a:cubicBezTo>
                  <a:pt x="6414448" y="6137429"/>
                  <a:pt x="6137430" y="6414447"/>
                  <a:pt x="5795710" y="6414447"/>
                </a:cubicBezTo>
                <a:lnTo>
                  <a:pt x="618739" y="6414447"/>
                </a:lnTo>
                <a:cubicBezTo>
                  <a:pt x="277019" y="6414447"/>
                  <a:pt x="0" y="6137429"/>
                  <a:pt x="0" y="5795709"/>
                </a:cubicBezTo>
                <a:lnTo>
                  <a:pt x="0" y="618738"/>
                </a:lnTo>
                <a:cubicBezTo>
                  <a:pt x="0" y="277018"/>
                  <a:pt x="277019" y="0"/>
                  <a:pt x="61873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任意多边形 20"/>
          <p:cNvSpPr>
            <a:spLocks noChangeAspect="1"/>
          </p:cNvSpPr>
          <p:nvPr/>
        </p:nvSpPr>
        <p:spPr>
          <a:xfrm>
            <a:off x="5902476" y="4050380"/>
            <a:ext cx="338171" cy="360000"/>
          </a:xfrm>
          <a:custGeom>
            <a:avLst/>
            <a:gdLst>
              <a:gd name="connsiteX0" fmla="*/ 5530755 w 6237028"/>
              <a:gd name="connsiteY0" fmla="*/ 3860073 h 6639637"/>
              <a:gd name="connsiteX1" fmla="*/ 5530755 w 6237028"/>
              <a:gd name="connsiteY1" fmla="*/ 4261266 h 6639637"/>
              <a:gd name="connsiteX2" fmla="*/ 4002206 w 6237028"/>
              <a:gd name="connsiteY2" fmla="*/ 4847292 h 6639637"/>
              <a:gd name="connsiteX3" fmla="*/ 4002206 w 6237028"/>
              <a:gd name="connsiteY3" fmla="*/ 4446099 h 6639637"/>
              <a:gd name="connsiteX4" fmla="*/ 890517 w 6237028"/>
              <a:gd name="connsiteY4" fmla="*/ 3860073 h 6639637"/>
              <a:gd name="connsiteX5" fmla="*/ 2419066 w 6237028"/>
              <a:gd name="connsiteY5" fmla="*/ 4446099 h 6639637"/>
              <a:gd name="connsiteX6" fmla="*/ 2419066 w 6237028"/>
              <a:gd name="connsiteY6" fmla="*/ 4847292 h 6639637"/>
              <a:gd name="connsiteX7" fmla="*/ 890517 w 6237028"/>
              <a:gd name="connsiteY7" fmla="*/ 4261266 h 6639637"/>
              <a:gd name="connsiteX8" fmla="*/ 890517 w 6237028"/>
              <a:gd name="connsiteY8" fmla="*/ 2872854 h 6639637"/>
              <a:gd name="connsiteX9" fmla="*/ 2419066 w 6237028"/>
              <a:gd name="connsiteY9" fmla="*/ 3458879 h 6639637"/>
              <a:gd name="connsiteX10" fmla="*/ 2419066 w 6237028"/>
              <a:gd name="connsiteY10" fmla="*/ 3860072 h 6639637"/>
              <a:gd name="connsiteX11" fmla="*/ 890517 w 6237028"/>
              <a:gd name="connsiteY11" fmla="*/ 3274046 h 6639637"/>
              <a:gd name="connsiteX12" fmla="*/ 5530755 w 6237028"/>
              <a:gd name="connsiteY12" fmla="*/ 2872853 h 6639637"/>
              <a:gd name="connsiteX13" fmla="*/ 5530755 w 6237028"/>
              <a:gd name="connsiteY13" fmla="*/ 3274046 h 6639637"/>
              <a:gd name="connsiteX14" fmla="*/ 4002206 w 6237028"/>
              <a:gd name="connsiteY14" fmla="*/ 3860072 h 6639637"/>
              <a:gd name="connsiteX15" fmla="*/ 4002206 w 6237028"/>
              <a:gd name="connsiteY15" fmla="*/ 3458879 h 6639637"/>
              <a:gd name="connsiteX16" fmla="*/ 890517 w 6237028"/>
              <a:gd name="connsiteY16" fmla="*/ 1885635 h 6639637"/>
              <a:gd name="connsiteX17" fmla="*/ 2419066 w 6237028"/>
              <a:gd name="connsiteY17" fmla="*/ 2471661 h 6639637"/>
              <a:gd name="connsiteX18" fmla="*/ 2419066 w 6237028"/>
              <a:gd name="connsiteY18" fmla="*/ 2872855 h 6639637"/>
              <a:gd name="connsiteX19" fmla="*/ 890517 w 6237028"/>
              <a:gd name="connsiteY19" fmla="*/ 2286828 h 6639637"/>
              <a:gd name="connsiteX20" fmla="*/ 5530755 w 6237028"/>
              <a:gd name="connsiteY20" fmla="*/ 1885634 h 6639637"/>
              <a:gd name="connsiteX21" fmla="*/ 5530755 w 6237028"/>
              <a:gd name="connsiteY21" fmla="*/ 2286828 h 6639637"/>
              <a:gd name="connsiteX22" fmla="*/ 4002206 w 6237028"/>
              <a:gd name="connsiteY22" fmla="*/ 2872853 h 6639637"/>
              <a:gd name="connsiteX23" fmla="*/ 4002206 w 6237028"/>
              <a:gd name="connsiteY23" fmla="*/ 2471660 h 6639637"/>
              <a:gd name="connsiteX24" fmla="*/ 368491 w 6237028"/>
              <a:gd name="connsiteY24" fmla="*/ 542468 h 6639637"/>
              <a:gd name="connsiteX25" fmla="*/ 368491 w 6237028"/>
              <a:gd name="connsiteY25" fmla="*/ 5184121 h 6639637"/>
              <a:gd name="connsiteX26" fmla="*/ 2927443 w 6237028"/>
              <a:gd name="connsiteY26" fmla="*/ 6165190 h 6639637"/>
              <a:gd name="connsiteX27" fmla="*/ 2927443 w 6237028"/>
              <a:gd name="connsiteY27" fmla="*/ 1523537 h 6639637"/>
              <a:gd name="connsiteX28" fmla="*/ 5868537 w 6237028"/>
              <a:gd name="connsiteY28" fmla="*/ 542467 h 6639637"/>
              <a:gd name="connsiteX29" fmla="*/ 3295933 w 6237028"/>
              <a:gd name="connsiteY29" fmla="*/ 1528770 h 6639637"/>
              <a:gd name="connsiteX30" fmla="*/ 3295933 w 6237028"/>
              <a:gd name="connsiteY30" fmla="*/ 6170423 h 6639637"/>
              <a:gd name="connsiteX31" fmla="*/ 5868537 w 6237028"/>
              <a:gd name="connsiteY31" fmla="*/ 5184121 h 6639637"/>
              <a:gd name="connsiteX32" fmla="*/ 0 w 6237028"/>
              <a:gd name="connsiteY32" fmla="*/ 0 h 6639637"/>
              <a:gd name="connsiteX33" fmla="*/ 3118513 w 6237028"/>
              <a:gd name="connsiteY33" fmla="*/ 1195597 h 6639637"/>
              <a:gd name="connsiteX34" fmla="*/ 6237027 w 6237028"/>
              <a:gd name="connsiteY34" fmla="*/ 0 h 6639637"/>
              <a:gd name="connsiteX35" fmla="*/ 6237027 w 6237028"/>
              <a:gd name="connsiteY35" fmla="*/ 313899 h 6639637"/>
              <a:gd name="connsiteX36" fmla="*/ 6237027 w 6237028"/>
              <a:gd name="connsiteY36" fmla="*/ 313899 h 6639637"/>
              <a:gd name="connsiteX37" fmla="*/ 6237027 w 6237028"/>
              <a:gd name="connsiteY37" fmla="*/ 5042847 h 6639637"/>
              <a:gd name="connsiteX38" fmla="*/ 6237028 w 6237028"/>
              <a:gd name="connsiteY38" fmla="*/ 5042847 h 6639637"/>
              <a:gd name="connsiteX39" fmla="*/ 6237028 w 6237028"/>
              <a:gd name="connsiteY39" fmla="*/ 5444040 h 6639637"/>
              <a:gd name="connsiteX40" fmla="*/ 3118514 w 6237028"/>
              <a:gd name="connsiteY40" fmla="*/ 6639637 h 6639637"/>
              <a:gd name="connsiteX41" fmla="*/ 1 w 6237028"/>
              <a:gd name="connsiteY41" fmla="*/ 5444040 h 6639637"/>
              <a:gd name="connsiteX42" fmla="*/ 1 w 6237028"/>
              <a:gd name="connsiteY42" fmla="*/ 5431808 h 6639637"/>
              <a:gd name="connsiteX43" fmla="*/ 1 w 6237028"/>
              <a:gd name="connsiteY43" fmla="*/ 5431808 h 6639637"/>
              <a:gd name="connsiteX44" fmla="*/ 1 w 6237028"/>
              <a:gd name="connsiteY44" fmla="*/ 401193 h 6639637"/>
              <a:gd name="connsiteX45" fmla="*/ 0 w 6237028"/>
              <a:gd name="connsiteY45" fmla="*/ 401193 h 663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237028" h="6639637">
                <a:moveTo>
                  <a:pt x="5530755" y="3860073"/>
                </a:moveTo>
                <a:lnTo>
                  <a:pt x="5530755" y="4261266"/>
                </a:lnTo>
                <a:lnTo>
                  <a:pt x="4002206" y="4847292"/>
                </a:lnTo>
                <a:lnTo>
                  <a:pt x="4002206" y="4446099"/>
                </a:lnTo>
                <a:close/>
                <a:moveTo>
                  <a:pt x="890517" y="3860073"/>
                </a:moveTo>
                <a:lnTo>
                  <a:pt x="2419066" y="4446099"/>
                </a:lnTo>
                <a:lnTo>
                  <a:pt x="2419066" y="4847292"/>
                </a:lnTo>
                <a:lnTo>
                  <a:pt x="890517" y="4261266"/>
                </a:lnTo>
                <a:close/>
                <a:moveTo>
                  <a:pt x="890517" y="2872854"/>
                </a:moveTo>
                <a:lnTo>
                  <a:pt x="2419066" y="3458879"/>
                </a:lnTo>
                <a:lnTo>
                  <a:pt x="2419066" y="3860072"/>
                </a:lnTo>
                <a:lnTo>
                  <a:pt x="890517" y="3274046"/>
                </a:lnTo>
                <a:close/>
                <a:moveTo>
                  <a:pt x="5530755" y="2872853"/>
                </a:moveTo>
                <a:lnTo>
                  <a:pt x="5530755" y="3274046"/>
                </a:lnTo>
                <a:lnTo>
                  <a:pt x="4002206" y="3860072"/>
                </a:lnTo>
                <a:lnTo>
                  <a:pt x="4002206" y="3458879"/>
                </a:lnTo>
                <a:close/>
                <a:moveTo>
                  <a:pt x="890517" y="1885635"/>
                </a:moveTo>
                <a:lnTo>
                  <a:pt x="2419066" y="2471661"/>
                </a:lnTo>
                <a:lnTo>
                  <a:pt x="2419066" y="2872855"/>
                </a:lnTo>
                <a:lnTo>
                  <a:pt x="890517" y="2286828"/>
                </a:lnTo>
                <a:close/>
                <a:moveTo>
                  <a:pt x="5530755" y="1885634"/>
                </a:moveTo>
                <a:lnTo>
                  <a:pt x="5530755" y="2286828"/>
                </a:lnTo>
                <a:lnTo>
                  <a:pt x="4002206" y="2872853"/>
                </a:lnTo>
                <a:lnTo>
                  <a:pt x="4002206" y="2471660"/>
                </a:lnTo>
                <a:close/>
                <a:moveTo>
                  <a:pt x="368491" y="542468"/>
                </a:moveTo>
                <a:lnTo>
                  <a:pt x="368491" y="5184121"/>
                </a:lnTo>
                <a:lnTo>
                  <a:pt x="2927443" y="6165190"/>
                </a:lnTo>
                <a:lnTo>
                  <a:pt x="2927443" y="1523537"/>
                </a:lnTo>
                <a:close/>
                <a:moveTo>
                  <a:pt x="5868537" y="542467"/>
                </a:moveTo>
                <a:lnTo>
                  <a:pt x="3295933" y="1528770"/>
                </a:lnTo>
                <a:lnTo>
                  <a:pt x="3295933" y="6170423"/>
                </a:lnTo>
                <a:lnTo>
                  <a:pt x="5868537" y="5184121"/>
                </a:lnTo>
                <a:close/>
                <a:moveTo>
                  <a:pt x="0" y="0"/>
                </a:moveTo>
                <a:lnTo>
                  <a:pt x="3118513" y="1195597"/>
                </a:lnTo>
                <a:lnTo>
                  <a:pt x="6237027" y="0"/>
                </a:lnTo>
                <a:lnTo>
                  <a:pt x="6237027" y="313899"/>
                </a:lnTo>
                <a:lnTo>
                  <a:pt x="6237027" y="313899"/>
                </a:lnTo>
                <a:lnTo>
                  <a:pt x="6237027" y="5042847"/>
                </a:lnTo>
                <a:lnTo>
                  <a:pt x="6237028" y="5042847"/>
                </a:lnTo>
                <a:lnTo>
                  <a:pt x="6237028" y="5444040"/>
                </a:lnTo>
                <a:lnTo>
                  <a:pt x="3118514" y="6639637"/>
                </a:lnTo>
                <a:lnTo>
                  <a:pt x="1" y="5444040"/>
                </a:lnTo>
                <a:lnTo>
                  <a:pt x="1" y="5431808"/>
                </a:lnTo>
                <a:lnTo>
                  <a:pt x="1" y="5431808"/>
                </a:lnTo>
                <a:lnTo>
                  <a:pt x="1" y="401193"/>
                </a:lnTo>
                <a:lnTo>
                  <a:pt x="0" y="401193"/>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任意多边形 21"/>
          <p:cNvSpPr>
            <a:spLocks noChangeAspect="1"/>
          </p:cNvSpPr>
          <p:nvPr/>
        </p:nvSpPr>
        <p:spPr>
          <a:xfrm>
            <a:off x="1326100" y="4050380"/>
            <a:ext cx="391226" cy="360000"/>
          </a:xfrm>
          <a:custGeom>
            <a:avLst/>
            <a:gdLst>
              <a:gd name="connsiteX0" fmla="*/ 1179699 w 5172503"/>
              <a:gd name="connsiteY0" fmla="*/ 2290694 h 4759657"/>
              <a:gd name="connsiteX1" fmla="*/ 2993106 w 5172503"/>
              <a:gd name="connsiteY1" fmla="*/ 2290694 h 4759657"/>
              <a:gd name="connsiteX2" fmla="*/ 3173106 w 5172503"/>
              <a:gd name="connsiteY2" fmla="*/ 2470694 h 4759657"/>
              <a:gd name="connsiteX3" fmla="*/ 2993106 w 5172503"/>
              <a:gd name="connsiteY3" fmla="*/ 2650694 h 4759657"/>
              <a:gd name="connsiteX4" fmla="*/ 1179699 w 5172503"/>
              <a:gd name="connsiteY4" fmla="*/ 2650694 h 4759657"/>
              <a:gd name="connsiteX5" fmla="*/ 999699 w 5172503"/>
              <a:gd name="connsiteY5" fmla="*/ 2470694 h 4759657"/>
              <a:gd name="connsiteX6" fmla="*/ 1179699 w 5172503"/>
              <a:gd name="connsiteY6" fmla="*/ 2290694 h 4759657"/>
              <a:gd name="connsiteX7" fmla="*/ 1179699 w 5172503"/>
              <a:gd name="connsiteY7" fmla="*/ 1588299 h 4759657"/>
              <a:gd name="connsiteX8" fmla="*/ 4146341 w 5172503"/>
              <a:gd name="connsiteY8" fmla="*/ 1588299 h 4759657"/>
              <a:gd name="connsiteX9" fmla="*/ 4326341 w 5172503"/>
              <a:gd name="connsiteY9" fmla="*/ 1768299 h 4759657"/>
              <a:gd name="connsiteX10" fmla="*/ 4146341 w 5172503"/>
              <a:gd name="connsiteY10" fmla="*/ 1948299 h 4759657"/>
              <a:gd name="connsiteX11" fmla="*/ 1179699 w 5172503"/>
              <a:gd name="connsiteY11" fmla="*/ 1948299 h 4759657"/>
              <a:gd name="connsiteX12" fmla="*/ 999699 w 5172503"/>
              <a:gd name="connsiteY12" fmla="*/ 1768299 h 4759657"/>
              <a:gd name="connsiteX13" fmla="*/ 1179699 w 5172503"/>
              <a:gd name="connsiteY13" fmla="*/ 1588299 h 4759657"/>
              <a:gd name="connsiteX14" fmla="*/ 1179699 w 5172503"/>
              <a:gd name="connsiteY14" fmla="*/ 882395 h 4759657"/>
              <a:gd name="connsiteX15" fmla="*/ 4146341 w 5172503"/>
              <a:gd name="connsiteY15" fmla="*/ 882395 h 4759657"/>
              <a:gd name="connsiteX16" fmla="*/ 4326341 w 5172503"/>
              <a:gd name="connsiteY16" fmla="*/ 1062395 h 4759657"/>
              <a:gd name="connsiteX17" fmla="*/ 4146341 w 5172503"/>
              <a:gd name="connsiteY17" fmla="*/ 1242395 h 4759657"/>
              <a:gd name="connsiteX18" fmla="*/ 1179699 w 5172503"/>
              <a:gd name="connsiteY18" fmla="*/ 1242395 h 4759657"/>
              <a:gd name="connsiteX19" fmla="*/ 999699 w 5172503"/>
              <a:gd name="connsiteY19" fmla="*/ 1062395 h 4759657"/>
              <a:gd name="connsiteX20" fmla="*/ 1179699 w 5172503"/>
              <a:gd name="connsiteY20" fmla="*/ 882395 h 4759657"/>
              <a:gd name="connsiteX21" fmla="*/ 360000 w 5172503"/>
              <a:gd name="connsiteY21" fmla="*/ 360000 h 4759657"/>
              <a:gd name="connsiteX22" fmla="*/ 360000 w 5172503"/>
              <a:gd name="connsiteY22" fmla="*/ 3275463 h 4759657"/>
              <a:gd name="connsiteX23" fmla="*/ 993708 w 5172503"/>
              <a:gd name="connsiteY23" fmla="*/ 3275463 h 4759657"/>
              <a:gd name="connsiteX24" fmla="*/ 999699 w 5172503"/>
              <a:gd name="connsiteY24" fmla="*/ 3276067 h 4759657"/>
              <a:gd name="connsiteX25" fmla="*/ 999699 w 5172503"/>
              <a:gd name="connsiteY25" fmla="*/ 3275463 h 4759657"/>
              <a:gd name="connsiteX26" fmla="*/ 1328911 w 5172503"/>
              <a:gd name="connsiteY26" fmla="*/ 3275463 h 4759657"/>
              <a:gd name="connsiteX27" fmla="*/ 1328911 w 5172503"/>
              <a:gd name="connsiteY27" fmla="*/ 4017560 h 4759657"/>
              <a:gd name="connsiteX28" fmla="*/ 2071008 w 5172503"/>
              <a:gd name="connsiteY28" fmla="*/ 3275463 h 4759657"/>
              <a:gd name="connsiteX29" fmla="*/ 2179397 w 5172503"/>
              <a:gd name="connsiteY29" fmla="*/ 3275463 h 4759657"/>
              <a:gd name="connsiteX30" fmla="*/ 2483893 w 5172503"/>
              <a:gd name="connsiteY30" fmla="*/ 3275463 h 4759657"/>
              <a:gd name="connsiteX31" fmla="*/ 4812503 w 5172503"/>
              <a:gd name="connsiteY31" fmla="*/ 3275463 h 4759657"/>
              <a:gd name="connsiteX32" fmla="*/ 4812503 w 5172503"/>
              <a:gd name="connsiteY32" fmla="*/ 360000 h 4759657"/>
              <a:gd name="connsiteX33" fmla="*/ 180001 w 5172503"/>
              <a:gd name="connsiteY33" fmla="*/ 0 h 4759657"/>
              <a:gd name="connsiteX34" fmla="*/ 180011 w 5172503"/>
              <a:gd name="connsiteY34" fmla="*/ 1 h 4759657"/>
              <a:gd name="connsiteX35" fmla="*/ 4992494 w 5172503"/>
              <a:gd name="connsiteY35" fmla="*/ 1 h 4759657"/>
              <a:gd name="connsiteX36" fmla="*/ 4992503 w 5172503"/>
              <a:gd name="connsiteY36" fmla="*/ 0 h 4759657"/>
              <a:gd name="connsiteX37" fmla="*/ 5172503 w 5172503"/>
              <a:gd name="connsiteY37" fmla="*/ 179999 h 4759657"/>
              <a:gd name="connsiteX38" fmla="*/ 5172503 w 5172503"/>
              <a:gd name="connsiteY38" fmla="*/ 180000 h 4759657"/>
              <a:gd name="connsiteX39" fmla="*/ 5172503 w 5172503"/>
              <a:gd name="connsiteY39" fmla="*/ 3455462 h 4759657"/>
              <a:gd name="connsiteX40" fmla="*/ 5172503 w 5172503"/>
              <a:gd name="connsiteY40" fmla="*/ 3455463 h 4759657"/>
              <a:gd name="connsiteX41" fmla="*/ 5172503 w 5172503"/>
              <a:gd name="connsiteY41" fmla="*/ 3455463 h 4759657"/>
              <a:gd name="connsiteX42" fmla="*/ 4992503 w 5172503"/>
              <a:gd name="connsiteY42" fmla="*/ 3635463 h 4759657"/>
              <a:gd name="connsiteX43" fmla="*/ 2179397 w 5172503"/>
              <a:gd name="connsiteY43" fmla="*/ 3635463 h 4759657"/>
              <a:gd name="connsiteX44" fmla="*/ 2143121 w 5172503"/>
              <a:gd name="connsiteY44" fmla="*/ 3631806 h 4759657"/>
              <a:gd name="connsiteX45" fmla="*/ 2131239 w 5172503"/>
              <a:gd name="connsiteY45" fmla="*/ 3628118 h 4759657"/>
              <a:gd name="connsiteX46" fmla="*/ 999699 w 5172503"/>
              <a:gd name="connsiteY46" fmla="*/ 4759657 h 4759657"/>
              <a:gd name="connsiteX47" fmla="*/ 999699 w 5172503"/>
              <a:gd name="connsiteY47" fmla="*/ 3634859 h 4759657"/>
              <a:gd name="connsiteX48" fmla="*/ 993708 w 5172503"/>
              <a:gd name="connsiteY48" fmla="*/ 3635463 h 4759657"/>
              <a:gd name="connsiteX49" fmla="*/ 180001 w 5172503"/>
              <a:gd name="connsiteY49" fmla="*/ 3635463 h 4759657"/>
              <a:gd name="connsiteX50" fmla="*/ 52723 w 5172503"/>
              <a:gd name="connsiteY50" fmla="*/ 3582742 h 4759657"/>
              <a:gd name="connsiteX51" fmla="*/ 52722 w 5172503"/>
              <a:gd name="connsiteY51" fmla="*/ 3582742 h 4759657"/>
              <a:gd name="connsiteX52" fmla="*/ 52722 w 5172503"/>
              <a:gd name="connsiteY52" fmla="*/ 3582741 h 4759657"/>
              <a:gd name="connsiteX53" fmla="*/ 0 w 5172503"/>
              <a:gd name="connsiteY53" fmla="*/ 3455462 h 4759657"/>
              <a:gd name="connsiteX54" fmla="*/ 0 w 5172503"/>
              <a:gd name="connsiteY54" fmla="*/ 179999 h 4759657"/>
              <a:gd name="connsiteX55" fmla="*/ 180001 w 5172503"/>
              <a:gd name="connsiteY55" fmla="*/ 0 h 475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172503" h="4759657">
                <a:moveTo>
                  <a:pt x="1179699" y="2290694"/>
                </a:moveTo>
                <a:lnTo>
                  <a:pt x="2993106" y="2290694"/>
                </a:lnTo>
                <a:cubicBezTo>
                  <a:pt x="3092517" y="2290694"/>
                  <a:pt x="3173106" y="2371283"/>
                  <a:pt x="3173106" y="2470694"/>
                </a:cubicBezTo>
                <a:cubicBezTo>
                  <a:pt x="3173106" y="2570105"/>
                  <a:pt x="3092517" y="2650694"/>
                  <a:pt x="2993106" y="2650694"/>
                </a:cubicBezTo>
                <a:lnTo>
                  <a:pt x="1179699" y="2650694"/>
                </a:lnTo>
                <a:cubicBezTo>
                  <a:pt x="1080288" y="2650694"/>
                  <a:pt x="999699" y="2570105"/>
                  <a:pt x="999699" y="2470694"/>
                </a:cubicBezTo>
                <a:cubicBezTo>
                  <a:pt x="999699" y="2371283"/>
                  <a:pt x="1080288" y="2290694"/>
                  <a:pt x="1179699" y="2290694"/>
                </a:cubicBezTo>
                <a:close/>
                <a:moveTo>
                  <a:pt x="1179699" y="1588299"/>
                </a:moveTo>
                <a:lnTo>
                  <a:pt x="4146341" y="1588299"/>
                </a:lnTo>
                <a:cubicBezTo>
                  <a:pt x="4245752" y="1588299"/>
                  <a:pt x="4326341" y="1668888"/>
                  <a:pt x="4326341" y="1768299"/>
                </a:cubicBezTo>
                <a:cubicBezTo>
                  <a:pt x="4326341" y="1867710"/>
                  <a:pt x="4245752" y="1948299"/>
                  <a:pt x="4146341" y="1948299"/>
                </a:cubicBezTo>
                <a:lnTo>
                  <a:pt x="1179699" y="1948299"/>
                </a:lnTo>
                <a:cubicBezTo>
                  <a:pt x="1080288" y="1948299"/>
                  <a:pt x="999699" y="1867710"/>
                  <a:pt x="999699" y="1768299"/>
                </a:cubicBezTo>
                <a:cubicBezTo>
                  <a:pt x="999699" y="1668888"/>
                  <a:pt x="1080288" y="1588299"/>
                  <a:pt x="1179699" y="1588299"/>
                </a:cubicBezTo>
                <a:close/>
                <a:moveTo>
                  <a:pt x="1179699" y="882395"/>
                </a:moveTo>
                <a:lnTo>
                  <a:pt x="4146341" y="882395"/>
                </a:lnTo>
                <a:cubicBezTo>
                  <a:pt x="4245752" y="882395"/>
                  <a:pt x="4326341" y="962984"/>
                  <a:pt x="4326341" y="1062395"/>
                </a:cubicBezTo>
                <a:cubicBezTo>
                  <a:pt x="4326341" y="1161806"/>
                  <a:pt x="4245752" y="1242395"/>
                  <a:pt x="4146341" y="1242395"/>
                </a:cubicBezTo>
                <a:lnTo>
                  <a:pt x="1179699" y="1242395"/>
                </a:lnTo>
                <a:cubicBezTo>
                  <a:pt x="1080288" y="1242395"/>
                  <a:pt x="999699" y="1161806"/>
                  <a:pt x="999699" y="1062395"/>
                </a:cubicBezTo>
                <a:cubicBezTo>
                  <a:pt x="999699" y="962984"/>
                  <a:pt x="1080288" y="882395"/>
                  <a:pt x="1179699" y="882395"/>
                </a:cubicBezTo>
                <a:close/>
                <a:moveTo>
                  <a:pt x="360000" y="360000"/>
                </a:moveTo>
                <a:lnTo>
                  <a:pt x="360000" y="3275463"/>
                </a:lnTo>
                <a:lnTo>
                  <a:pt x="993708" y="3275463"/>
                </a:lnTo>
                <a:lnTo>
                  <a:pt x="999699" y="3276067"/>
                </a:lnTo>
                <a:lnTo>
                  <a:pt x="999699" y="3275463"/>
                </a:lnTo>
                <a:lnTo>
                  <a:pt x="1328911" y="3275463"/>
                </a:lnTo>
                <a:lnTo>
                  <a:pt x="1328911" y="4017560"/>
                </a:lnTo>
                <a:lnTo>
                  <a:pt x="2071008" y="3275463"/>
                </a:lnTo>
                <a:lnTo>
                  <a:pt x="2179397" y="3275463"/>
                </a:lnTo>
                <a:lnTo>
                  <a:pt x="2483893" y="3275463"/>
                </a:lnTo>
                <a:lnTo>
                  <a:pt x="4812503" y="3275463"/>
                </a:lnTo>
                <a:lnTo>
                  <a:pt x="4812503" y="360000"/>
                </a:lnTo>
                <a:close/>
                <a:moveTo>
                  <a:pt x="180001" y="0"/>
                </a:moveTo>
                <a:lnTo>
                  <a:pt x="180011" y="1"/>
                </a:lnTo>
                <a:lnTo>
                  <a:pt x="4992494" y="1"/>
                </a:lnTo>
                <a:lnTo>
                  <a:pt x="4992503" y="0"/>
                </a:lnTo>
                <a:cubicBezTo>
                  <a:pt x="5091914" y="0"/>
                  <a:pt x="5172503" y="80588"/>
                  <a:pt x="5172503" y="179999"/>
                </a:cubicBezTo>
                <a:lnTo>
                  <a:pt x="5172503" y="180000"/>
                </a:lnTo>
                <a:lnTo>
                  <a:pt x="5172503" y="3455462"/>
                </a:lnTo>
                <a:lnTo>
                  <a:pt x="5172503" y="3455463"/>
                </a:lnTo>
                <a:lnTo>
                  <a:pt x="5172503" y="3455463"/>
                </a:lnTo>
                <a:cubicBezTo>
                  <a:pt x="5172503" y="3554874"/>
                  <a:pt x="5091914" y="3635463"/>
                  <a:pt x="4992503" y="3635463"/>
                </a:cubicBezTo>
                <a:lnTo>
                  <a:pt x="2179397" y="3635463"/>
                </a:lnTo>
                <a:cubicBezTo>
                  <a:pt x="2166971" y="3635463"/>
                  <a:pt x="2154839" y="3634204"/>
                  <a:pt x="2143121" y="3631806"/>
                </a:cubicBezTo>
                <a:lnTo>
                  <a:pt x="2131239" y="3628118"/>
                </a:lnTo>
                <a:lnTo>
                  <a:pt x="999699" y="4759657"/>
                </a:lnTo>
                <a:lnTo>
                  <a:pt x="999699" y="3634859"/>
                </a:lnTo>
                <a:lnTo>
                  <a:pt x="993708" y="3635463"/>
                </a:lnTo>
                <a:lnTo>
                  <a:pt x="180001" y="3635463"/>
                </a:lnTo>
                <a:cubicBezTo>
                  <a:pt x="130296" y="3635463"/>
                  <a:pt x="85296" y="3615316"/>
                  <a:pt x="52723" y="3582742"/>
                </a:cubicBezTo>
                <a:lnTo>
                  <a:pt x="52722" y="3582742"/>
                </a:lnTo>
                <a:lnTo>
                  <a:pt x="52722" y="3582741"/>
                </a:lnTo>
                <a:cubicBezTo>
                  <a:pt x="20148" y="3550168"/>
                  <a:pt x="0" y="3505168"/>
                  <a:pt x="0" y="3455462"/>
                </a:cubicBezTo>
                <a:lnTo>
                  <a:pt x="0" y="179999"/>
                </a:lnTo>
                <a:cubicBezTo>
                  <a:pt x="0" y="80588"/>
                  <a:pt x="80590" y="0"/>
                  <a:pt x="180001"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nvSpPr>
        <p:spPr>
          <a:xfrm>
            <a:off x="419026" y="4680612"/>
            <a:ext cx="2205373" cy="1131079"/>
          </a:xfrm>
          <a:prstGeom prst="rect">
            <a:avLst/>
          </a:prstGeom>
          <a:noFill/>
        </p:spPr>
        <p:txBody>
          <a:bodyPr wrap="square" rtlCol="0">
            <a:spAutoFit/>
          </a:bodyPr>
          <a:lstStyle/>
          <a:p>
            <a:pPr algn="ctr">
              <a:lnSpc>
                <a:spcPct val="125000"/>
              </a:lnSpc>
            </a:pPr>
            <a:r>
              <a:rPr lang="zh-CN" altLang="en-US" b="1" dirty="0">
                <a:solidFill>
                  <a:schemeClr val="tx1">
                    <a:lumMod val="75000"/>
                    <a:lumOff val="25000"/>
                  </a:schemeClr>
                </a:solidFill>
                <a:cs typeface="+mn-ea"/>
                <a:sym typeface="+mn-lt"/>
              </a:rPr>
              <a:t>小标题</a:t>
            </a:r>
            <a:r>
              <a:rPr lang="en-US" altLang="zh-CN" b="1" dirty="0" smtClean="0">
                <a:solidFill>
                  <a:schemeClr val="tx1">
                    <a:lumMod val="75000"/>
                    <a:lumOff val="25000"/>
                  </a:schemeClr>
                </a:solidFill>
                <a:cs typeface="+mn-ea"/>
                <a:sym typeface="+mn-lt"/>
              </a:rPr>
              <a:t>1</a:t>
            </a:r>
          </a:p>
          <a:p>
            <a:pPr algn="ctr">
              <a:lnSpc>
                <a:spcPct val="125000"/>
              </a:lnSpc>
            </a:pPr>
            <a:r>
              <a:rPr lang="zh-CN" altLang="en-US" dirty="0">
                <a:solidFill>
                  <a:schemeClr val="tx1">
                    <a:lumMod val="75000"/>
                    <a:lumOff val="25000"/>
                  </a:schemeClr>
                </a:solidFill>
                <a:cs typeface="+mn-ea"/>
                <a:sym typeface="+mn-lt"/>
              </a:rPr>
              <a:t>点击此处输入</a:t>
            </a:r>
            <a:r>
              <a:rPr lang="zh-CN" altLang="en-US" dirty="0" smtClean="0">
                <a:solidFill>
                  <a:schemeClr val="tx1">
                    <a:lumMod val="75000"/>
                    <a:lumOff val="25000"/>
                  </a:schemeClr>
                </a:solidFill>
                <a:cs typeface="+mn-ea"/>
                <a:sym typeface="+mn-lt"/>
              </a:rPr>
              <a:t>与小标题相关的述内容</a:t>
            </a:r>
          </a:p>
        </p:txBody>
      </p:sp>
      <p:sp>
        <p:nvSpPr>
          <p:cNvPr id="24" name="文本框 23"/>
          <p:cNvSpPr txBox="1"/>
          <p:nvPr/>
        </p:nvSpPr>
        <p:spPr>
          <a:xfrm>
            <a:off x="2693951" y="4680612"/>
            <a:ext cx="2205373" cy="1131079"/>
          </a:xfrm>
          <a:prstGeom prst="rect">
            <a:avLst/>
          </a:prstGeom>
          <a:noFill/>
        </p:spPr>
        <p:txBody>
          <a:bodyPr wrap="square" rtlCol="0">
            <a:spAutoFit/>
          </a:bodyPr>
          <a:lstStyle/>
          <a:p>
            <a:pPr algn="ctr">
              <a:lnSpc>
                <a:spcPct val="125000"/>
              </a:lnSpc>
            </a:pPr>
            <a:r>
              <a:rPr lang="zh-CN" altLang="en-US" b="1" dirty="0" smtClean="0">
                <a:solidFill>
                  <a:schemeClr val="tx1">
                    <a:lumMod val="75000"/>
                    <a:lumOff val="25000"/>
                  </a:schemeClr>
                </a:solidFill>
                <a:cs typeface="+mn-ea"/>
                <a:sym typeface="+mn-lt"/>
              </a:rPr>
              <a:t>小标题</a:t>
            </a:r>
            <a:r>
              <a:rPr lang="en-US" altLang="zh-CN" b="1" dirty="0" smtClean="0">
                <a:solidFill>
                  <a:schemeClr val="tx1">
                    <a:lumMod val="75000"/>
                    <a:lumOff val="25000"/>
                  </a:schemeClr>
                </a:solidFill>
                <a:cs typeface="+mn-ea"/>
                <a:sym typeface="+mn-lt"/>
              </a:rPr>
              <a:t>2</a:t>
            </a:r>
            <a:endParaRPr lang="en-US" altLang="zh-CN" b="1" dirty="0">
              <a:solidFill>
                <a:schemeClr val="tx1">
                  <a:lumMod val="75000"/>
                  <a:lumOff val="25000"/>
                </a:schemeClr>
              </a:solidFill>
              <a:cs typeface="+mn-ea"/>
              <a:sym typeface="+mn-lt"/>
            </a:endParaRPr>
          </a:p>
          <a:p>
            <a:pPr algn="ctr">
              <a:lnSpc>
                <a:spcPct val="125000"/>
              </a:lnSpc>
            </a:pPr>
            <a:r>
              <a:rPr lang="zh-CN" altLang="en-US" dirty="0">
                <a:solidFill>
                  <a:schemeClr val="tx1">
                    <a:lumMod val="75000"/>
                    <a:lumOff val="25000"/>
                  </a:schemeClr>
                </a:solidFill>
                <a:cs typeface="+mn-ea"/>
                <a:sym typeface="+mn-lt"/>
              </a:rPr>
              <a:t>点击此处输入与小标题相关的述内容</a:t>
            </a:r>
          </a:p>
        </p:txBody>
      </p:sp>
      <p:sp>
        <p:nvSpPr>
          <p:cNvPr id="25" name="文本框 24"/>
          <p:cNvSpPr txBox="1"/>
          <p:nvPr/>
        </p:nvSpPr>
        <p:spPr>
          <a:xfrm>
            <a:off x="4968876" y="4680612"/>
            <a:ext cx="2205373" cy="1131079"/>
          </a:xfrm>
          <a:prstGeom prst="rect">
            <a:avLst/>
          </a:prstGeom>
          <a:noFill/>
        </p:spPr>
        <p:txBody>
          <a:bodyPr wrap="square" rtlCol="0">
            <a:spAutoFit/>
          </a:bodyPr>
          <a:lstStyle/>
          <a:p>
            <a:pPr algn="ctr">
              <a:lnSpc>
                <a:spcPct val="125000"/>
              </a:lnSpc>
            </a:pPr>
            <a:r>
              <a:rPr lang="zh-CN" altLang="en-US" b="1" dirty="0" smtClean="0">
                <a:solidFill>
                  <a:schemeClr val="tx1">
                    <a:lumMod val="75000"/>
                    <a:lumOff val="25000"/>
                  </a:schemeClr>
                </a:solidFill>
                <a:cs typeface="+mn-ea"/>
                <a:sym typeface="+mn-lt"/>
              </a:rPr>
              <a:t>小标题</a:t>
            </a:r>
            <a:r>
              <a:rPr lang="en-US" altLang="zh-CN" b="1" dirty="0" smtClean="0">
                <a:solidFill>
                  <a:schemeClr val="tx1">
                    <a:lumMod val="75000"/>
                    <a:lumOff val="25000"/>
                  </a:schemeClr>
                </a:solidFill>
                <a:cs typeface="+mn-ea"/>
                <a:sym typeface="+mn-lt"/>
              </a:rPr>
              <a:t>3</a:t>
            </a:r>
            <a:endParaRPr lang="en-US" altLang="zh-CN" b="1" dirty="0">
              <a:solidFill>
                <a:schemeClr val="tx1">
                  <a:lumMod val="75000"/>
                  <a:lumOff val="25000"/>
                </a:schemeClr>
              </a:solidFill>
              <a:cs typeface="+mn-ea"/>
              <a:sym typeface="+mn-lt"/>
            </a:endParaRPr>
          </a:p>
          <a:p>
            <a:pPr algn="ctr">
              <a:lnSpc>
                <a:spcPct val="125000"/>
              </a:lnSpc>
            </a:pPr>
            <a:r>
              <a:rPr lang="zh-CN" altLang="en-US" dirty="0">
                <a:solidFill>
                  <a:schemeClr val="tx1">
                    <a:lumMod val="75000"/>
                    <a:lumOff val="25000"/>
                  </a:schemeClr>
                </a:solidFill>
                <a:cs typeface="+mn-ea"/>
                <a:sym typeface="+mn-lt"/>
              </a:rPr>
              <a:t>点击此处输入与小标题相关的述内容</a:t>
            </a:r>
          </a:p>
        </p:txBody>
      </p:sp>
      <p:sp>
        <p:nvSpPr>
          <p:cNvPr id="26" name="文本框 25"/>
          <p:cNvSpPr txBox="1"/>
          <p:nvPr/>
        </p:nvSpPr>
        <p:spPr>
          <a:xfrm>
            <a:off x="7243801" y="4680612"/>
            <a:ext cx="2205373" cy="1131079"/>
          </a:xfrm>
          <a:prstGeom prst="rect">
            <a:avLst/>
          </a:prstGeom>
          <a:noFill/>
        </p:spPr>
        <p:txBody>
          <a:bodyPr wrap="square" rtlCol="0">
            <a:spAutoFit/>
          </a:bodyPr>
          <a:lstStyle/>
          <a:p>
            <a:pPr algn="ctr">
              <a:lnSpc>
                <a:spcPct val="125000"/>
              </a:lnSpc>
            </a:pPr>
            <a:r>
              <a:rPr lang="zh-CN" altLang="en-US" b="1" dirty="0" smtClean="0">
                <a:solidFill>
                  <a:schemeClr val="tx1">
                    <a:lumMod val="75000"/>
                    <a:lumOff val="25000"/>
                  </a:schemeClr>
                </a:solidFill>
                <a:cs typeface="+mn-ea"/>
                <a:sym typeface="+mn-lt"/>
              </a:rPr>
              <a:t>小标题</a:t>
            </a:r>
            <a:r>
              <a:rPr lang="en-US" altLang="zh-CN" b="1" dirty="0" smtClean="0">
                <a:solidFill>
                  <a:schemeClr val="tx1">
                    <a:lumMod val="75000"/>
                    <a:lumOff val="25000"/>
                  </a:schemeClr>
                </a:solidFill>
                <a:cs typeface="+mn-ea"/>
                <a:sym typeface="+mn-lt"/>
              </a:rPr>
              <a:t>4</a:t>
            </a:r>
            <a:endParaRPr lang="en-US" altLang="zh-CN" b="1" dirty="0">
              <a:solidFill>
                <a:schemeClr val="tx1">
                  <a:lumMod val="75000"/>
                  <a:lumOff val="25000"/>
                </a:schemeClr>
              </a:solidFill>
              <a:cs typeface="+mn-ea"/>
              <a:sym typeface="+mn-lt"/>
            </a:endParaRPr>
          </a:p>
          <a:p>
            <a:pPr algn="ctr">
              <a:lnSpc>
                <a:spcPct val="125000"/>
              </a:lnSpc>
            </a:pPr>
            <a:r>
              <a:rPr lang="zh-CN" altLang="en-US" dirty="0">
                <a:solidFill>
                  <a:schemeClr val="tx1">
                    <a:lumMod val="75000"/>
                    <a:lumOff val="25000"/>
                  </a:schemeClr>
                </a:solidFill>
                <a:cs typeface="+mn-ea"/>
                <a:sym typeface="+mn-lt"/>
              </a:rPr>
              <a:t>点击此处输入与小标题相关的述内容</a:t>
            </a:r>
          </a:p>
        </p:txBody>
      </p:sp>
      <p:sp>
        <p:nvSpPr>
          <p:cNvPr id="27" name="文本框 26"/>
          <p:cNvSpPr txBox="1"/>
          <p:nvPr/>
        </p:nvSpPr>
        <p:spPr>
          <a:xfrm>
            <a:off x="9518726" y="4680612"/>
            <a:ext cx="2205373" cy="1131079"/>
          </a:xfrm>
          <a:prstGeom prst="rect">
            <a:avLst/>
          </a:prstGeom>
          <a:noFill/>
        </p:spPr>
        <p:txBody>
          <a:bodyPr wrap="square" rtlCol="0">
            <a:spAutoFit/>
          </a:bodyPr>
          <a:lstStyle/>
          <a:p>
            <a:pPr algn="ctr">
              <a:lnSpc>
                <a:spcPct val="125000"/>
              </a:lnSpc>
            </a:pPr>
            <a:r>
              <a:rPr lang="zh-CN" altLang="en-US" b="1" dirty="0" smtClean="0">
                <a:solidFill>
                  <a:schemeClr val="tx1">
                    <a:lumMod val="75000"/>
                    <a:lumOff val="25000"/>
                  </a:schemeClr>
                </a:solidFill>
                <a:cs typeface="+mn-ea"/>
                <a:sym typeface="+mn-lt"/>
              </a:rPr>
              <a:t>小标题</a:t>
            </a:r>
            <a:r>
              <a:rPr lang="en-US" altLang="zh-CN" b="1" dirty="0" smtClean="0">
                <a:solidFill>
                  <a:schemeClr val="tx1">
                    <a:lumMod val="75000"/>
                    <a:lumOff val="25000"/>
                  </a:schemeClr>
                </a:solidFill>
                <a:cs typeface="+mn-ea"/>
                <a:sym typeface="+mn-lt"/>
              </a:rPr>
              <a:t>5</a:t>
            </a:r>
            <a:endParaRPr lang="en-US" altLang="zh-CN" b="1" dirty="0">
              <a:solidFill>
                <a:schemeClr val="tx1">
                  <a:lumMod val="75000"/>
                  <a:lumOff val="25000"/>
                </a:schemeClr>
              </a:solidFill>
              <a:cs typeface="+mn-ea"/>
              <a:sym typeface="+mn-lt"/>
            </a:endParaRPr>
          </a:p>
          <a:p>
            <a:pPr algn="ctr">
              <a:lnSpc>
                <a:spcPct val="125000"/>
              </a:lnSpc>
            </a:pPr>
            <a:r>
              <a:rPr lang="zh-CN" altLang="en-US" dirty="0">
                <a:solidFill>
                  <a:schemeClr val="tx1">
                    <a:lumMod val="75000"/>
                    <a:lumOff val="25000"/>
                  </a:schemeClr>
                </a:solidFill>
                <a:cs typeface="+mn-ea"/>
                <a:sym typeface="+mn-lt"/>
              </a:rPr>
              <a:t>点击此处输入与小标题相关的述内容</a:t>
            </a:r>
          </a:p>
        </p:txBody>
      </p:sp>
      <p:cxnSp>
        <p:nvCxnSpPr>
          <p:cNvPr id="4" name="直接连接符 3"/>
          <p:cNvCxnSpPr/>
          <p:nvPr/>
        </p:nvCxnSpPr>
        <p:spPr>
          <a:xfrm>
            <a:off x="419026" y="3569110"/>
            <a:ext cx="11305073"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1949318"/>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75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2225"/>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childTnLst>
                                </p:cTn>
                              </p:par>
                            </p:childTnLst>
                          </p:cTn>
                        </p:par>
                        <p:par>
                          <p:cTn id="16" fill="hold">
                            <p:stCondLst>
                              <p:cond delay="2975"/>
                            </p:stCondLst>
                            <p:childTnLst>
                              <p:par>
                                <p:cTn id="17" presetID="16" presetClass="entr" presetSubtype="37"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outVertical)">
                                      <p:cBhvr>
                                        <p:cTn id="19" dur="500"/>
                                        <p:tgtEl>
                                          <p:spTgt spid="4"/>
                                        </p:tgtEl>
                                      </p:cBhvr>
                                    </p:animEffect>
                                  </p:childTnLst>
                                </p:cTn>
                              </p:par>
                            </p:childTnLst>
                          </p:cTn>
                        </p:par>
                        <p:par>
                          <p:cTn id="20" fill="hold">
                            <p:stCondLst>
                              <p:cond delay="3475"/>
                            </p:stCondLst>
                            <p:childTnLst>
                              <p:par>
                                <p:cTn id="21" presetID="23"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childTnLst>
                                </p:cTn>
                              </p:par>
                            </p:childTnLst>
                          </p:cTn>
                        </p:par>
                        <p:par>
                          <p:cTn id="25" fill="hold">
                            <p:stCondLst>
                              <p:cond delay="3975"/>
                            </p:stCondLst>
                            <p:childTnLst>
                              <p:par>
                                <p:cTn id="26" presetID="10" presetClass="entr" presetSubtype="0" fill="hold" grpId="0" nodeType="afterEffect">
                                  <p:stCondLst>
                                    <p:cond delay="0"/>
                                  </p:stCondLst>
                                  <p:iterate type="lt">
                                    <p:tmPct val="5000"/>
                                  </p:iterate>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par>
                          <p:cTn id="29" fill="hold">
                            <p:stCondLst>
                              <p:cond delay="4950"/>
                            </p:stCondLst>
                            <p:childTnLst>
                              <p:par>
                                <p:cTn id="30" presetID="2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childTnLst>
                                </p:cTn>
                              </p:par>
                            </p:childTnLst>
                          </p:cTn>
                        </p:par>
                        <p:par>
                          <p:cTn id="34" fill="hold">
                            <p:stCondLst>
                              <p:cond delay="5450"/>
                            </p:stCondLst>
                            <p:childTnLst>
                              <p:par>
                                <p:cTn id="35" presetID="10" presetClass="entr" presetSubtype="0" fill="hold" grpId="0" nodeType="afterEffect">
                                  <p:stCondLst>
                                    <p:cond delay="0"/>
                                  </p:stCondLst>
                                  <p:iterate type="lt">
                                    <p:tmPct val="5000"/>
                                  </p:iterate>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6425"/>
                            </p:stCondLst>
                            <p:childTnLst>
                              <p:par>
                                <p:cTn id="39" presetID="23" presetClass="entr" presetSubtype="16"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childTnLst>
                                </p:cTn>
                              </p:par>
                            </p:childTnLst>
                          </p:cTn>
                        </p:par>
                        <p:par>
                          <p:cTn id="43" fill="hold">
                            <p:stCondLst>
                              <p:cond delay="6925"/>
                            </p:stCondLst>
                            <p:childTnLst>
                              <p:par>
                                <p:cTn id="44" presetID="10" presetClass="entr" presetSubtype="0" fill="hold" grpId="0" nodeType="afterEffect">
                                  <p:stCondLst>
                                    <p:cond delay="0"/>
                                  </p:stCondLst>
                                  <p:iterate type="lt">
                                    <p:tmPct val="5000"/>
                                  </p:iterate>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childTnLst>
                          </p:cTn>
                        </p:par>
                        <p:par>
                          <p:cTn id="47" fill="hold">
                            <p:stCondLst>
                              <p:cond delay="7900"/>
                            </p:stCondLst>
                            <p:childTnLst>
                              <p:par>
                                <p:cTn id="48" presetID="23" presetClass="entr" presetSubtype="16"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childTnLst>
                                </p:cTn>
                              </p:par>
                            </p:childTnLst>
                          </p:cTn>
                        </p:par>
                        <p:par>
                          <p:cTn id="52" fill="hold">
                            <p:stCondLst>
                              <p:cond delay="8400"/>
                            </p:stCondLst>
                            <p:childTnLst>
                              <p:par>
                                <p:cTn id="53" presetID="10" presetClass="entr" presetSubtype="0" fill="hold" grpId="0" nodeType="afterEffect">
                                  <p:stCondLst>
                                    <p:cond delay="0"/>
                                  </p:stCondLst>
                                  <p:iterate type="lt">
                                    <p:tmPct val="5000"/>
                                  </p:iterate>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9375"/>
                            </p:stCondLst>
                            <p:childTnLst>
                              <p:par>
                                <p:cTn id="57" presetID="23" presetClass="entr" presetSubtype="16"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childTnLst>
                                </p:cTn>
                              </p:par>
                            </p:childTnLst>
                          </p:cTn>
                        </p:par>
                        <p:par>
                          <p:cTn id="61" fill="hold">
                            <p:stCondLst>
                              <p:cond delay="9875"/>
                            </p:stCondLst>
                            <p:childTnLst>
                              <p:par>
                                <p:cTn id="62" presetID="10" presetClass="entr" presetSubtype="0" fill="hold" grpId="0" nodeType="afterEffect">
                                  <p:stCondLst>
                                    <p:cond delay="0"/>
                                  </p:stCondLst>
                                  <p:iterate type="lt">
                                    <p:tmPct val="5000"/>
                                  </p:iterate>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4" grpId="0" animBg="1"/>
      <p:bldP spid="18" grpId="0" animBg="1"/>
      <p:bldP spid="20" grpId="0" animBg="1"/>
      <p:bldP spid="21" grpId="0" animBg="1"/>
      <p:bldP spid="22" grpId="0" animBg="1"/>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论点现状</a:t>
            </a:r>
            <a:endParaRPr lang="zh-CN" altLang="en-US" dirty="0"/>
          </a:p>
        </p:txBody>
      </p:sp>
      <p:cxnSp>
        <p:nvCxnSpPr>
          <p:cNvPr id="63" name="直接连接符 62"/>
          <p:cNvCxnSpPr/>
          <p:nvPr/>
        </p:nvCxnSpPr>
        <p:spPr>
          <a:xfrm>
            <a:off x="202534" y="4112158"/>
            <a:ext cx="1153537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2049913" y="4002976"/>
            <a:ext cx="218364" cy="21836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65" name="椭圆 64"/>
          <p:cNvSpPr/>
          <p:nvPr/>
        </p:nvSpPr>
        <p:spPr>
          <a:xfrm>
            <a:off x="3992445" y="4002976"/>
            <a:ext cx="218364" cy="21836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66" name="椭圆 65"/>
          <p:cNvSpPr/>
          <p:nvPr/>
        </p:nvSpPr>
        <p:spPr>
          <a:xfrm>
            <a:off x="5934977" y="4002976"/>
            <a:ext cx="218364" cy="21836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67" name="椭圆 66"/>
          <p:cNvSpPr/>
          <p:nvPr/>
        </p:nvSpPr>
        <p:spPr>
          <a:xfrm>
            <a:off x="7877508" y="4002976"/>
            <a:ext cx="218364" cy="21836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grpSp>
        <p:nvGrpSpPr>
          <p:cNvPr id="68" name="组合 67"/>
          <p:cNvGrpSpPr/>
          <p:nvPr/>
        </p:nvGrpSpPr>
        <p:grpSpPr>
          <a:xfrm>
            <a:off x="1210575" y="3505069"/>
            <a:ext cx="1897039" cy="295544"/>
            <a:chOff x="887104" y="2893325"/>
            <a:chExt cx="1897039" cy="295544"/>
          </a:xfrm>
          <a:solidFill>
            <a:schemeClr val="tx1">
              <a:lumMod val="75000"/>
              <a:lumOff val="25000"/>
            </a:schemeClr>
          </a:solidFill>
        </p:grpSpPr>
        <p:sp>
          <p:nvSpPr>
            <p:cNvPr id="69" name="流程图: 过程 68"/>
            <p:cNvSpPr/>
            <p:nvPr/>
          </p:nvSpPr>
          <p:spPr>
            <a:xfrm>
              <a:off x="887104" y="2893325"/>
              <a:ext cx="1897039" cy="15012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70" name="等腰三角形 69"/>
            <p:cNvSpPr/>
            <p:nvPr/>
          </p:nvSpPr>
          <p:spPr>
            <a:xfrm rot="10800000">
              <a:off x="1719617" y="2988859"/>
              <a:ext cx="232012" cy="2000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grpSp>
      <p:sp>
        <p:nvSpPr>
          <p:cNvPr id="71" name="文本框 70"/>
          <p:cNvSpPr txBox="1"/>
          <p:nvPr/>
        </p:nvSpPr>
        <p:spPr>
          <a:xfrm>
            <a:off x="1408467" y="4384456"/>
            <a:ext cx="1501254" cy="369332"/>
          </a:xfrm>
          <a:prstGeom prst="rect">
            <a:avLst/>
          </a:prstGeom>
          <a:noFill/>
        </p:spPr>
        <p:txBody>
          <a:bodyPr wrap="square" rtlCol="0">
            <a:spAutoFit/>
          </a:bodyPr>
          <a:lstStyle/>
          <a:p>
            <a:pPr algn="ctr"/>
            <a:r>
              <a:rPr lang="zh-CN" altLang="en-US" dirty="0" smtClean="0">
                <a:solidFill>
                  <a:schemeClr val="tx1">
                    <a:lumMod val="75000"/>
                    <a:lumOff val="25000"/>
                  </a:schemeClr>
                </a:solidFill>
                <a:cs typeface="+mn-ea"/>
                <a:sym typeface="+mn-lt"/>
              </a:rPr>
              <a:t>内容</a:t>
            </a:r>
            <a:endParaRPr lang="zh-CN" altLang="en-US" dirty="0">
              <a:solidFill>
                <a:schemeClr val="tx1">
                  <a:lumMod val="75000"/>
                  <a:lumOff val="25000"/>
                </a:schemeClr>
              </a:solidFill>
              <a:cs typeface="+mn-ea"/>
              <a:sym typeface="+mn-lt"/>
            </a:endParaRPr>
          </a:p>
        </p:txBody>
      </p:sp>
      <p:sp>
        <p:nvSpPr>
          <p:cNvPr id="72" name="文本框 71"/>
          <p:cNvSpPr txBox="1"/>
          <p:nvPr/>
        </p:nvSpPr>
        <p:spPr>
          <a:xfrm>
            <a:off x="887936" y="1836270"/>
            <a:ext cx="2542316" cy="1592744"/>
          </a:xfrm>
          <a:prstGeom prst="rect">
            <a:avLst/>
          </a:prstGeom>
          <a:noFill/>
        </p:spPr>
        <p:txBody>
          <a:bodyPr wrap="square" rtlCol="0">
            <a:spAutoFit/>
          </a:bodyPr>
          <a:lstStyle/>
          <a:p>
            <a:pPr algn="ctr">
              <a:lnSpc>
                <a:spcPct val="125000"/>
              </a:lnSpc>
              <a:spcBef>
                <a:spcPts val="600"/>
              </a:spcBef>
            </a:pPr>
            <a:r>
              <a:rPr lang="zh-CN" altLang="en-US" sz="2000" b="1" dirty="0">
                <a:solidFill>
                  <a:schemeClr val="tx1">
                    <a:lumMod val="75000"/>
                    <a:lumOff val="25000"/>
                  </a:schemeClr>
                </a:solidFill>
                <a:cs typeface="+mn-ea"/>
                <a:sym typeface="+mn-lt"/>
              </a:rPr>
              <a:t>输入小标题</a:t>
            </a:r>
            <a:endParaRPr lang="en-US" altLang="zh-CN" sz="2000" b="1" dirty="0">
              <a:solidFill>
                <a:schemeClr val="tx1">
                  <a:lumMod val="75000"/>
                  <a:lumOff val="25000"/>
                </a:schemeClr>
              </a:solidFill>
              <a:cs typeface="+mn-ea"/>
              <a:sym typeface="+mn-lt"/>
            </a:endParaRPr>
          </a:p>
          <a:p>
            <a:pPr algn="ctr">
              <a:lnSpc>
                <a:spcPct val="125000"/>
              </a:lnSpc>
              <a:spcBef>
                <a:spcPts val="600"/>
              </a:spcBef>
            </a:pPr>
            <a:r>
              <a:rPr lang="zh-CN" altLang="en-US" dirty="0" smtClean="0">
                <a:solidFill>
                  <a:schemeClr val="tx1">
                    <a:lumMod val="75000"/>
                    <a:lumOff val="25000"/>
                  </a:schemeClr>
                </a:solidFill>
                <a:cs typeface="+mn-ea"/>
                <a:sym typeface="+mn-lt"/>
              </a:rPr>
              <a:t>点击</a:t>
            </a:r>
            <a:r>
              <a:rPr lang="zh-CN" altLang="en-US" dirty="0">
                <a:solidFill>
                  <a:schemeClr val="tx1">
                    <a:lumMod val="75000"/>
                    <a:lumOff val="25000"/>
                  </a:schemeClr>
                </a:solidFill>
                <a:cs typeface="+mn-ea"/>
                <a:sym typeface="+mn-lt"/>
              </a:rPr>
              <a:t>此处输入与此小标题或图形相关的文字描述内容或数据分析。</a:t>
            </a:r>
          </a:p>
        </p:txBody>
      </p:sp>
      <p:grpSp>
        <p:nvGrpSpPr>
          <p:cNvPr id="73" name="组合 72"/>
          <p:cNvGrpSpPr/>
          <p:nvPr/>
        </p:nvGrpSpPr>
        <p:grpSpPr>
          <a:xfrm rot="10800000">
            <a:off x="3146283" y="4343921"/>
            <a:ext cx="1897039" cy="295544"/>
            <a:chOff x="887104" y="2893325"/>
            <a:chExt cx="1897039" cy="295544"/>
          </a:xfrm>
          <a:solidFill>
            <a:schemeClr val="tx1">
              <a:lumMod val="75000"/>
              <a:lumOff val="25000"/>
            </a:schemeClr>
          </a:solidFill>
        </p:grpSpPr>
        <p:sp>
          <p:nvSpPr>
            <p:cNvPr id="74" name="流程图: 过程 73"/>
            <p:cNvSpPr/>
            <p:nvPr/>
          </p:nvSpPr>
          <p:spPr>
            <a:xfrm>
              <a:off x="887104" y="2893325"/>
              <a:ext cx="1897039" cy="15012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75" name="等腰三角形 74"/>
            <p:cNvSpPr/>
            <p:nvPr/>
          </p:nvSpPr>
          <p:spPr>
            <a:xfrm rot="10800000">
              <a:off x="1719617" y="2988859"/>
              <a:ext cx="232012" cy="2000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grpSp>
      <p:sp>
        <p:nvSpPr>
          <p:cNvPr id="76" name="文本框 75"/>
          <p:cNvSpPr txBox="1"/>
          <p:nvPr/>
        </p:nvSpPr>
        <p:spPr>
          <a:xfrm>
            <a:off x="3344175" y="3415937"/>
            <a:ext cx="1501254" cy="369332"/>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内容</a:t>
            </a:r>
          </a:p>
        </p:txBody>
      </p:sp>
      <p:sp>
        <p:nvSpPr>
          <p:cNvPr id="77" name="文本框 76"/>
          <p:cNvSpPr txBox="1"/>
          <p:nvPr/>
        </p:nvSpPr>
        <p:spPr>
          <a:xfrm>
            <a:off x="2823644" y="4775693"/>
            <a:ext cx="2542316" cy="1592744"/>
          </a:xfrm>
          <a:prstGeom prst="rect">
            <a:avLst/>
          </a:prstGeom>
          <a:noFill/>
        </p:spPr>
        <p:txBody>
          <a:bodyPr wrap="square" rtlCol="0">
            <a:spAutoFit/>
          </a:bodyPr>
          <a:lstStyle/>
          <a:p>
            <a:pPr algn="ctr">
              <a:lnSpc>
                <a:spcPct val="125000"/>
              </a:lnSpc>
              <a:spcBef>
                <a:spcPts val="600"/>
              </a:spcBef>
            </a:pPr>
            <a:r>
              <a:rPr lang="zh-CN" altLang="en-US" sz="2000" b="1" dirty="0" smtClean="0">
                <a:solidFill>
                  <a:schemeClr val="tx1">
                    <a:lumMod val="75000"/>
                    <a:lumOff val="25000"/>
                  </a:schemeClr>
                </a:solidFill>
                <a:cs typeface="+mn-ea"/>
                <a:sym typeface="+mn-lt"/>
              </a:rPr>
              <a:t>输入小标题</a:t>
            </a:r>
            <a:endParaRPr lang="en-US" altLang="zh-CN" sz="2000" b="1" dirty="0" smtClean="0">
              <a:solidFill>
                <a:schemeClr val="tx1">
                  <a:lumMod val="75000"/>
                  <a:lumOff val="25000"/>
                </a:schemeClr>
              </a:solidFill>
              <a:cs typeface="+mn-ea"/>
              <a:sym typeface="+mn-lt"/>
            </a:endParaRPr>
          </a:p>
          <a:p>
            <a:pPr algn="ctr">
              <a:lnSpc>
                <a:spcPct val="125000"/>
              </a:lnSpc>
              <a:spcBef>
                <a:spcPts val="600"/>
              </a:spcBef>
            </a:pPr>
            <a:r>
              <a:rPr lang="zh-CN" altLang="en-US" dirty="0">
                <a:solidFill>
                  <a:schemeClr val="tx1">
                    <a:lumMod val="75000"/>
                    <a:lumOff val="25000"/>
                  </a:schemeClr>
                </a:solidFill>
                <a:cs typeface="+mn-ea"/>
                <a:sym typeface="+mn-lt"/>
              </a:rPr>
              <a:t>点击此处输入与此小标题或图形相关的文字描述内容或数据分析。</a:t>
            </a:r>
          </a:p>
        </p:txBody>
      </p:sp>
      <p:grpSp>
        <p:nvGrpSpPr>
          <p:cNvPr id="78" name="组合 77"/>
          <p:cNvGrpSpPr/>
          <p:nvPr/>
        </p:nvGrpSpPr>
        <p:grpSpPr>
          <a:xfrm>
            <a:off x="5111561" y="3505069"/>
            <a:ext cx="1897039" cy="295544"/>
            <a:chOff x="887104" y="2893325"/>
            <a:chExt cx="1897039" cy="295544"/>
          </a:xfrm>
          <a:solidFill>
            <a:schemeClr val="tx1">
              <a:lumMod val="75000"/>
              <a:lumOff val="25000"/>
            </a:schemeClr>
          </a:solidFill>
        </p:grpSpPr>
        <p:sp>
          <p:nvSpPr>
            <p:cNvPr id="79" name="流程图: 过程 78"/>
            <p:cNvSpPr/>
            <p:nvPr/>
          </p:nvSpPr>
          <p:spPr>
            <a:xfrm>
              <a:off x="887104" y="2893325"/>
              <a:ext cx="1897039" cy="15012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80" name="等腰三角形 79"/>
            <p:cNvSpPr/>
            <p:nvPr/>
          </p:nvSpPr>
          <p:spPr>
            <a:xfrm rot="10800000">
              <a:off x="1719617" y="2988859"/>
              <a:ext cx="232012" cy="2000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grpSp>
      <p:sp>
        <p:nvSpPr>
          <p:cNvPr id="81" name="文本框 80"/>
          <p:cNvSpPr txBox="1"/>
          <p:nvPr/>
        </p:nvSpPr>
        <p:spPr>
          <a:xfrm>
            <a:off x="5309453" y="4384456"/>
            <a:ext cx="1501254" cy="369332"/>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内容</a:t>
            </a:r>
          </a:p>
        </p:txBody>
      </p:sp>
      <p:sp>
        <p:nvSpPr>
          <p:cNvPr id="82" name="文本框 81"/>
          <p:cNvSpPr txBox="1"/>
          <p:nvPr/>
        </p:nvSpPr>
        <p:spPr>
          <a:xfrm>
            <a:off x="4788922" y="1836270"/>
            <a:ext cx="2542316" cy="1592744"/>
          </a:xfrm>
          <a:prstGeom prst="rect">
            <a:avLst/>
          </a:prstGeom>
          <a:noFill/>
        </p:spPr>
        <p:txBody>
          <a:bodyPr wrap="square" rtlCol="0">
            <a:spAutoFit/>
          </a:bodyPr>
          <a:lstStyle/>
          <a:p>
            <a:pPr algn="ctr">
              <a:lnSpc>
                <a:spcPct val="125000"/>
              </a:lnSpc>
              <a:spcBef>
                <a:spcPts val="600"/>
              </a:spcBef>
            </a:pPr>
            <a:r>
              <a:rPr lang="zh-CN" altLang="en-US" sz="2000" b="1" dirty="0">
                <a:solidFill>
                  <a:schemeClr val="tx1">
                    <a:lumMod val="75000"/>
                    <a:lumOff val="25000"/>
                  </a:schemeClr>
                </a:solidFill>
                <a:cs typeface="+mn-ea"/>
                <a:sym typeface="+mn-lt"/>
              </a:rPr>
              <a:t>输入小标题</a:t>
            </a:r>
            <a:endParaRPr lang="en-US" altLang="zh-CN" sz="2000" b="1" dirty="0">
              <a:solidFill>
                <a:schemeClr val="tx1">
                  <a:lumMod val="75000"/>
                  <a:lumOff val="25000"/>
                </a:schemeClr>
              </a:solidFill>
              <a:cs typeface="+mn-ea"/>
              <a:sym typeface="+mn-lt"/>
            </a:endParaRPr>
          </a:p>
          <a:p>
            <a:pPr algn="ctr">
              <a:lnSpc>
                <a:spcPct val="125000"/>
              </a:lnSpc>
              <a:spcBef>
                <a:spcPts val="600"/>
              </a:spcBef>
            </a:pPr>
            <a:r>
              <a:rPr lang="zh-CN" altLang="en-US" dirty="0" smtClean="0">
                <a:solidFill>
                  <a:schemeClr val="tx1">
                    <a:lumMod val="75000"/>
                    <a:lumOff val="25000"/>
                  </a:schemeClr>
                </a:solidFill>
                <a:cs typeface="+mn-ea"/>
                <a:sym typeface="+mn-lt"/>
              </a:rPr>
              <a:t>点击</a:t>
            </a:r>
            <a:r>
              <a:rPr lang="zh-CN" altLang="en-US" dirty="0">
                <a:solidFill>
                  <a:schemeClr val="tx1">
                    <a:lumMod val="75000"/>
                    <a:lumOff val="25000"/>
                  </a:schemeClr>
                </a:solidFill>
                <a:cs typeface="+mn-ea"/>
                <a:sym typeface="+mn-lt"/>
              </a:rPr>
              <a:t>此处输入与此小标题或图形相关的文字描述内容或数据分析。</a:t>
            </a:r>
          </a:p>
        </p:txBody>
      </p:sp>
      <p:grpSp>
        <p:nvGrpSpPr>
          <p:cNvPr id="83" name="组合 82"/>
          <p:cNvGrpSpPr/>
          <p:nvPr/>
        </p:nvGrpSpPr>
        <p:grpSpPr>
          <a:xfrm rot="10800000">
            <a:off x="7047269" y="4343921"/>
            <a:ext cx="1897039" cy="295544"/>
            <a:chOff x="887104" y="2893325"/>
            <a:chExt cx="1897039" cy="295544"/>
          </a:xfrm>
          <a:solidFill>
            <a:schemeClr val="tx1">
              <a:lumMod val="75000"/>
              <a:lumOff val="25000"/>
            </a:schemeClr>
          </a:solidFill>
        </p:grpSpPr>
        <p:sp>
          <p:nvSpPr>
            <p:cNvPr id="84" name="流程图: 过程 83"/>
            <p:cNvSpPr/>
            <p:nvPr/>
          </p:nvSpPr>
          <p:spPr>
            <a:xfrm>
              <a:off x="887104" y="2893325"/>
              <a:ext cx="1897039" cy="15012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85" name="等腰三角形 84"/>
            <p:cNvSpPr/>
            <p:nvPr/>
          </p:nvSpPr>
          <p:spPr>
            <a:xfrm rot="10800000">
              <a:off x="1719617" y="2988859"/>
              <a:ext cx="232012" cy="2000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grpSp>
      <p:sp>
        <p:nvSpPr>
          <p:cNvPr id="86" name="文本框 85"/>
          <p:cNvSpPr txBox="1"/>
          <p:nvPr/>
        </p:nvSpPr>
        <p:spPr>
          <a:xfrm>
            <a:off x="7245161" y="3415937"/>
            <a:ext cx="1501254" cy="369332"/>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内容</a:t>
            </a:r>
          </a:p>
        </p:txBody>
      </p:sp>
      <p:sp>
        <p:nvSpPr>
          <p:cNvPr id="87" name="文本框 86"/>
          <p:cNvSpPr txBox="1"/>
          <p:nvPr/>
        </p:nvSpPr>
        <p:spPr>
          <a:xfrm>
            <a:off x="6724630" y="4775693"/>
            <a:ext cx="2542316" cy="1592744"/>
          </a:xfrm>
          <a:prstGeom prst="rect">
            <a:avLst/>
          </a:prstGeom>
          <a:noFill/>
        </p:spPr>
        <p:txBody>
          <a:bodyPr wrap="square" rtlCol="0">
            <a:spAutoFit/>
          </a:bodyPr>
          <a:lstStyle/>
          <a:p>
            <a:pPr algn="ctr">
              <a:lnSpc>
                <a:spcPct val="125000"/>
              </a:lnSpc>
              <a:spcBef>
                <a:spcPts val="600"/>
              </a:spcBef>
            </a:pPr>
            <a:r>
              <a:rPr lang="zh-CN" altLang="en-US" sz="2000" b="1" dirty="0">
                <a:solidFill>
                  <a:schemeClr val="tx1">
                    <a:lumMod val="75000"/>
                    <a:lumOff val="25000"/>
                  </a:schemeClr>
                </a:solidFill>
                <a:cs typeface="+mn-ea"/>
                <a:sym typeface="+mn-lt"/>
              </a:rPr>
              <a:t>输入小标题</a:t>
            </a:r>
            <a:endParaRPr lang="en-US" altLang="zh-CN" sz="2000" b="1" dirty="0">
              <a:solidFill>
                <a:schemeClr val="tx1">
                  <a:lumMod val="75000"/>
                  <a:lumOff val="25000"/>
                </a:schemeClr>
              </a:solidFill>
              <a:cs typeface="+mn-ea"/>
              <a:sym typeface="+mn-lt"/>
            </a:endParaRPr>
          </a:p>
          <a:p>
            <a:pPr algn="ctr">
              <a:lnSpc>
                <a:spcPct val="125000"/>
              </a:lnSpc>
              <a:spcBef>
                <a:spcPts val="600"/>
              </a:spcBef>
            </a:pPr>
            <a:r>
              <a:rPr lang="zh-CN" altLang="en-US" dirty="0" smtClean="0">
                <a:solidFill>
                  <a:schemeClr val="tx1">
                    <a:lumMod val="75000"/>
                    <a:lumOff val="25000"/>
                  </a:schemeClr>
                </a:solidFill>
                <a:cs typeface="+mn-ea"/>
                <a:sym typeface="+mn-lt"/>
              </a:rPr>
              <a:t>点击</a:t>
            </a:r>
            <a:r>
              <a:rPr lang="zh-CN" altLang="en-US" dirty="0">
                <a:solidFill>
                  <a:schemeClr val="tx1">
                    <a:lumMod val="75000"/>
                    <a:lumOff val="25000"/>
                  </a:schemeClr>
                </a:solidFill>
                <a:cs typeface="+mn-ea"/>
                <a:sym typeface="+mn-lt"/>
              </a:rPr>
              <a:t>此处输入与此小标题或图形相关的文字描述内容或数据分析。</a:t>
            </a:r>
          </a:p>
        </p:txBody>
      </p:sp>
      <p:sp>
        <p:nvSpPr>
          <p:cNvPr id="88" name="椭圆 87"/>
          <p:cNvSpPr/>
          <p:nvPr/>
        </p:nvSpPr>
        <p:spPr>
          <a:xfrm>
            <a:off x="9835963" y="4002976"/>
            <a:ext cx="218364" cy="21836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grpSp>
        <p:nvGrpSpPr>
          <p:cNvPr id="89" name="组合 88"/>
          <p:cNvGrpSpPr/>
          <p:nvPr/>
        </p:nvGrpSpPr>
        <p:grpSpPr>
          <a:xfrm>
            <a:off x="9012547" y="3505069"/>
            <a:ext cx="1897039" cy="295544"/>
            <a:chOff x="887104" y="2893325"/>
            <a:chExt cx="1897039" cy="295544"/>
          </a:xfrm>
          <a:solidFill>
            <a:schemeClr val="tx1">
              <a:lumMod val="75000"/>
              <a:lumOff val="25000"/>
            </a:schemeClr>
          </a:solidFill>
        </p:grpSpPr>
        <p:sp>
          <p:nvSpPr>
            <p:cNvPr id="90" name="流程图: 过程 89"/>
            <p:cNvSpPr/>
            <p:nvPr/>
          </p:nvSpPr>
          <p:spPr>
            <a:xfrm>
              <a:off x="887104" y="2893325"/>
              <a:ext cx="1897039" cy="15012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sp>
          <p:nvSpPr>
            <p:cNvPr id="91" name="等腰三角形 90"/>
            <p:cNvSpPr/>
            <p:nvPr/>
          </p:nvSpPr>
          <p:spPr>
            <a:xfrm rot="10800000">
              <a:off x="1719617" y="2988859"/>
              <a:ext cx="232012" cy="20001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smtClean="0">
                <a:solidFill>
                  <a:schemeClr val="tx1">
                    <a:lumMod val="75000"/>
                    <a:lumOff val="25000"/>
                  </a:schemeClr>
                </a:solidFill>
                <a:cs typeface="+mn-ea"/>
                <a:sym typeface="+mn-lt"/>
              </a:endParaRPr>
            </a:p>
          </p:txBody>
        </p:sp>
      </p:grpSp>
      <p:sp>
        <p:nvSpPr>
          <p:cNvPr id="92" name="文本框 91"/>
          <p:cNvSpPr txBox="1"/>
          <p:nvPr/>
        </p:nvSpPr>
        <p:spPr>
          <a:xfrm>
            <a:off x="9210439" y="4384456"/>
            <a:ext cx="1501254" cy="369332"/>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内容</a:t>
            </a:r>
          </a:p>
        </p:txBody>
      </p:sp>
      <p:sp>
        <p:nvSpPr>
          <p:cNvPr id="93" name="文本框 92"/>
          <p:cNvSpPr txBox="1"/>
          <p:nvPr/>
        </p:nvSpPr>
        <p:spPr>
          <a:xfrm>
            <a:off x="8689908" y="1836270"/>
            <a:ext cx="2542316" cy="1592744"/>
          </a:xfrm>
          <a:prstGeom prst="rect">
            <a:avLst/>
          </a:prstGeom>
          <a:noFill/>
        </p:spPr>
        <p:txBody>
          <a:bodyPr wrap="square" rtlCol="0">
            <a:spAutoFit/>
          </a:bodyPr>
          <a:lstStyle/>
          <a:p>
            <a:pPr algn="ctr">
              <a:lnSpc>
                <a:spcPct val="125000"/>
              </a:lnSpc>
              <a:spcBef>
                <a:spcPts val="600"/>
              </a:spcBef>
            </a:pPr>
            <a:r>
              <a:rPr lang="zh-CN" altLang="en-US" sz="2000" b="1" dirty="0">
                <a:solidFill>
                  <a:schemeClr val="tx1">
                    <a:lumMod val="75000"/>
                    <a:lumOff val="25000"/>
                  </a:schemeClr>
                </a:solidFill>
                <a:cs typeface="+mn-ea"/>
                <a:sym typeface="+mn-lt"/>
              </a:rPr>
              <a:t>输入小标题</a:t>
            </a:r>
            <a:endParaRPr lang="en-US" altLang="zh-CN" sz="2000" b="1" dirty="0">
              <a:solidFill>
                <a:schemeClr val="tx1">
                  <a:lumMod val="75000"/>
                  <a:lumOff val="25000"/>
                </a:schemeClr>
              </a:solidFill>
              <a:cs typeface="+mn-ea"/>
              <a:sym typeface="+mn-lt"/>
            </a:endParaRPr>
          </a:p>
          <a:p>
            <a:pPr algn="ctr">
              <a:lnSpc>
                <a:spcPct val="125000"/>
              </a:lnSpc>
              <a:spcBef>
                <a:spcPts val="600"/>
              </a:spcBef>
            </a:pPr>
            <a:r>
              <a:rPr lang="zh-CN" altLang="en-US" dirty="0" smtClean="0">
                <a:solidFill>
                  <a:schemeClr val="tx1">
                    <a:lumMod val="75000"/>
                    <a:lumOff val="25000"/>
                  </a:schemeClr>
                </a:solidFill>
                <a:cs typeface="+mn-ea"/>
                <a:sym typeface="+mn-lt"/>
              </a:rPr>
              <a:t>点击</a:t>
            </a:r>
            <a:r>
              <a:rPr lang="zh-CN" altLang="en-US" dirty="0">
                <a:solidFill>
                  <a:schemeClr val="tx1">
                    <a:lumMod val="75000"/>
                    <a:lumOff val="25000"/>
                  </a:schemeClr>
                </a:solidFill>
                <a:cs typeface="+mn-ea"/>
                <a:sym typeface="+mn-lt"/>
              </a:rPr>
              <a:t>此处输入与此小标题或图形相关的文字描述内容或数据分析。</a:t>
            </a:r>
          </a:p>
        </p:txBody>
      </p:sp>
    </p:spTree>
    <p:extLst>
      <p:ext uri="{BB962C8B-B14F-4D97-AF65-F5344CB8AC3E}">
        <p14:creationId xmlns:p14="http://schemas.microsoft.com/office/powerpoint/2010/main" val="137358356"/>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1000"/>
                                        <p:tgtEl>
                                          <p:spTgt spid="63"/>
                                        </p:tgtEl>
                                      </p:cBhvr>
                                    </p:animEffect>
                                  </p:childTnLst>
                                </p:cTn>
                              </p:par>
                            </p:childTnLst>
                          </p:cTn>
                        </p:par>
                        <p:par>
                          <p:cTn id="8" fill="hold">
                            <p:stCondLst>
                              <p:cond delay="1000"/>
                            </p:stCondLst>
                            <p:childTnLst>
                              <p:par>
                                <p:cTn id="9" presetID="2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500"/>
                                        <p:tgtEl>
                                          <p:spTgt spid="71"/>
                                        </p:tgtEl>
                                      </p:cBhvr>
                                    </p:animEffect>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1000"/>
                                        <p:tgtEl>
                                          <p:spTgt spid="68"/>
                                        </p:tgtEl>
                                      </p:cBhvr>
                                    </p:animEffect>
                                    <p:anim calcmode="lin" valueType="num">
                                      <p:cBhvr>
                                        <p:cTn id="21" dur="1000" fill="hold"/>
                                        <p:tgtEl>
                                          <p:spTgt spid="68"/>
                                        </p:tgtEl>
                                        <p:attrNameLst>
                                          <p:attrName>ppt_x</p:attrName>
                                        </p:attrNameLst>
                                      </p:cBhvr>
                                      <p:tavLst>
                                        <p:tav tm="0">
                                          <p:val>
                                            <p:strVal val="#ppt_x"/>
                                          </p:val>
                                        </p:tav>
                                        <p:tav tm="100000">
                                          <p:val>
                                            <p:strVal val="#ppt_x"/>
                                          </p:val>
                                        </p:tav>
                                      </p:tavLst>
                                    </p:anim>
                                    <p:anim calcmode="lin" valueType="num">
                                      <p:cBhvr>
                                        <p:cTn id="22" dur="1000" fill="hold"/>
                                        <p:tgtEl>
                                          <p:spTgt spid="68"/>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72"/>
                                        </p:tgtEl>
                                        <p:attrNameLst>
                                          <p:attrName>style.visibility</p:attrName>
                                        </p:attrNameLst>
                                      </p:cBhvr>
                                      <p:to>
                                        <p:strVal val="visible"/>
                                      </p:to>
                                    </p:set>
                                    <p:animEffect transition="in" filter="fade">
                                      <p:cBhvr>
                                        <p:cTn id="26" dur="500"/>
                                        <p:tgtEl>
                                          <p:spTgt spid="72"/>
                                        </p:tgtEl>
                                      </p:cBhvr>
                                    </p:animEffect>
                                  </p:childTnLst>
                                </p:cTn>
                              </p:par>
                            </p:childTnLst>
                          </p:cTn>
                        </p:par>
                        <p:par>
                          <p:cTn id="27" fill="hold">
                            <p:stCondLst>
                              <p:cond delay="5150"/>
                            </p:stCondLst>
                            <p:childTnLst>
                              <p:par>
                                <p:cTn id="28" presetID="23" presetClass="entr" presetSubtype="16"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p:cTn id="30" dur="500" fill="hold"/>
                                        <p:tgtEl>
                                          <p:spTgt spid="65"/>
                                        </p:tgtEl>
                                        <p:attrNameLst>
                                          <p:attrName>ppt_w</p:attrName>
                                        </p:attrNameLst>
                                      </p:cBhvr>
                                      <p:tavLst>
                                        <p:tav tm="0">
                                          <p:val>
                                            <p:fltVal val="0"/>
                                          </p:val>
                                        </p:tav>
                                        <p:tav tm="100000">
                                          <p:val>
                                            <p:strVal val="#ppt_w"/>
                                          </p:val>
                                        </p:tav>
                                      </p:tavLst>
                                    </p:anim>
                                    <p:anim calcmode="lin" valueType="num">
                                      <p:cBhvr>
                                        <p:cTn id="31" dur="500" fill="hold"/>
                                        <p:tgtEl>
                                          <p:spTgt spid="65"/>
                                        </p:tgtEl>
                                        <p:attrNameLst>
                                          <p:attrName>ppt_h</p:attrName>
                                        </p:attrNameLst>
                                      </p:cBhvr>
                                      <p:tavLst>
                                        <p:tav tm="0">
                                          <p:val>
                                            <p:fltVal val="0"/>
                                          </p:val>
                                        </p:tav>
                                        <p:tav tm="100000">
                                          <p:val>
                                            <p:strVal val="#ppt_h"/>
                                          </p:val>
                                        </p:tav>
                                      </p:tavLst>
                                    </p:anim>
                                  </p:childTnLst>
                                </p:cTn>
                              </p:par>
                            </p:childTnLst>
                          </p:cTn>
                        </p:par>
                        <p:par>
                          <p:cTn id="32" fill="hold">
                            <p:stCondLst>
                              <p:cond delay="5650"/>
                            </p:stCondLst>
                            <p:childTnLst>
                              <p:par>
                                <p:cTn id="33" presetID="10" presetClass="entr" presetSubtype="0" fill="hold" grpId="0"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childTnLst>
                                </p:cTn>
                              </p:par>
                            </p:childTnLst>
                          </p:cTn>
                        </p:par>
                        <p:par>
                          <p:cTn id="36" fill="hold">
                            <p:stCondLst>
                              <p:cond delay="6150"/>
                            </p:stCondLst>
                            <p:childTnLst>
                              <p:par>
                                <p:cTn id="37" presetID="42" presetClass="entr" presetSubtype="0"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fade">
                                      <p:cBhvr>
                                        <p:cTn id="39" dur="1000"/>
                                        <p:tgtEl>
                                          <p:spTgt spid="73"/>
                                        </p:tgtEl>
                                      </p:cBhvr>
                                    </p:animEffect>
                                    <p:anim calcmode="lin" valueType="num">
                                      <p:cBhvr>
                                        <p:cTn id="40" dur="1000" fill="hold"/>
                                        <p:tgtEl>
                                          <p:spTgt spid="73"/>
                                        </p:tgtEl>
                                        <p:attrNameLst>
                                          <p:attrName>ppt_x</p:attrName>
                                        </p:attrNameLst>
                                      </p:cBhvr>
                                      <p:tavLst>
                                        <p:tav tm="0">
                                          <p:val>
                                            <p:strVal val="#ppt_x"/>
                                          </p:val>
                                        </p:tav>
                                        <p:tav tm="100000">
                                          <p:val>
                                            <p:strVal val="#ppt_x"/>
                                          </p:val>
                                        </p:tav>
                                      </p:tavLst>
                                    </p:anim>
                                    <p:anim calcmode="lin" valueType="num">
                                      <p:cBhvr>
                                        <p:cTn id="41" dur="1000" fill="hold"/>
                                        <p:tgtEl>
                                          <p:spTgt spid="73"/>
                                        </p:tgtEl>
                                        <p:attrNameLst>
                                          <p:attrName>ppt_y</p:attrName>
                                        </p:attrNameLst>
                                      </p:cBhvr>
                                      <p:tavLst>
                                        <p:tav tm="0">
                                          <p:val>
                                            <p:strVal val="#ppt_y+.1"/>
                                          </p:val>
                                        </p:tav>
                                        <p:tav tm="100000">
                                          <p:val>
                                            <p:strVal val="#ppt_y"/>
                                          </p:val>
                                        </p:tav>
                                      </p:tavLst>
                                    </p:anim>
                                  </p:childTnLst>
                                </p:cTn>
                              </p:par>
                            </p:childTnLst>
                          </p:cTn>
                        </p:par>
                        <p:par>
                          <p:cTn id="42" fill="hold">
                            <p:stCondLst>
                              <p:cond delay="71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77"/>
                                        </p:tgtEl>
                                        <p:attrNameLst>
                                          <p:attrName>style.visibility</p:attrName>
                                        </p:attrNameLst>
                                      </p:cBhvr>
                                      <p:to>
                                        <p:strVal val="visible"/>
                                      </p:to>
                                    </p:set>
                                    <p:animEffect transition="in" filter="fade">
                                      <p:cBhvr>
                                        <p:cTn id="45" dur="500"/>
                                        <p:tgtEl>
                                          <p:spTgt spid="77"/>
                                        </p:tgtEl>
                                      </p:cBhvr>
                                    </p:animEffect>
                                  </p:childTnLst>
                                </p:cTn>
                              </p:par>
                            </p:childTnLst>
                          </p:cTn>
                        </p:par>
                        <p:par>
                          <p:cTn id="46" fill="hold">
                            <p:stCondLst>
                              <p:cond delay="9300"/>
                            </p:stCondLst>
                            <p:childTnLst>
                              <p:par>
                                <p:cTn id="47" presetID="23" presetClass="entr" presetSubtype="16" fill="hold" grpId="0" nodeType="after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p:cTn id="49" dur="500" fill="hold"/>
                                        <p:tgtEl>
                                          <p:spTgt spid="66"/>
                                        </p:tgtEl>
                                        <p:attrNameLst>
                                          <p:attrName>ppt_w</p:attrName>
                                        </p:attrNameLst>
                                      </p:cBhvr>
                                      <p:tavLst>
                                        <p:tav tm="0">
                                          <p:val>
                                            <p:fltVal val="0"/>
                                          </p:val>
                                        </p:tav>
                                        <p:tav tm="100000">
                                          <p:val>
                                            <p:strVal val="#ppt_w"/>
                                          </p:val>
                                        </p:tav>
                                      </p:tavLst>
                                    </p:anim>
                                    <p:anim calcmode="lin" valueType="num">
                                      <p:cBhvr>
                                        <p:cTn id="50" dur="500" fill="hold"/>
                                        <p:tgtEl>
                                          <p:spTgt spid="66"/>
                                        </p:tgtEl>
                                        <p:attrNameLst>
                                          <p:attrName>ppt_h</p:attrName>
                                        </p:attrNameLst>
                                      </p:cBhvr>
                                      <p:tavLst>
                                        <p:tav tm="0">
                                          <p:val>
                                            <p:fltVal val="0"/>
                                          </p:val>
                                        </p:tav>
                                        <p:tav tm="100000">
                                          <p:val>
                                            <p:strVal val="#ppt_h"/>
                                          </p:val>
                                        </p:tav>
                                      </p:tavLst>
                                    </p:anim>
                                  </p:childTnLst>
                                </p:cTn>
                              </p:par>
                            </p:childTnLst>
                          </p:cTn>
                        </p:par>
                        <p:par>
                          <p:cTn id="51" fill="hold">
                            <p:stCondLst>
                              <p:cond delay="9800"/>
                            </p:stCondLst>
                            <p:childTnLst>
                              <p:par>
                                <p:cTn id="52" presetID="10" presetClass="entr" presetSubtype="0" fill="hold" grpId="0" nodeType="afterEffect">
                                  <p:stCondLst>
                                    <p:cond delay="0"/>
                                  </p:stCondLst>
                                  <p:childTnLst>
                                    <p:set>
                                      <p:cBhvr>
                                        <p:cTn id="53" dur="1" fill="hold">
                                          <p:stCondLst>
                                            <p:cond delay="0"/>
                                          </p:stCondLst>
                                        </p:cTn>
                                        <p:tgtEl>
                                          <p:spTgt spid="81"/>
                                        </p:tgtEl>
                                        <p:attrNameLst>
                                          <p:attrName>style.visibility</p:attrName>
                                        </p:attrNameLst>
                                      </p:cBhvr>
                                      <p:to>
                                        <p:strVal val="visible"/>
                                      </p:to>
                                    </p:set>
                                    <p:animEffect transition="in" filter="fade">
                                      <p:cBhvr>
                                        <p:cTn id="54" dur="500"/>
                                        <p:tgtEl>
                                          <p:spTgt spid="81"/>
                                        </p:tgtEl>
                                      </p:cBhvr>
                                    </p:animEffect>
                                  </p:childTnLst>
                                </p:cTn>
                              </p:par>
                            </p:childTnLst>
                          </p:cTn>
                        </p:par>
                        <p:par>
                          <p:cTn id="55" fill="hold">
                            <p:stCondLst>
                              <p:cond delay="10300"/>
                            </p:stCondLst>
                            <p:childTnLst>
                              <p:par>
                                <p:cTn id="56" presetID="47" presetClass="entr" presetSubtype="0" fill="hold" nodeType="after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fade">
                                      <p:cBhvr>
                                        <p:cTn id="58" dur="1000"/>
                                        <p:tgtEl>
                                          <p:spTgt spid="78"/>
                                        </p:tgtEl>
                                      </p:cBhvr>
                                    </p:animEffect>
                                    <p:anim calcmode="lin" valueType="num">
                                      <p:cBhvr>
                                        <p:cTn id="59" dur="1000" fill="hold"/>
                                        <p:tgtEl>
                                          <p:spTgt spid="78"/>
                                        </p:tgtEl>
                                        <p:attrNameLst>
                                          <p:attrName>ppt_x</p:attrName>
                                        </p:attrNameLst>
                                      </p:cBhvr>
                                      <p:tavLst>
                                        <p:tav tm="0">
                                          <p:val>
                                            <p:strVal val="#ppt_x"/>
                                          </p:val>
                                        </p:tav>
                                        <p:tav tm="100000">
                                          <p:val>
                                            <p:strVal val="#ppt_x"/>
                                          </p:val>
                                        </p:tav>
                                      </p:tavLst>
                                    </p:anim>
                                    <p:anim calcmode="lin" valueType="num">
                                      <p:cBhvr>
                                        <p:cTn id="60" dur="1000" fill="hold"/>
                                        <p:tgtEl>
                                          <p:spTgt spid="78"/>
                                        </p:tgtEl>
                                        <p:attrNameLst>
                                          <p:attrName>ppt_y</p:attrName>
                                        </p:attrNameLst>
                                      </p:cBhvr>
                                      <p:tavLst>
                                        <p:tav tm="0">
                                          <p:val>
                                            <p:strVal val="#ppt_y-.1"/>
                                          </p:val>
                                        </p:tav>
                                        <p:tav tm="100000">
                                          <p:val>
                                            <p:strVal val="#ppt_y"/>
                                          </p:val>
                                        </p:tav>
                                      </p:tavLst>
                                    </p:anim>
                                  </p:childTnLst>
                                </p:cTn>
                              </p:par>
                            </p:childTnLst>
                          </p:cTn>
                        </p:par>
                        <p:par>
                          <p:cTn id="61" fill="hold">
                            <p:stCondLst>
                              <p:cond delay="11300"/>
                            </p:stCondLst>
                            <p:childTnLst>
                              <p:par>
                                <p:cTn id="62" presetID="10" presetClass="entr" presetSubtype="0" fill="hold" grpId="0" nodeType="afterEffect">
                                  <p:stCondLst>
                                    <p:cond delay="0"/>
                                  </p:stCondLst>
                                  <p:iterate type="lt">
                                    <p:tmPct val="10000"/>
                                  </p:iterate>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childTnLst>
                          </p:cTn>
                        </p:par>
                        <p:par>
                          <p:cTn id="65" fill="hold">
                            <p:stCondLst>
                              <p:cond delay="13450"/>
                            </p:stCondLst>
                            <p:childTnLst>
                              <p:par>
                                <p:cTn id="66" presetID="23" presetClass="entr" presetSubtype="16" fill="hold" grpId="0" nodeType="afterEffect">
                                  <p:stCondLst>
                                    <p:cond delay="0"/>
                                  </p:stCondLst>
                                  <p:childTnLst>
                                    <p:set>
                                      <p:cBhvr>
                                        <p:cTn id="67" dur="1" fill="hold">
                                          <p:stCondLst>
                                            <p:cond delay="0"/>
                                          </p:stCondLst>
                                        </p:cTn>
                                        <p:tgtEl>
                                          <p:spTgt spid="67"/>
                                        </p:tgtEl>
                                        <p:attrNameLst>
                                          <p:attrName>style.visibility</p:attrName>
                                        </p:attrNameLst>
                                      </p:cBhvr>
                                      <p:to>
                                        <p:strVal val="visible"/>
                                      </p:to>
                                    </p:set>
                                    <p:anim calcmode="lin" valueType="num">
                                      <p:cBhvr>
                                        <p:cTn id="68" dur="500" fill="hold"/>
                                        <p:tgtEl>
                                          <p:spTgt spid="67"/>
                                        </p:tgtEl>
                                        <p:attrNameLst>
                                          <p:attrName>ppt_w</p:attrName>
                                        </p:attrNameLst>
                                      </p:cBhvr>
                                      <p:tavLst>
                                        <p:tav tm="0">
                                          <p:val>
                                            <p:fltVal val="0"/>
                                          </p:val>
                                        </p:tav>
                                        <p:tav tm="100000">
                                          <p:val>
                                            <p:strVal val="#ppt_w"/>
                                          </p:val>
                                        </p:tav>
                                      </p:tavLst>
                                    </p:anim>
                                    <p:anim calcmode="lin" valueType="num">
                                      <p:cBhvr>
                                        <p:cTn id="69" dur="500" fill="hold"/>
                                        <p:tgtEl>
                                          <p:spTgt spid="67"/>
                                        </p:tgtEl>
                                        <p:attrNameLst>
                                          <p:attrName>ppt_h</p:attrName>
                                        </p:attrNameLst>
                                      </p:cBhvr>
                                      <p:tavLst>
                                        <p:tav tm="0">
                                          <p:val>
                                            <p:fltVal val="0"/>
                                          </p:val>
                                        </p:tav>
                                        <p:tav tm="100000">
                                          <p:val>
                                            <p:strVal val="#ppt_h"/>
                                          </p:val>
                                        </p:tav>
                                      </p:tavLst>
                                    </p:anim>
                                  </p:childTnLst>
                                </p:cTn>
                              </p:par>
                            </p:childTnLst>
                          </p:cTn>
                        </p:par>
                        <p:par>
                          <p:cTn id="70" fill="hold">
                            <p:stCondLst>
                              <p:cond delay="13950"/>
                            </p:stCondLst>
                            <p:childTnLst>
                              <p:par>
                                <p:cTn id="71" presetID="10" presetClass="entr" presetSubtype="0"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childTnLst>
                          </p:cTn>
                        </p:par>
                        <p:par>
                          <p:cTn id="74" fill="hold">
                            <p:stCondLst>
                              <p:cond delay="14450"/>
                            </p:stCondLst>
                            <p:childTnLst>
                              <p:par>
                                <p:cTn id="75" presetID="42" presetClass="entr" presetSubtype="0" fill="hold" nodeType="after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fade">
                                      <p:cBhvr>
                                        <p:cTn id="77" dur="1000"/>
                                        <p:tgtEl>
                                          <p:spTgt spid="83"/>
                                        </p:tgtEl>
                                      </p:cBhvr>
                                    </p:animEffect>
                                    <p:anim calcmode="lin" valueType="num">
                                      <p:cBhvr>
                                        <p:cTn id="78" dur="1000" fill="hold"/>
                                        <p:tgtEl>
                                          <p:spTgt spid="83"/>
                                        </p:tgtEl>
                                        <p:attrNameLst>
                                          <p:attrName>ppt_x</p:attrName>
                                        </p:attrNameLst>
                                      </p:cBhvr>
                                      <p:tavLst>
                                        <p:tav tm="0">
                                          <p:val>
                                            <p:strVal val="#ppt_x"/>
                                          </p:val>
                                        </p:tav>
                                        <p:tav tm="100000">
                                          <p:val>
                                            <p:strVal val="#ppt_x"/>
                                          </p:val>
                                        </p:tav>
                                      </p:tavLst>
                                    </p:anim>
                                    <p:anim calcmode="lin" valueType="num">
                                      <p:cBhvr>
                                        <p:cTn id="79" dur="1000" fill="hold"/>
                                        <p:tgtEl>
                                          <p:spTgt spid="83"/>
                                        </p:tgtEl>
                                        <p:attrNameLst>
                                          <p:attrName>ppt_y</p:attrName>
                                        </p:attrNameLst>
                                      </p:cBhvr>
                                      <p:tavLst>
                                        <p:tav tm="0">
                                          <p:val>
                                            <p:strVal val="#ppt_y+.1"/>
                                          </p:val>
                                        </p:tav>
                                        <p:tav tm="100000">
                                          <p:val>
                                            <p:strVal val="#ppt_y"/>
                                          </p:val>
                                        </p:tav>
                                      </p:tavLst>
                                    </p:anim>
                                  </p:childTnLst>
                                </p:cTn>
                              </p:par>
                            </p:childTnLst>
                          </p:cTn>
                        </p:par>
                        <p:par>
                          <p:cTn id="80" fill="hold">
                            <p:stCondLst>
                              <p:cond delay="15450"/>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87"/>
                                        </p:tgtEl>
                                        <p:attrNameLst>
                                          <p:attrName>style.visibility</p:attrName>
                                        </p:attrNameLst>
                                      </p:cBhvr>
                                      <p:to>
                                        <p:strVal val="visible"/>
                                      </p:to>
                                    </p:set>
                                    <p:animEffect transition="in" filter="fade">
                                      <p:cBhvr>
                                        <p:cTn id="83" dur="500"/>
                                        <p:tgtEl>
                                          <p:spTgt spid="87"/>
                                        </p:tgtEl>
                                      </p:cBhvr>
                                    </p:animEffect>
                                  </p:childTnLst>
                                </p:cTn>
                              </p:par>
                            </p:childTnLst>
                          </p:cTn>
                        </p:par>
                        <p:par>
                          <p:cTn id="84" fill="hold">
                            <p:stCondLst>
                              <p:cond delay="17600"/>
                            </p:stCondLst>
                            <p:childTnLst>
                              <p:par>
                                <p:cTn id="85" presetID="23" presetClass="entr" presetSubtype="16" fill="hold" grpId="0" nodeType="after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p:cTn id="87" dur="500" fill="hold"/>
                                        <p:tgtEl>
                                          <p:spTgt spid="88"/>
                                        </p:tgtEl>
                                        <p:attrNameLst>
                                          <p:attrName>ppt_w</p:attrName>
                                        </p:attrNameLst>
                                      </p:cBhvr>
                                      <p:tavLst>
                                        <p:tav tm="0">
                                          <p:val>
                                            <p:fltVal val="0"/>
                                          </p:val>
                                        </p:tav>
                                        <p:tav tm="100000">
                                          <p:val>
                                            <p:strVal val="#ppt_w"/>
                                          </p:val>
                                        </p:tav>
                                      </p:tavLst>
                                    </p:anim>
                                    <p:anim calcmode="lin" valueType="num">
                                      <p:cBhvr>
                                        <p:cTn id="88" dur="500" fill="hold"/>
                                        <p:tgtEl>
                                          <p:spTgt spid="88"/>
                                        </p:tgtEl>
                                        <p:attrNameLst>
                                          <p:attrName>ppt_h</p:attrName>
                                        </p:attrNameLst>
                                      </p:cBhvr>
                                      <p:tavLst>
                                        <p:tav tm="0">
                                          <p:val>
                                            <p:fltVal val="0"/>
                                          </p:val>
                                        </p:tav>
                                        <p:tav tm="100000">
                                          <p:val>
                                            <p:strVal val="#ppt_h"/>
                                          </p:val>
                                        </p:tav>
                                      </p:tavLst>
                                    </p:anim>
                                  </p:childTnLst>
                                </p:cTn>
                              </p:par>
                            </p:childTnLst>
                          </p:cTn>
                        </p:par>
                        <p:par>
                          <p:cTn id="89" fill="hold">
                            <p:stCondLst>
                              <p:cond delay="18100"/>
                            </p:stCondLst>
                            <p:childTnLst>
                              <p:par>
                                <p:cTn id="90" presetID="10" presetClass="entr" presetSubtype="0" fill="hold" grpId="0" nodeType="afterEffect">
                                  <p:stCondLst>
                                    <p:cond delay="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childTnLst>
                                </p:cTn>
                              </p:par>
                            </p:childTnLst>
                          </p:cTn>
                        </p:par>
                        <p:par>
                          <p:cTn id="93" fill="hold">
                            <p:stCondLst>
                              <p:cond delay="18600"/>
                            </p:stCondLst>
                            <p:childTnLst>
                              <p:par>
                                <p:cTn id="94" presetID="47" presetClass="entr" presetSubtype="0" fill="hold"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1000"/>
                                        <p:tgtEl>
                                          <p:spTgt spid="89"/>
                                        </p:tgtEl>
                                      </p:cBhvr>
                                    </p:animEffect>
                                    <p:anim calcmode="lin" valueType="num">
                                      <p:cBhvr>
                                        <p:cTn id="97" dur="1000" fill="hold"/>
                                        <p:tgtEl>
                                          <p:spTgt spid="89"/>
                                        </p:tgtEl>
                                        <p:attrNameLst>
                                          <p:attrName>ppt_x</p:attrName>
                                        </p:attrNameLst>
                                      </p:cBhvr>
                                      <p:tavLst>
                                        <p:tav tm="0">
                                          <p:val>
                                            <p:strVal val="#ppt_x"/>
                                          </p:val>
                                        </p:tav>
                                        <p:tav tm="100000">
                                          <p:val>
                                            <p:strVal val="#ppt_x"/>
                                          </p:val>
                                        </p:tav>
                                      </p:tavLst>
                                    </p:anim>
                                    <p:anim calcmode="lin" valueType="num">
                                      <p:cBhvr>
                                        <p:cTn id="98" dur="1000" fill="hold"/>
                                        <p:tgtEl>
                                          <p:spTgt spid="89"/>
                                        </p:tgtEl>
                                        <p:attrNameLst>
                                          <p:attrName>ppt_y</p:attrName>
                                        </p:attrNameLst>
                                      </p:cBhvr>
                                      <p:tavLst>
                                        <p:tav tm="0">
                                          <p:val>
                                            <p:strVal val="#ppt_y-.1"/>
                                          </p:val>
                                        </p:tav>
                                        <p:tav tm="100000">
                                          <p:val>
                                            <p:strVal val="#ppt_y"/>
                                          </p:val>
                                        </p:tav>
                                      </p:tavLst>
                                    </p:anim>
                                  </p:childTnLst>
                                </p:cTn>
                              </p:par>
                            </p:childTnLst>
                          </p:cTn>
                        </p:par>
                        <p:par>
                          <p:cTn id="99" fill="hold">
                            <p:stCondLst>
                              <p:cond delay="19600"/>
                            </p:stCondLst>
                            <p:childTnLst>
                              <p:par>
                                <p:cTn id="100" presetID="10" presetClass="entr" presetSubtype="0" fill="hold" grpId="0" nodeType="afterEffect">
                                  <p:stCondLst>
                                    <p:cond delay="0"/>
                                  </p:stCondLst>
                                  <p:iterate type="lt">
                                    <p:tmPct val="10000"/>
                                  </p:iterate>
                                  <p:childTnLst>
                                    <p:set>
                                      <p:cBhvr>
                                        <p:cTn id="101" dur="1" fill="hold">
                                          <p:stCondLst>
                                            <p:cond delay="0"/>
                                          </p:stCondLst>
                                        </p:cTn>
                                        <p:tgtEl>
                                          <p:spTgt spid="93"/>
                                        </p:tgtEl>
                                        <p:attrNameLst>
                                          <p:attrName>style.visibility</p:attrName>
                                        </p:attrNameLst>
                                      </p:cBhvr>
                                      <p:to>
                                        <p:strVal val="visible"/>
                                      </p:to>
                                    </p:set>
                                    <p:animEffect transition="in" filter="fade">
                                      <p:cBhvr>
                                        <p:cTn id="102"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71" grpId="0"/>
      <p:bldP spid="72" grpId="0"/>
      <p:bldP spid="76" grpId="0"/>
      <p:bldP spid="77" grpId="0"/>
      <p:bldP spid="81" grpId="0"/>
      <p:bldP spid="82" grpId="0"/>
      <p:bldP spid="86" grpId="0"/>
      <p:bldP spid="87" grpId="0"/>
      <p:bldP spid="88" grpId="0" animBg="1"/>
      <p:bldP spid="92" grpId="0"/>
      <p:bldP spid="9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研究意义</a:t>
            </a:r>
            <a:endParaRPr lang="zh-CN" altLang="en-US" dirty="0"/>
          </a:p>
        </p:txBody>
      </p:sp>
      <p:sp>
        <p:nvSpPr>
          <p:cNvPr id="34" name="文本框 33"/>
          <p:cNvSpPr txBox="1"/>
          <p:nvPr/>
        </p:nvSpPr>
        <p:spPr>
          <a:xfrm>
            <a:off x="1917900" y="2057400"/>
            <a:ext cx="7943850" cy="1015663"/>
          </a:xfrm>
          <a:prstGeom prst="rect">
            <a:avLst/>
          </a:prstGeom>
          <a:noFill/>
        </p:spPr>
        <p:txBody>
          <a:bodyPr wrap="square" rtlCol="0">
            <a:spAutoFit/>
          </a:bodyPr>
          <a:lstStyle/>
          <a:p>
            <a:r>
              <a:rPr lang="en-US" altLang="zh-CN" sz="6000" b="1" dirty="0" smtClean="0">
                <a:solidFill>
                  <a:schemeClr val="tx1">
                    <a:lumMod val="75000"/>
                    <a:lumOff val="25000"/>
                  </a:schemeClr>
                </a:solidFill>
                <a:cs typeface="+mn-ea"/>
                <a:sym typeface="+mn-lt"/>
              </a:rPr>
              <a:t>SUB</a:t>
            </a:r>
            <a:r>
              <a:rPr lang="en-US" altLang="zh-CN" sz="6000" dirty="0" smtClean="0">
                <a:solidFill>
                  <a:schemeClr val="tx1">
                    <a:lumMod val="75000"/>
                    <a:lumOff val="25000"/>
                  </a:schemeClr>
                </a:solidFill>
                <a:cs typeface="+mn-ea"/>
                <a:sym typeface="+mn-lt"/>
              </a:rPr>
              <a:t>TITLE</a:t>
            </a:r>
            <a:endParaRPr lang="zh-CN" altLang="en-US" sz="6000" dirty="0">
              <a:solidFill>
                <a:schemeClr val="tx1">
                  <a:lumMod val="75000"/>
                  <a:lumOff val="25000"/>
                </a:schemeClr>
              </a:solidFill>
              <a:cs typeface="+mn-ea"/>
              <a:sym typeface="+mn-lt"/>
            </a:endParaRPr>
          </a:p>
        </p:txBody>
      </p:sp>
      <p:cxnSp>
        <p:nvCxnSpPr>
          <p:cNvPr id="35" name="直接连接符 34"/>
          <p:cNvCxnSpPr/>
          <p:nvPr/>
        </p:nvCxnSpPr>
        <p:spPr>
          <a:xfrm flipH="1" flipV="1">
            <a:off x="762000" y="2552700"/>
            <a:ext cx="10987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81050" y="2565231"/>
            <a:ext cx="0" cy="116856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762000" y="3733800"/>
            <a:ext cx="1068705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762000" y="3978881"/>
            <a:ext cx="3092550" cy="1408078"/>
          </a:xfrm>
          <a:prstGeom prst="rect">
            <a:avLst/>
          </a:prstGeom>
          <a:noFill/>
        </p:spPr>
        <p:txBody>
          <a:bodyPr wrap="square" rtlCol="0">
            <a:spAutoFit/>
          </a:bodyPr>
          <a:lstStyle/>
          <a:p>
            <a:pPr>
              <a:spcBef>
                <a:spcPts val="600"/>
              </a:spcBef>
            </a:pPr>
            <a:r>
              <a:rPr lang="zh-CN" altLang="en-US" b="1" dirty="0" smtClean="0">
                <a:solidFill>
                  <a:schemeClr val="tx1">
                    <a:lumMod val="75000"/>
                    <a:lumOff val="25000"/>
                  </a:schemeClr>
                </a:solidFill>
                <a:cs typeface="+mn-ea"/>
                <a:sym typeface="+mn-lt"/>
              </a:rPr>
              <a:t>在此输入</a:t>
            </a:r>
            <a:r>
              <a:rPr lang="zh-CN" altLang="en-US" b="1" dirty="0">
                <a:solidFill>
                  <a:schemeClr val="tx1">
                    <a:lumMod val="75000"/>
                    <a:lumOff val="25000"/>
                  </a:schemeClr>
                </a:solidFill>
                <a:cs typeface="+mn-ea"/>
                <a:sym typeface="+mn-lt"/>
              </a:rPr>
              <a:t>小标题</a:t>
            </a:r>
            <a:r>
              <a:rPr lang="en-US" altLang="zh-CN" b="1" dirty="0" smtClean="0">
                <a:solidFill>
                  <a:schemeClr val="tx1">
                    <a:lumMod val="75000"/>
                    <a:lumOff val="25000"/>
                  </a:schemeClr>
                </a:solidFill>
                <a:cs typeface="+mn-ea"/>
                <a:sym typeface="+mn-lt"/>
              </a:rPr>
              <a:t>1</a:t>
            </a:r>
          </a:p>
          <a:p>
            <a:pPr>
              <a:lnSpc>
                <a:spcPct val="125000"/>
              </a:lnSpc>
            </a:pPr>
            <a:r>
              <a:rPr lang="zh-CN" altLang="en-US" dirty="0">
                <a:solidFill>
                  <a:schemeClr val="tx1">
                    <a:lumMod val="75000"/>
                    <a:lumOff val="25000"/>
                  </a:schemeClr>
                </a:solidFill>
                <a:cs typeface="+mn-ea"/>
                <a:sym typeface="+mn-lt"/>
              </a:rPr>
              <a:t>点击此处输入与此小标题或图形相关的文字描述内容或数据分析。</a:t>
            </a:r>
          </a:p>
        </p:txBody>
      </p:sp>
      <p:sp>
        <p:nvSpPr>
          <p:cNvPr id="39" name="文本框 38"/>
          <p:cNvSpPr txBox="1"/>
          <p:nvPr/>
        </p:nvSpPr>
        <p:spPr>
          <a:xfrm>
            <a:off x="4559250" y="3978881"/>
            <a:ext cx="3092550" cy="1408078"/>
          </a:xfrm>
          <a:prstGeom prst="rect">
            <a:avLst/>
          </a:prstGeom>
          <a:noFill/>
        </p:spPr>
        <p:txBody>
          <a:bodyPr wrap="square" rtlCol="0">
            <a:spAutoFit/>
          </a:bodyPr>
          <a:lstStyle/>
          <a:p>
            <a:pPr>
              <a:spcBef>
                <a:spcPts val="600"/>
              </a:spcBef>
            </a:pPr>
            <a:r>
              <a:rPr lang="zh-CN" altLang="en-US" b="1" dirty="0" smtClean="0">
                <a:solidFill>
                  <a:schemeClr val="tx1">
                    <a:lumMod val="75000"/>
                    <a:lumOff val="25000"/>
                  </a:schemeClr>
                </a:solidFill>
                <a:cs typeface="+mn-ea"/>
                <a:sym typeface="+mn-lt"/>
              </a:rPr>
              <a:t>在此</a:t>
            </a:r>
            <a:r>
              <a:rPr lang="zh-CN" altLang="en-US" b="1" dirty="0">
                <a:solidFill>
                  <a:schemeClr val="tx1">
                    <a:lumMod val="75000"/>
                    <a:lumOff val="25000"/>
                  </a:schemeClr>
                </a:solidFill>
                <a:cs typeface="+mn-ea"/>
                <a:sym typeface="+mn-lt"/>
              </a:rPr>
              <a:t>输入小标题</a:t>
            </a:r>
            <a:r>
              <a:rPr lang="en-US" altLang="zh-CN" b="1" dirty="0" smtClean="0">
                <a:solidFill>
                  <a:schemeClr val="tx1">
                    <a:lumMod val="75000"/>
                    <a:lumOff val="25000"/>
                  </a:schemeClr>
                </a:solidFill>
                <a:cs typeface="+mn-ea"/>
                <a:sym typeface="+mn-lt"/>
              </a:rPr>
              <a:t>2</a:t>
            </a:r>
          </a:p>
          <a:p>
            <a:pPr>
              <a:lnSpc>
                <a:spcPct val="125000"/>
              </a:lnSpc>
            </a:pPr>
            <a:r>
              <a:rPr lang="zh-CN" altLang="en-US" dirty="0">
                <a:solidFill>
                  <a:schemeClr val="tx1">
                    <a:lumMod val="75000"/>
                    <a:lumOff val="25000"/>
                  </a:schemeClr>
                </a:solidFill>
                <a:cs typeface="+mn-ea"/>
                <a:sym typeface="+mn-lt"/>
              </a:rPr>
              <a:t>点击此处输入与此小标题或图形相关的文字描述内容或数据分析。</a:t>
            </a:r>
          </a:p>
        </p:txBody>
      </p:sp>
      <p:sp>
        <p:nvSpPr>
          <p:cNvPr id="40" name="文本框 39"/>
          <p:cNvSpPr txBox="1"/>
          <p:nvPr/>
        </p:nvSpPr>
        <p:spPr>
          <a:xfrm>
            <a:off x="8356500" y="3978881"/>
            <a:ext cx="3092550" cy="1408078"/>
          </a:xfrm>
          <a:prstGeom prst="rect">
            <a:avLst/>
          </a:prstGeom>
          <a:noFill/>
        </p:spPr>
        <p:txBody>
          <a:bodyPr wrap="square" rtlCol="0">
            <a:spAutoFit/>
          </a:bodyPr>
          <a:lstStyle/>
          <a:p>
            <a:pPr>
              <a:spcBef>
                <a:spcPts val="600"/>
              </a:spcBef>
            </a:pPr>
            <a:r>
              <a:rPr lang="zh-CN" altLang="en-US" b="1" dirty="0" smtClean="0">
                <a:solidFill>
                  <a:schemeClr val="tx1">
                    <a:lumMod val="75000"/>
                    <a:lumOff val="25000"/>
                  </a:schemeClr>
                </a:solidFill>
                <a:cs typeface="+mn-ea"/>
                <a:sym typeface="+mn-lt"/>
              </a:rPr>
              <a:t>在此</a:t>
            </a:r>
            <a:r>
              <a:rPr lang="zh-CN" altLang="en-US" b="1" dirty="0">
                <a:solidFill>
                  <a:schemeClr val="tx1">
                    <a:lumMod val="75000"/>
                    <a:lumOff val="25000"/>
                  </a:schemeClr>
                </a:solidFill>
                <a:cs typeface="+mn-ea"/>
                <a:sym typeface="+mn-lt"/>
              </a:rPr>
              <a:t>输入小标题</a:t>
            </a:r>
            <a:r>
              <a:rPr lang="en-US" altLang="zh-CN" b="1" dirty="0" smtClean="0">
                <a:solidFill>
                  <a:schemeClr val="tx1">
                    <a:lumMod val="75000"/>
                    <a:lumOff val="25000"/>
                  </a:schemeClr>
                </a:solidFill>
                <a:cs typeface="+mn-ea"/>
                <a:sym typeface="+mn-lt"/>
              </a:rPr>
              <a:t>3</a:t>
            </a:r>
          </a:p>
          <a:p>
            <a:pPr>
              <a:lnSpc>
                <a:spcPct val="125000"/>
              </a:lnSpc>
            </a:pPr>
            <a:r>
              <a:rPr lang="zh-CN" altLang="en-US" dirty="0">
                <a:solidFill>
                  <a:schemeClr val="tx1">
                    <a:lumMod val="75000"/>
                    <a:lumOff val="25000"/>
                  </a:schemeClr>
                </a:solidFill>
                <a:cs typeface="+mn-ea"/>
                <a:sym typeface="+mn-lt"/>
              </a:rPr>
              <a:t>点击此处输入与此小标题或图形相关的文字描述内容或数据分析。</a:t>
            </a:r>
          </a:p>
        </p:txBody>
      </p:sp>
    </p:spTree>
    <p:extLst>
      <p:ext uri="{BB962C8B-B14F-4D97-AF65-F5344CB8AC3E}">
        <p14:creationId xmlns:p14="http://schemas.microsoft.com/office/powerpoint/2010/main" val="2716917255"/>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right)">
                                      <p:cBhvr>
                                        <p:cTn id="12" dur="250"/>
                                        <p:tgtEl>
                                          <p:spTgt spid="35"/>
                                        </p:tgtEl>
                                      </p:cBhvr>
                                    </p:animEffect>
                                  </p:childTnLst>
                                </p:cTn>
                              </p:par>
                            </p:childTnLst>
                          </p:cTn>
                        </p:par>
                        <p:par>
                          <p:cTn id="13" fill="hold">
                            <p:stCondLst>
                              <p:cond delay="750"/>
                            </p:stCondLst>
                            <p:childTnLst>
                              <p:par>
                                <p:cTn id="14" presetID="22" presetClass="entr" presetSubtype="1"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250"/>
                                        <p:tgtEl>
                                          <p:spTgt spid="36"/>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left)">
                                      <p:cBhvr>
                                        <p:cTn id="20" dur="1000"/>
                                        <p:tgtEl>
                                          <p:spTgt spid="37"/>
                                        </p:tgtEl>
                                      </p:cBhvr>
                                    </p:animEffect>
                                  </p:childTnLst>
                                </p:cTn>
                              </p:par>
                              <p:par>
                                <p:cTn id="21" presetID="10" presetClass="entr" presetSubtype="0" fill="hold" grpId="0" nodeType="withEffect">
                                  <p:stCondLst>
                                    <p:cond delay="0"/>
                                  </p:stCondLst>
                                  <p:iterate type="lt">
                                    <p:tmPct val="5000"/>
                                  </p:iterate>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grpId="0" nodeType="withEffect">
                                  <p:stCondLst>
                                    <p:cond delay="250"/>
                                  </p:stCondLst>
                                  <p:iterate type="lt">
                                    <p:tmPct val="5000"/>
                                  </p:iterate>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grpId="0" nodeType="withEffect">
                                  <p:stCondLst>
                                    <p:cond delay="500"/>
                                  </p:stCondLst>
                                  <p:iterate type="lt">
                                    <p:tmPct val="5000"/>
                                  </p:iterate>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39" grpId="0"/>
      <p:bldP spid="4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a:t>
            </a:r>
            <a:r>
              <a:rPr lang="zh-CN" altLang="en-US" dirty="0" smtClean="0"/>
              <a:t>理论基础</a:t>
            </a:r>
            <a:endParaRPr lang="zh-CN" altLang="en-US" dirty="0"/>
          </a:p>
        </p:txBody>
      </p:sp>
      <p:sp>
        <p:nvSpPr>
          <p:cNvPr id="3" name="文本占位符 2"/>
          <p:cNvSpPr>
            <a:spLocks noGrp="1"/>
          </p:cNvSpPr>
          <p:nvPr>
            <p:ph type="body" sz="quarter" idx="11"/>
          </p:nvPr>
        </p:nvSpPr>
        <p:spPr/>
        <p:txBody>
          <a:bodyPr/>
          <a:lstStyle/>
          <a:p>
            <a:r>
              <a:rPr lang="en-US" altLang="zh-CN" dirty="0" smtClean="0"/>
              <a:t>2.</a:t>
            </a:r>
            <a:r>
              <a:rPr lang="zh-CN" altLang="en-US" dirty="0" smtClean="0"/>
              <a:t>研究思路</a:t>
            </a:r>
            <a:endParaRPr lang="zh-CN" altLang="en-US" dirty="0"/>
          </a:p>
        </p:txBody>
      </p:sp>
      <p:sp>
        <p:nvSpPr>
          <p:cNvPr id="4" name="文本占位符 3"/>
          <p:cNvSpPr>
            <a:spLocks noGrp="1"/>
          </p:cNvSpPr>
          <p:nvPr>
            <p:ph type="body" sz="quarter" idx="12"/>
          </p:nvPr>
        </p:nvSpPr>
        <p:spPr/>
        <p:txBody>
          <a:bodyPr/>
          <a:lstStyle/>
          <a:p>
            <a:r>
              <a:rPr lang="en-US" altLang="zh-CN" dirty="0" smtClean="0"/>
              <a:t>3.</a:t>
            </a:r>
            <a:r>
              <a:rPr lang="zh-CN" altLang="en-US" dirty="0" smtClean="0"/>
              <a:t>研究假设</a:t>
            </a:r>
            <a:endParaRPr lang="zh-CN" altLang="en-US" dirty="0"/>
          </a:p>
        </p:txBody>
      </p:sp>
      <p:sp>
        <p:nvSpPr>
          <p:cNvPr id="6" name="文本占位符 5"/>
          <p:cNvSpPr>
            <a:spLocks noGrp="1"/>
          </p:cNvSpPr>
          <p:nvPr>
            <p:ph type="body" sz="quarter" idx="13"/>
          </p:nvPr>
        </p:nvSpPr>
        <p:spPr/>
        <p:txBody>
          <a:bodyPr/>
          <a:lstStyle/>
          <a:p>
            <a:r>
              <a:rPr lang="en-US" altLang="zh-CN" dirty="0" smtClean="0"/>
              <a:t>4.</a:t>
            </a:r>
            <a:r>
              <a:rPr lang="zh-CN" altLang="en-US" dirty="0" smtClean="0"/>
              <a:t>工具方法</a:t>
            </a:r>
            <a:endParaRPr lang="zh-CN" altLang="en-US" dirty="0"/>
          </a:p>
        </p:txBody>
      </p:sp>
      <p:sp>
        <p:nvSpPr>
          <p:cNvPr id="7" name="文本占位符 6"/>
          <p:cNvSpPr>
            <a:spLocks noGrp="1"/>
          </p:cNvSpPr>
          <p:nvPr>
            <p:ph type="body" sz="quarter" idx="14"/>
          </p:nvPr>
        </p:nvSpPr>
        <p:spPr/>
        <p:txBody>
          <a:bodyPr/>
          <a:lstStyle/>
          <a:p>
            <a:r>
              <a:rPr lang="zh-CN" altLang="en-US" dirty="0" smtClean="0"/>
              <a:t>研究方法</a:t>
            </a:r>
            <a:endParaRPr lang="zh-CN" altLang="en-US" dirty="0"/>
          </a:p>
        </p:txBody>
      </p:sp>
      <p:sp>
        <p:nvSpPr>
          <p:cNvPr id="8" name="文本占位符 7"/>
          <p:cNvSpPr>
            <a:spLocks noGrp="1"/>
          </p:cNvSpPr>
          <p:nvPr>
            <p:ph type="body" sz="quarter" idx="15"/>
          </p:nvPr>
        </p:nvSpPr>
        <p:spPr/>
        <p:txBody>
          <a:bodyPr/>
          <a:lstStyle/>
          <a:p>
            <a:r>
              <a:rPr lang="en-US" altLang="zh-CN" dirty="0" smtClean="0"/>
              <a:t>METHODS</a:t>
            </a:r>
            <a:endParaRPr lang="zh-CN" altLang="en-US" dirty="0"/>
          </a:p>
        </p:txBody>
      </p:sp>
    </p:spTree>
    <p:extLst>
      <p:ext uri="{BB962C8B-B14F-4D97-AF65-F5344CB8AC3E}">
        <p14:creationId xmlns:p14="http://schemas.microsoft.com/office/powerpoint/2010/main" val="1147786636"/>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理论基础</a:t>
            </a:r>
            <a:endParaRPr lang="zh-CN" altLang="en-US" dirty="0"/>
          </a:p>
        </p:txBody>
      </p:sp>
      <p:sp>
        <p:nvSpPr>
          <p:cNvPr id="10" name="椭圆 9"/>
          <p:cNvSpPr/>
          <p:nvPr/>
        </p:nvSpPr>
        <p:spPr>
          <a:xfrm>
            <a:off x="888101" y="1591314"/>
            <a:ext cx="425168" cy="42516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solidFill>
                  <a:schemeClr val="tx1">
                    <a:lumMod val="75000"/>
                    <a:lumOff val="25000"/>
                  </a:schemeClr>
                </a:solidFill>
                <a:cs typeface="+mn-ea"/>
                <a:sym typeface="+mn-lt"/>
              </a:rPr>
              <a:t>1</a:t>
            </a:r>
            <a:endParaRPr lang="zh-CN" altLang="en-US" sz="1600" dirty="0">
              <a:solidFill>
                <a:schemeClr val="tx1">
                  <a:lumMod val="75000"/>
                  <a:lumOff val="25000"/>
                </a:schemeClr>
              </a:solidFill>
              <a:cs typeface="+mn-ea"/>
              <a:sym typeface="+mn-lt"/>
            </a:endParaRPr>
          </a:p>
        </p:txBody>
      </p:sp>
      <p:sp>
        <p:nvSpPr>
          <p:cNvPr id="11" name="文本框 10"/>
          <p:cNvSpPr txBox="1"/>
          <p:nvPr/>
        </p:nvSpPr>
        <p:spPr>
          <a:xfrm>
            <a:off x="1313268" y="1529540"/>
            <a:ext cx="4260719" cy="400110"/>
          </a:xfrm>
          <a:prstGeom prst="rect">
            <a:avLst/>
          </a:prstGeom>
          <a:noFill/>
        </p:spPr>
        <p:txBody>
          <a:bodyPr wrap="square" rtlCol="0">
            <a:spAutoFit/>
          </a:bodyPr>
          <a:lstStyle/>
          <a:p>
            <a:r>
              <a:rPr lang="zh-CN" altLang="en-US" sz="2000" b="1" dirty="0" smtClean="0">
                <a:solidFill>
                  <a:schemeClr val="tx1">
                    <a:lumMod val="75000"/>
                    <a:lumOff val="25000"/>
                  </a:schemeClr>
                </a:solidFill>
                <a:cs typeface="+mn-ea"/>
                <a:sym typeface="+mn-lt"/>
              </a:rPr>
              <a:t>在此输入小标题</a:t>
            </a:r>
            <a:endParaRPr lang="zh-CN" altLang="en-US" sz="2000" dirty="0">
              <a:solidFill>
                <a:schemeClr val="tx1">
                  <a:lumMod val="75000"/>
                  <a:lumOff val="25000"/>
                </a:schemeClr>
              </a:solidFill>
              <a:cs typeface="+mn-ea"/>
              <a:sym typeface="+mn-lt"/>
            </a:endParaRPr>
          </a:p>
        </p:txBody>
      </p:sp>
      <p:sp>
        <p:nvSpPr>
          <p:cNvPr id="12" name="文本框 11"/>
          <p:cNvSpPr txBox="1"/>
          <p:nvPr/>
        </p:nvSpPr>
        <p:spPr>
          <a:xfrm>
            <a:off x="1313268" y="1837172"/>
            <a:ext cx="5801713" cy="646331"/>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15" name="椭圆 14"/>
          <p:cNvSpPr/>
          <p:nvPr/>
        </p:nvSpPr>
        <p:spPr>
          <a:xfrm>
            <a:off x="888101" y="2879890"/>
            <a:ext cx="425168" cy="42516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solidFill>
                  <a:schemeClr val="tx1">
                    <a:lumMod val="75000"/>
                    <a:lumOff val="25000"/>
                  </a:schemeClr>
                </a:solidFill>
                <a:cs typeface="+mn-ea"/>
                <a:sym typeface="+mn-lt"/>
              </a:rPr>
              <a:t>2</a:t>
            </a:r>
            <a:endParaRPr lang="zh-CN" altLang="en-US" sz="1600" dirty="0">
              <a:solidFill>
                <a:schemeClr val="tx1">
                  <a:lumMod val="75000"/>
                  <a:lumOff val="25000"/>
                </a:schemeClr>
              </a:solidFill>
              <a:cs typeface="+mn-ea"/>
              <a:sym typeface="+mn-lt"/>
            </a:endParaRPr>
          </a:p>
        </p:txBody>
      </p:sp>
      <p:sp>
        <p:nvSpPr>
          <p:cNvPr id="16" name="文本框 15"/>
          <p:cNvSpPr txBox="1"/>
          <p:nvPr/>
        </p:nvSpPr>
        <p:spPr>
          <a:xfrm>
            <a:off x="1313268" y="2818116"/>
            <a:ext cx="426071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在此输入小标题</a:t>
            </a:r>
            <a:endParaRPr lang="zh-CN" altLang="en-US" sz="2000" dirty="0">
              <a:solidFill>
                <a:schemeClr val="tx1">
                  <a:lumMod val="75000"/>
                  <a:lumOff val="25000"/>
                </a:schemeClr>
              </a:solidFill>
              <a:cs typeface="+mn-ea"/>
              <a:sym typeface="+mn-lt"/>
            </a:endParaRPr>
          </a:p>
        </p:txBody>
      </p:sp>
      <p:sp>
        <p:nvSpPr>
          <p:cNvPr id="18" name="文本框 17"/>
          <p:cNvSpPr txBox="1"/>
          <p:nvPr/>
        </p:nvSpPr>
        <p:spPr>
          <a:xfrm>
            <a:off x="1313268" y="3125748"/>
            <a:ext cx="5801713" cy="646331"/>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19" name="椭圆 18"/>
          <p:cNvSpPr/>
          <p:nvPr/>
        </p:nvSpPr>
        <p:spPr>
          <a:xfrm>
            <a:off x="888101" y="4171488"/>
            <a:ext cx="425168" cy="42516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solidFill>
                  <a:schemeClr val="tx1">
                    <a:lumMod val="75000"/>
                    <a:lumOff val="25000"/>
                  </a:schemeClr>
                </a:solidFill>
                <a:cs typeface="+mn-ea"/>
                <a:sym typeface="+mn-lt"/>
              </a:rPr>
              <a:t>3</a:t>
            </a:r>
            <a:endParaRPr lang="zh-CN" altLang="en-US" sz="1600" dirty="0">
              <a:solidFill>
                <a:schemeClr val="tx1">
                  <a:lumMod val="75000"/>
                  <a:lumOff val="25000"/>
                </a:schemeClr>
              </a:solidFill>
              <a:cs typeface="+mn-ea"/>
              <a:sym typeface="+mn-lt"/>
            </a:endParaRPr>
          </a:p>
        </p:txBody>
      </p:sp>
      <p:sp>
        <p:nvSpPr>
          <p:cNvPr id="21" name="文本框 20"/>
          <p:cNvSpPr txBox="1"/>
          <p:nvPr/>
        </p:nvSpPr>
        <p:spPr>
          <a:xfrm>
            <a:off x="1313268" y="4109714"/>
            <a:ext cx="426071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在此输入小标题</a:t>
            </a:r>
            <a:endParaRPr lang="zh-CN" altLang="en-US" sz="2000" dirty="0">
              <a:solidFill>
                <a:schemeClr val="tx1">
                  <a:lumMod val="75000"/>
                  <a:lumOff val="25000"/>
                </a:schemeClr>
              </a:solidFill>
              <a:cs typeface="+mn-ea"/>
              <a:sym typeface="+mn-lt"/>
            </a:endParaRPr>
          </a:p>
        </p:txBody>
      </p:sp>
      <p:sp>
        <p:nvSpPr>
          <p:cNvPr id="22" name="文本框 21"/>
          <p:cNvSpPr txBox="1"/>
          <p:nvPr/>
        </p:nvSpPr>
        <p:spPr>
          <a:xfrm>
            <a:off x="1313268" y="4417346"/>
            <a:ext cx="5801713" cy="646331"/>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24" name="椭圆 23"/>
          <p:cNvSpPr/>
          <p:nvPr/>
        </p:nvSpPr>
        <p:spPr>
          <a:xfrm>
            <a:off x="888101" y="5473613"/>
            <a:ext cx="425168" cy="425168"/>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solidFill>
                  <a:schemeClr val="tx1">
                    <a:lumMod val="75000"/>
                    <a:lumOff val="25000"/>
                  </a:schemeClr>
                </a:solidFill>
                <a:cs typeface="+mn-ea"/>
                <a:sym typeface="+mn-lt"/>
              </a:rPr>
              <a:t>4</a:t>
            </a:r>
            <a:endParaRPr lang="zh-CN" altLang="en-US" sz="1600" dirty="0">
              <a:solidFill>
                <a:schemeClr val="tx1">
                  <a:lumMod val="75000"/>
                  <a:lumOff val="25000"/>
                </a:schemeClr>
              </a:solidFill>
              <a:cs typeface="+mn-ea"/>
              <a:sym typeface="+mn-lt"/>
            </a:endParaRPr>
          </a:p>
        </p:txBody>
      </p:sp>
      <p:sp>
        <p:nvSpPr>
          <p:cNvPr id="25" name="文本框 24"/>
          <p:cNvSpPr txBox="1"/>
          <p:nvPr/>
        </p:nvSpPr>
        <p:spPr>
          <a:xfrm>
            <a:off x="1313268" y="5411839"/>
            <a:ext cx="426071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在此输入小标题</a:t>
            </a:r>
            <a:endParaRPr lang="zh-CN" altLang="en-US" sz="2000" dirty="0">
              <a:solidFill>
                <a:schemeClr val="tx1">
                  <a:lumMod val="75000"/>
                  <a:lumOff val="25000"/>
                </a:schemeClr>
              </a:solidFill>
              <a:cs typeface="+mn-ea"/>
              <a:sym typeface="+mn-lt"/>
            </a:endParaRPr>
          </a:p>
        </p:txBody>
      </p:sp>
      <p:sp>
        <p:nvSpPr>
          <p:cNvPr id="27" name="文本框 26"/>
          <p:cNvSpPr txBox="1"/>
          <p:nvPr/>
        </p:nvSpPr>
        <p:spPr>
          <a:xfrm>
            <a:off x="1313268" y="5719471"/>
            <a:ext cx="5801713" cy="646331"/>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在此输入关于此标题或图形的文字描述内容或者相关的数据。</a:t>
            </a:r>
          </a:p>
        </p:txBody>
      </p:sp>
      <p:grpSp>
        <p:nvGrpSpPr>
          <p:cNvPr id="28" name="组合 27"/>
          <p:cNvGrpSpPr/>
          <p:nvPr/>
        </p:nvGrpSpPr>
        <p:grpSpPr>
          <a:xfrm>
            <a:off x="7332695" y="2518498"/>
            <a:ext cx="3765917" cy="3794473"/>
            <a:chOff x="5479552" y="1916891"/>
            <a:chExt cx="3276078" cy="3300920"/>
          </a:xfrm>
        </p:grpSpPr>
        <p:sp>
          <p:nvSpPr>
            <p:cNvPr id="30" name="弧形 29"/>
            <p:cNvSpPr/>
            <p:nvPr/>
          </p:nvSpPr>
          <p:spPr>
            <a:xfrm>
              <a:off x="5695013" y="2137484"/>
              <a:ext cx="2845156" cy="2845156"/>
            </a:xfrm>
            <a:prstGeom prst="arc">
              <a:avLst>
                <a:gd name="adj1" fmla="val 16986513"/>
                <a:gd name="adj2" fmla="val 21262204"/>
              </a:avLst>
            </a:prstGeom>
            <a:ln>
              <a:solidFill>
                <a:schemeClr val="tx1">
                  <a:lumMod val="75000"/>
                  <a:lumOff val="25000"/>
                </a:schemeClr>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1" name="弧形 30"/>
            <p:cNvSpPr/>
            <p:nvPr/>
          </p:nvSpPr>
          <p:spPr>
            <a:xfrm rot="5400000">
              <a:off x="5695013" y="2137484"/>
              <a:ext cx="2845156" cy="2845156"/>
            </a:xfrm>
            <a:prstGeom prst="arc">
              <a:avLst>
                <a:gd name="adj1" fmla="val 16986513"/>
                <a:gd name="adj2" fmla="val 21262204"/>
              </a:avLst>
            </a:prstGeom>
            <a:ln>
              <a:solidFill>
                <a:schemeClr val="tx1">
                  <a:lumMod val="75000"/>
                  <a:lumOff val="25000"/>
                </a:schemeClr>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2" name="弧形 31"/>
            <p:cNvSpPr/>
            <p:nvPr/>
          </p:nvSpPr>
          <p:spPr>
            <a:xfrm rot="10800000">
              <a:off x="5695013" y="2137484"/>
              <a:ext cx="2845156" cy="2845156"/>
            </a:xfrm>
            <a:prstGeom prst="arc">
              <a:avLst>
                <a:gd name="adj1" fmla="val 16986513"/>
                <a:gd name="adj2" fmla="val 21262204"/>
              </a:avLst>
            </a:prstGeom>
            <a:ln>
              <a:solidFill>
                <a:schemeClr val="tx1">
                  <a:lumMod val="75000"/>
                  <a:lumOff val="25000"/>
                </a:schemeClr>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3" name="弧形 32"/>
            <p:cNvSpPr/>
            <p:nvPr/>
          </p:nvSpPr>
          <p:spPr>
            <a:xfrm rot="16200000">
              <a:off x="5695013" y="2137484"/>
              <a:ext cx="2845156" cy="2845156"/>
            </a:xfrm>
            <a:prstGeom prst="arc">
              <a:avLst>
                <a:gd name="adj1" fmla="val 16986513"/>
                <a:gd name="adj2" fmla="val 21262204"/>
              </a:avLst>
            </a:prstGeom>
            <a:ln>
              <a:solidFill>
                <a:schemeClr val="tx1">
                  <a:lumMod val="75000"/>
                  <a:lumOff val="25000"/>
                </a:schemeClr>
              </a:solidFill>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4" name="椭圆 33"/>
            <p:cNvSpPr/>
            <p:nvPr/>
          </p:nvSpPr>
          <p:spPr>
            <a:xfrm>
              <a:off x="6963913" y="1916891"/>
              <a:ext cx="468000" cy="468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b="1" dirty="0" smtClean="0">
                  <a:solidFill>
                    <a:schemeClr val="tx1">
                      <a:lumMod val="75000"/>
                      <a:lumOff val="25000"/>
                    </a:schemeClr>
                  </a:solidFill>
                  <a:cs typeface="+mn-ea"/>
                  <a:sym typeface="+mn-lt"/>
                </a:rPr>
                <a:t>1</a:t>
              </a:r>
              <a:endParaRPr lang="zh-CN" altLang="en-US" sz="2000" b="1" dirty="0">
                <a:solidFill>
                  <a:schemeClr val="tx1">
                    <a:lumMod val="75000"/>
                    <a:lumOff val="25000"/>
                  </a:schemeClr>
                </a:solidFill>
                <a:cs typeface="+mn-ea"/>
                <a:sym typeface="+mn-lt"/>
              </a:endParaRPr>
            </a:p>
          </p:txBody>
        </p:sp>
        <p:sp>
          <p:nvSpPr>
            <p:cNvPr id="35" name="椭圆 34"/>
            <p:cNvSpPr/>
            <p:nvPr/>
          </p:nvSpPr>
          <p:spPr>
            <a:xfrm>
              <a:off x="6815640" y="4749811"/>
              <a:ext cx="468000" cy="468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b="1" dirty="0" smtClean="0">
                  <a:solidFill>
                    <a:schemeClr val="tx1">
                      <a:lumMod val="75000"/>
                      <a:lumOff val="25000"/>
                    </a:schemeClr>
                  </a:solidFill>
                  <a:cs typeface="+mn-ea"/>
                  <a:sym typeface="+mn-lt"/>
                </a:rPr>
                <a:t>3</a:t>
              </a:r>
              <a:endParaRPr lang="zh-CN" altLang="en-US" sz="2000" b="1" dirty="0">
                <a:solidFill>
                  <a:schemeClr val="tx1">
                    <a:lumMod val="75000"/>
                    <a:lumOff val="25000"/>
                  </a:schemeClr>
                </a:solidFill>
                <a:cs typeface="+mn-ea"/>
                <a:sym typeface="+mn-lt"/>
              </a:endParaRPr>
            </a:p>
          </p:txBody>
        </p:sp>
        <p:sp>
          <p:nvSpPr>
            <p:cNvPr id="36" name="椭圆 35"/>
            <p:cNvSpPr/>
            <p:nvPr/>
          </p:nvSpPr>
          <p:spPr>
            <a:xfrm>
              <a:off x="8287630" y="3402585"/>
              <a:ext cx="468000" cy="468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b="1" dirty="0" smtClean="0">
                  <a:solidFill>
                    <a:schemeClr val="tx1">
                      <a:lumMod val="75000"/>
                      <a:lumOff val="25000"/>
                    </a:schemeClr>
                  </a:solidFill>
                  <a:cs typeface="+mn-ea"/>
                  <a:sym typeface="+mn-lt"/>
                </a:rPr>
                <a:t>2</a:t>
              </a:r>
              <a:endParaRPr lang="zh-CN" altLang="en-US" sz="2000" b="1" dirty="0">
                <a:solidFill>
                  <a:schemeClr val="tx1">
                    <a:lumMod val="75000"/>
                    <a:lumOff val="25000"/>
                  </a:schemeClr>
                </a:solidFill>
                <a:cs typeface="+mn-ea"/>
                <a:sym typeface="+mn-lt"/>
              </a:endParaRPr>
            </a:p>
          </p:txBody>
        </p:sp>
        <p:sp>
          <p:nvSpPr>
            <p:cNvPr id="37" name="椭圆 36"/>
            <p:cNvSpPr/>
            <p:nvPr/>
          </p:nvSpPr>
          <p:spPr>
            <a:xfrm>
              <a:off x="5479552" y="3257141"/>
              <a:ext cx="468000" cy="468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b="1" dirty="0" smtClean="0">
                  <a:solidFill>
                    <a:schemeClr val="tx1">
                      <a:lumMod val="75000"/>
                      <a:lumOff val="25000"/>
                    </a:schemeClr>
                  </a:solidFill>
                  <a:cs typeface="+mn-ea"/>
                  <a:sym typeface="+mn-lt"/>
                </a:rPr>
                <a:t>4</a:t>
              </a:r>
              <a:endParaRPr lang="zh-CN" altLang="en-US" sz="2000" b="1" dirty="0">
                <a:solidFill>
                  <a:schemeClr val="tx1">
                    <a:lumMod val="75000"/>
                    <a:lumOff val="25000"/>
                  </a:schemeClr>
                </a:solidFill>
                <a:cs typeface="+mn-ea"/>
                <a:sym typeface="+mn-lt"/>
              </a:endParaRPr>
            </a:p>
          </p:txBody>
        </p:sp>
        <p:sp>
          <p:nvSpPr>
            <p:cNvPr id="38" name="文本框 37"/>
            <p:cNvSpPr txBox="1"/>
            <p:nvPr/>
          </p:nvSpPr>
          <p:spPr>
            <a:xfrm>
              <a:off x="6387398" y="3251582"/>
              <a:ext cx="1535303" cy="348067"/>
            </a:xfrm>
            <a:prstGeom prst="rect">
              <a:avLst/>
            </a:prstGeom>
            <a:noFill/>
          </p:spPr>
          <p:txBody>
            <a:bodyPr wrap="square" rtlCol="0">
              <a:spAutoFit/>
            </a:bodyPr>
            <a:lstStyle/>
            <a:p>
              <a:pPr algn="ctr"/>
              <a:r>
                <a:rPr lang="zh-CN" altLang="en-US" sz="2000" b="1" dirty="0" smtClean="0">
                  <a:solidFill>
                    <a:schemeClr val="tx1">
                      <a:lumMod val="75000"/>
                      <a:lumOff val="25000"/>
                    </a:schemeClr>
                  </a:solidFill>
                  <a:cs typeface="+mn-ea"/>
                  <a:sym typeface="+mn-lt"/>
                </a:rPr>
                <a:t>关键词或标题</a:t>
              </a:r>
              <a:endParaRPr lang="zh-CN" altLang="en-US" sz="2000" b="1" dirty="0">
                <a:solidFill>
                  <a:schemeClr val="tx1">
                    <a:lumMod val="75000"/>
                    <a:lumOff val="25000"/>
                  </a:schemeClr>
                </a:solidFill>
                <a:cs typeface="+mn-ea"/>
                <a:sym typeface="+mn-lt"/>
              </a:endParaRPr>
            </a:p>
          </p:txBody>
        </p:sp>
      </p:grpSp>
    </p:spTree>
    <p:extLst>
      <p:ext uri="{BB962C8B-B14F-4D97-AF65-F5344CB8AC3E}">
        <p14:creationId xmlns:p14="http://schemas.microsoft.com/office/powerpoint/2010/main" val="3685518338"/>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2500"/>
                                        <p:tgtEl>
                                          <p:spTgt spid="28"/>
                                        </p:tgtEl>
                                      </p:cBhvr>
                                    </p:animEffect>
                                  </p:childTnLst>
                                </p:cTn>
                              </p:par>
                            </p:childTnLst>
                          </p:cTn>
                        </p:par>
                        <p:par>
                          <p:cTn id="8" fill="hold">
                            <p:stCondLst>
                              <p:cond delay="2500"/>
                            </p:stCondLst>
                            <p:childTnLst>
                              <p:par>
                                <p:cTn id="9" presetID="45"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anim calcmode="lin" valueType="num">
                                      <p:cBhvr>
                                        <p:cTn id="12" dur="2000" fill="hold"/>
                                        <p:tgtEl>
                                          <p:spTgt spid="10"/>
                                        </p:tgtEl>
                                        <p:attrNameLst>
                                          <p:attrName>ppt_w</p:attrName>
                                        </p:attrNameLst>
                                      </p:cBhvr>
                                      <p:tavLst>
                                        <p:tav tm="0" fmla="#ppt_w*sin(2.5*pi*$)">
                                          <p:val>
                                            <p:fltVal val="0"/>
                                          </p:val>
                                        </p:tav>
                                        <p:tav tm="100000">
                                          <p:val>
                                            <p:fltVal val="1"/>
                                          </p:val>
                                        </p:tav>
                                      </p:tavLst>
                                    </p:anim>
                                    <p:anim calcmode="lin" valueType="num">
                                      <p:cBhvr>
                                        <p:cTn id="13" dur="2000" fill="hold"/>
                                        <p:tgtEl>
                                          <p:spTgt spid="10"/>
                                        </p:tgtEl>
                                        <p:attrNameLst>
                                          <p:attrName>ppt_h</p:attrName>
                                        </p:attrNameLst>
                                      </p:cBhvr>
                                      <p:tavLst>
                                        <p:tav tm="0">
                                          <p:val>
                                            <p:strVal val="#ppt_h"/>
                                          </p:val>
                                        </p:tav>
                                        <p:tav tm="100000">
                                          <p:val>
                                            <p:strVal val="#ppt_h"/>
                                          </p:val>
                                        </p:tav>
                                      </p:tavLst>
                                    </p:anim>
                                  </p:childTnLst>
                                </p:cTn>
                              </p:par>
                            </p:childTnLst>
                          </p:cTn>
                        </p:par>
                        <p:par>
                          <p:cTn id="14" fill="hold">
                            <p:stCondLst>
                              <p:cond delay="45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53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7100"/>
                            </p:stCondLst>
                            <p:childTnLst>
                              <p:par>
                                <p:cTn id="23" presetID="45"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000"/>
                                        <p:tgtEl>
                                          <p:spTgt spid="15"/>
                                        </p:tgtEl>
                                      </p:cBhvr>
                                    </p:animEffect>
                                    <p:anim calcmode="lin" valueType="num">
                                      <p:cBhvr>
                                        <p:cTn id="26" dur="2000" fill="hold"/>
                                        <p:tgtEl>
                                          <p:spTgt spid="15"/>
                                        </p:tgtEl>
                                        <p:attrNameLst>
                                          <p:attrName>ppt_w</p:attrName>
                                        </p:attrNameLst>
                                      </p:cBhvr>
                                      <p:tavLst>
                                        <p:tav tm="0" fmla="#ppt_w*sin(2.5*pi*$)">
                                          <p:val>
                                            <p:fltVal val="0"/>
                                          </p:val>
                                        </p:tav>
                                        <p:tav tm="100000">
                                          <p:val>
                                            <p:fltVal val="1"/>
                                          </p:val>
                                        </p:tav>
                                      </p:tavLst>
                                    </p:anim>
                                    <p:anim calcmode="lin" valueType="num">
                                      <p:cBhvr>
                                        <p:cTn id="27" dur="2000" fill="hold"/>
                                        <p:tgtEl>
                                          <p:spTgt spid="15"/>
                                        </p:tgtEl>
                                        <p:attrNameLst>
                                          <p:attrName>ppt_h</p:attrName>
                                        </p:attrNameLst>
                                      </p:cBhvr>
                                      <p:tavLst>
                                        <p:tav tm="0">
                                          <p:val>
                                            <p:strVal val="#ppt_h"/>
                                          </p:val>
                                        </p:tav>
                                        <p:tav tm="100000">
                                          <p:val>
                                            <p:strVal val="#ppt_h"/>
                                          </p:val>
                                        </p:tav>
                                      </p:tavLst>
                                    </p:anim>
                                  </p:childTnLst>
                                </p:cTn>
                              </p:par>
                            </p:childTnLst>
                          </p:cTn>
                        </p:par>
                        <p:par>
                          <p:cTn id="28" fill="hold">
                            <p:stCondLst>
                              <p:cond delay="91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99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11700"/>
                            </p:stCondLst>
                            <p:childTnLst>
                              <p:par>
                                <p:cTn id="37" presetID="45"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2000"/>
                                        <p:tgtEl>
                                          <p:spTgt spid="19"/>
                                        </p:tgtEl>
                                      </p:cBhvr>
                                    </p:animEffect>
                                    <p:anim calcmode="lin" valueType="num">
                                      <p:cBhvr>
                                        <p:cTn id="40" dur="2000" fill="hold"/>
                                        <p:tgtEl>
                                          <p:spTgt spid="19"/>
                                        </p:tgtEl>
                                        <p:attrNameLst>
                                          <p:attrName>ppt_w</p:attrName>
                                        </p:attrNameLst>
                                      </p:cBhvr>
                                      <p:tavLst>
                                        <p:tav tm="0" fmla="#ppt_w*sin(2.5*pi*$)">
                                          <p:val>
                                            <p:fltVal val="0"/>
                                          </p:val>
                                        </p:tav>
                                        <p:tav tm="100000">
                                          <p:val>
                                            <p:fltVal val="1"/>
                                          </p:val>
                                        </p:tav>
                                      </p:tavLst>
                                    </p:anim>
                                    <p:anim calcmode="lin" valueType="num">
                                      <p:cBhvr>
                                        <p:cTn id="41" dur="2000" fill="hold"/>
                                        <p:tgtEl>
                                          <p:spTgt spid="19"/>
                                        </p:tgtEl>
                                        <p:attrNameLst>
                                          <p:attrName>ppt_h</p:attrName>
                                        </p:attrNameLst>
                                      </p:cBhvr>
                                      <p:tavLst>
                                        <p:tav tm="0">
                                          <p:val>
                                            <p:strVal val="#ppt_h"/>
                                          </p:val>
                                        </p:tav>
                                        <p:tav tm="100000">
                                          <p:val>
                                            <p:strVal val="#ppt_h"/>
                                          </p:val>
                                        </p:tav>
                                      </p:tavLst>
                                    </p:anim>
                                  </p:childTnLst>
                                </p:cTn>
                              </p:par>
                            </p:childTnLst>
                          </p:cTn>
                        </p:par>
                        <p:par>
                          <p:cTn id="42" fill="hold">
                            <p:stCondLst>
                              <p:cond delay="1370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1450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par>
                          <p:cTn id="50" fill="hold">
                            <p:stCondLst>
                              <p:cond delay="16300"/>
                            </p:stCondLst>
                            <p:childTnLst>
                              <p:par>
                                <p:cTn id="51" presetID="45"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2000"/>
                                        <p:tgtEl>
                                          <p:spTgt spid="24"/>
                                        </p:tgtEl>
                                      </p:cBhvr>
                                    </p:animEffect>
                                    <p:anim calcmode="lin" valueType="num">
                                      <p:cBhvr>
                                        <p:cTn id="54" dur="2000" fill="hold"/>
                                        <p:tgtEl>
                                          <p:spTgt spid="24"/>
                                        </p:tgtEl>
                                        <p:attrNameLst>
                                          <p:attrName>ppt_w</p:attrName>
                                        </p:attrNameLst>
                                      </p:cBhvr>
                                      <p:tavLst>
                                        <p:tav tm="0" fmla="#ppt_w*sin(2.5*pi*$)">
                                          <p:val>
                                            <p:fltVal val="0"/>
                                          </p:val>
                                        </p:tav>
                                        <p:tav tm="100000">
                                          <p:val>
                                            <p:fltVal val="1"/>
                                          </p:val>
                                        </p:tav>
                                      </p:tavLst>
                                    </p:anim>
                                    <p:anim calcmode="lin" valueType="num">
                                      <p:cBhvr>
                                        <p:cTn id="55" dur="2000" fill="hold"/>
                                        <p:tgtEl>
                                          <p:spTgt spid="24"/>
                                        </p:tgtEl>
                                        <p:attrNameLst>
                                          <p:attrName>ppt_h</p:attrName>
                                        </p:attrNameLst>
                                      </p:cBhvr>
                                      <p:tavLst>
                                        <p:tav tm="0">
                                          <p:val>
                                            <p:strVal val="#ppt_h"/>
                                          </p:val>
                                        </p:tav>
                                        <p:tav tm="100000">
                                          <p:val>
                                            <p:strVal val="#ppt_h"/>
                                          </p:val>
                                        </p:tav>
                                      </p:tavLst>
                                    </p:anim>
                                  </p:childTnLst>
                                </p:cTn>
                              </p:par>
                            </p:childTnLst>
                          </p:cTn>
                        </p:par>
                        <p:par>
                          <p:cTn id="56" fill="hold">
                            <p:stCondLst>
                              <p:cond delay="18300"/>
                            </p:stCondLst>
                            <p:childTnLst>
                              <p:par>
                                <p:cTn id="57" presetID="10" presetClass="entr" presetSubtype="0" fill="hold" grpId="0" nodeType="afterEffect">
                                  <p:stCondLst>
                                    <p:cond delay="0"/>
                                  </p:stCondLst>
                                  <p:iterate type="lt">
                                    <p:tmPct val="10000"/>
                                  </p:iterate>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19100"/>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5" grpId="0" animBg="1"/>
      <p:bldP spid="16" grpId="0"/>
      <p:bldP spid="18" grpId="0"/>
      <p:bldP spid="19" grpId="0" animBg="1"/>
      <p:bldP spid="21" grpId="0"/>
      <p:bldP spid="22" grpId="0"/>
      <p:bldP spid="24" grpId="0" animBg="1"/>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研究思路</a:t>
            </a:r>
            <a:endParaRPr lang="zh-CN" altLang="en-US" dirty="0"/>
          </a:p>
        </p:txBody>
      </p:sp>
      <p:cxnSp>
        <p:nvCxnSpPr>
          <p:cNvPr id="37" name="直接连接符 36"/>
          <p:cNvCxnSpPr/>
          <p:nvPr/>
        </p:nvCxnSpPr>
        <p:spPr>
          <a:xfrm>
            <a:off x="674914" y="2587492"/>
            <a:ext cx="8822927"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8" name="弧形 37"/>
          <p:cNvSpPr/>
          <p:nvPr/>
        </p:nvSpPr>
        <p:spPr>
          <a:xfrm>
            <a:off x="8755851" y="2587492"/>
            <a:ext cx="1483978" cy="1483978"/>
          </a:xfrm>
          <a:prstGeom prst="arc">
            <a:avLst>
              <a:gd name="adj1" fmla="val 16200000"/>
              <a:gd name="adj2" fmla="val 5443599"/>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endParaRPr>
          </a:p>
        </p:txBody>
      </p:sp>
      <p:cxnSp>
        <p:nvCxnSpPr>
          <p:cNvPr id="39" name="直接连接符 38"/>
          <p:cNvCxnSpPr/>
          <p:nvPr/>
        </p:nvCxnSpPr>
        <p:spPr>
          <a:xfrm>
            <a:off x="2526936" y="4071470"/>
            <a:ext cx="6970904"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0" name="弧形 39"/>
          <p:cNvSpPr/>
          <p:nvPr/>
        </p:nvSpPr>
        <p:spPr>
          <a:xfrm flipH="1">
            <a:off x="1784947" y="4071470"/>
            <a:ext cx="1483978" cy="1483978"/>
          </a:xfrm>
          <a:prstGeom prst="arc">
            <a:avLst>
              <a:gd name="adj1" fmla="val 16200000"/>
              <a:gd name="adj2" fmla="val 5443599"/>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endParaRPr>
          </a:p>
        </p:txBody>
      </p:sp>
      <p:cxnSp>
        <p:nvCxnSpPr>
          <p:cNvPr id="41" name="直接连接符 40"/>
          <p:cNvCxnSpPr/>
          <p:nvPr/>
        </p:nvCxnSpPr>
        <p:spPr>
          <a:xfrm>
            <a:off x="2526936" y="5555448"/>
            <a:ext cx="9026435"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1077696" y="2515492"/>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3" name="椭圆 42"/>
          <p:cNvSpPr/>
          <p:nvPr/>
        </p:nvSpPr>
        <p:spPr>
          <a:xfrm>
            <a:off x="2877468" y="2515492"/>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4" name="椭圆 43"/>
          <p:cNvSpPr/>
          <p:nvPr/>
        </p:nvSpPr>
        <p:spPr>
          <a:xfrm>
            <a:off x="4677240" y="2515492"/>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5" name="椭圆 44"/>
          <p:cNvSpPr/>
          <p:nvPr/>
        </p:nvSpPr>
        <p:spPr>
          <a:xfrm>
            <a:off x="6477012" y="2515492"/>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6" name="椭圆 45"/>
          <p:cNvSpPr/>
          <p:nvPr/>
        </p:nvSpPr>
        <p:spPr>
          <a:xfrm>
            <a:off x="8279854" y="2515492"/>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7" name="椭圆 46"/>
          <p:cNvSpPr/>
          <p:nvPr/>
        </p:nvSpPr>
        <p:spPr>
          <a:xfrm>
            <a:off x="4131815" y="4003420"/>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8" name="椭圆 47"/>
          <p:cNvSpPr/>
          <p:nvPr/>
        </p:nvSpPr>
        <p:spPr>
          <a:xfrm>
            <a:off x="5931587" y="4003420"/>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9" name="椭圆 48"/>
          <p:cNvSpPr/>
          <p:nvPr/>
        </p:nvSpPr>
        <p:spPr>
          <a:xfrm>
            <a:off x="7731359" y="4003420"/>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0" name="椭圆 49"/>
          <p:cNvSpPr/>
          <p:nvPr/>
        </p:nvSpPr>
        <p:spPr>
          <a:xfrm>
            <a:off x="9534201" y="4003420"/>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1" name="椭圆 50"/>
          <p:cNvSpPr/>
          <p:nvPr/>
        </p:nvSpPr>
        <p:spPr>
          <a:xfrm>
            <a:off x="2331865" y="4003420"/>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2" name="椭圆 51"/>
          <p:cNvSpPr/>
          <p:nvPr/>
        </p:nvSpPr>
        <p:spPr>
          <a:xfrm>
            <a:off x="3556370" y="5483446"/>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3" name="椭圆 52"/>
          <p:cNvSpPr/>
          <p:nvPr/>
        </p:nvSpPr>
        <p:spPr>
          <a:xfrm>
            <a:off x="5356142" y="5483446"/>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4" name="椭圆 53"/>
          <p:cNvSpPr/>
          <p:nvPr/>
        </p:nvSpPr>
        <p:spPr>
          <a:xfrm>
            <a:off x="7155914" y="5483446"/>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5" name="椭圆 54"/>
          <p:cNvSpPr/>
          <p:nvPr/>
        </p:nvSpPr>
        <p:spPr>
          <a:xfrm>
            <a:off x="8958756" y="5483446"/>
            <a:ext cx="144000" cy="144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6" name="文本框 55"/>
          <p:cNvSpPr txBox="1"/>
          <p:nvPr/>
        </p:nvSpPr>
        <p:spPr>
          <a:xfrm>
            <a:off x="949566" y="2755149"/>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57" name="文本框 56"/>
          <p:cNvSpPr txBox="1"/>
          <p:nvPr/>
        </p:nvSpPr>
        <p:spPr>
          <a:xfrm>
            <a:off x="2743456" y="2755149"/>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58" name="文本框 57"/>
          <p:cNvSpPr txBox="1"/>
          <p:nvPr/>
        </p:nvSpPr>
        <p:spPr>
          <a:xfrm>
            <a:off x="4546614" y="2755149"/>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59" name="文本框 58"/>
          <p:cNvSpPr txBox="1"/>
          <p:nvPr/>
        </p:nvSpPr>
        <p:spPr>
          <a:xfrm>
            <a:off x="6343937" y="2755149"/>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0" name="文本框 59"/>
          <p:cNvSpPr txBox="1"/>
          <p:nvPr/>
        </p:nvSpPr>
        <p:spPr>
          <a:xfrm>
            <a:off x="8141260" y="2755149"/>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1" name="文本框 60"/>
          <p:cNvSpPr txBox="1"/>
          <p:nvPr/>
        </p:nvSpPr>
        <p:spPr>
          <a:xfrm>
            <a:off x="2229064" y="4322402"/>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2" name="文本框 61"/>
          <p:cNvSpPr txBox="1"/>
          <p:nvPr/>
        </p:nvSpPr>
        <p:spPr>
          <a:xfrm>
            <a:off x="4022954" y="4322402"/>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3" name="文本框 62"/>
          <p:cNvSpPr txBox="1"/>
          <p:nvPr/>
        </p:nvSpPr>
        <p:spPr>
          <a:xfrm>
            <a:off x="5826112" y="4322402"/>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4" name="文本框 63"/>
          <p:cNvSpPr txBox="1"/>
          <p:nvPr/>
        </p:nvSpPr>
        <p:spPr>
          <a:xfrm>
            <a:off x="7623435" y="4322402"/>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5" name="文本框 64"/>
          <p:cNvSpPr txBox="1"/>
          <p:nvPr/>
        </p:nvSpPr>
        <p:spPr>
          <a:xfrm>
            <a:off x="9420758" y="4322402"/>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6" name="文本框 65"/>
          <p:cNvSpPr txBox="1"/>
          <p:nvPr/>
        </p:nvSpPr>
        <p:spPr>
          <a:xfrm>
            <a:off x="3476592" y="5730430"/>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7" name="文本框 66"/>
          <p:cNvSpPr txBox="1"/>
          <p:nvPr/>
        </p:nvSpPr>
        <p:spPr>
          <a:xfrm>
            <a:off x="5279750" y="5730430"/>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8" name="文本框 67"/>
          <p:cNvSpPr txBox="1"/>
          <p:nvPr/>
        </p:nvSpPr>
        <p:spPr>
          <a:xfrm>
            <a:off x="7077073" y="5730430"/>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69" name="文本框 68"/>
          <p:cNvSpPr txBox="1"/>
          <p:nvPr/>
        </p:nvSpPr>
        <p:spPr>
          <a:xfrm>
            <a:off x="8874396" y="5730430"/>
            <a:ext cx="1596571" cy="646331"/>
          </a:xfrm>
          <a:prstGeom prst="rect">
            <a:avLst/>
          </a:prstGeom>
          <a:noFill/>
        </p:spPr>
        <p:txBody>
          <a:bodyPr wrap="square" rtlCol="0">
            <a:spAutoFit/>
          </a:bodyPr>
          <a:lstStyle/>
          <a:p>
            <a:r>
              <a:rPr lang="zh-CN" altLang="en-US" dirty="0" smtClean="0">
                <a:solidFill>
                  <a:schemeClr val="tx1">
                    <a:lumMod val="75000"/>
                    <a:lumOff val="25000"/>
                  </a:schemeClr>
                </a:solidFill>
              </a:rPr>
              <a:t>在此输入相关的文字内容</a:t>
            </a:r>
            <a:endParaRPr lang="zh-CN" altLang="en-US" dirty="0">
              <a:solidFill>
                <a:schemeClr val="tx1">
                  <a:lumMod val="75000"/>
                  <a:lumOff val="25000"/>
                </a:schemeClr>
              </a:solidFill>
            </a:endParaRPr>
          </a:p>
        </p:txBody>
      </p:sp>
      <p:sp>
        <p:nvSpPr>
          <p:cNvPr id="70" name="矩形 69"/>
          <p:cNvSpPr/>
          <p:nvPr/>
        </p:nvSpPr>
        <p:spPr>
          <a:xfrm>
            <a:off x="1845092" y="1759951"/>
            <a:ext cx="8501816" cy="369332"/>
          </a:xfrm>
          <a:prstGeom prst="rect">
            <a:avLst/>
          </a:prstGeom>
        </p:spPr>
        <p:txBody>
          <a:bodyPr wrap="square">
            <a:spAutoFit/>
          </a:bodyPr>
          <a:lstStyle/>
          <a:p>
            <a:pPr algn="ctr"/>
            <a:r>
              <a:rPr lang="zh-CN" altLang="en-US" dirty="0">
                <a:solidFill>
                  <a:schemeClr val="tx1">
                    <a:lumMod val="75000"/>
                    <a:lumOff val="25000"/>
                  </a:schemeClr>
                </a:solidFill>
              </a:rPr>
              <a:t>点击此处输入与此小标题或图形相关的文字描述内容或数据分析。</a:t>
            </a:r>
          </a:p>
        </p:txBody>
      </p:sp>
      <p:sp>
        <p:nvSpPr>
          <p:cNvPr id="71" name="文本框 70"/>
          <p:cNvSpPr txBox="1"/>
          <p:nvPr/>
        </p:nvSpPr>
        <p:spPr>
          <a:xfrm>
            <a:off x="3441663" y="1230403"/>
            <a:ext cx="5308673" cy="461665"/>
          </a:xfrm>
          <a:prstGeom prst="rect">
            <a:avLst/>
          </a:prstGeom>
          <a:noFill/>
        </p:spPr>
        <p:txBody>
          <a:bodyPr wrap="square" rtlCol="0">
            <a:spAutoFit/>
          </a:bodyPr>
          <a:lstStyle/>
          <a:p>
            <a:pPr algn="ctr"/>
            <a:r>
              <a:rPr lang="zh-CN" altLang="en-US" sz="2400" dirty="0" smtClean="0">
                <a:solidFill>
                  <a:schemeClr val="tx1">
                    <a:lumMod val="75000"/>
                    <a:lumOff val="25000"/>
                  </a:schemeClr>
                </a:solidFill>
              </a:rPr>
              <a:t>在此输入标题或关键词</a:t>
            </a:r>
            <a:endParaRPr lang="zh-CN" altLang="en-US" sz="2400" dirty="0">
              <a:solidFill>
                <a:schemeClr val="tx1">
                  <a:lumMod val="75000"/>
                  <a:lumOff val="25000"/>
                </a:schemeClr>
              </a:solidFill>
            </a:endParaRPr>
          </a:p>
        </p:txBody>
      </p:sp>
    </p:spTree>
    <p:extLst>
      <p:ext uri="{BB962C8B-B14F-4D97-AF65-F5344CB8AC3E}">
        <p14:creationId xmlns:p14="http://schemas.microsoft.com/office/powerpoint/2010/main" val="374933682"/>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750"/>
                                        <p:tgtEl>
                                          <p:spTgt spid="71"/>
                                        </p:tgtEl>
                                      </p:cBhvr>
                                    </p:animEffect>
                                    <p:anim calcmode="lin" valueType="num">
                                      <p:cBhvr>
                                        <p:cTn id="8" dur="750" fill="hold"/>
                                        <p:tgtEl>
                                          <p:spTgt spid="71"/>
                                        </p:tgtEl>
                                        <p:attrNameLst>
                                          <p:attrName>ppt_x</p:attrName>
                                        </p:attrNameLst>
                                      </p:cBhvr>
                                      <p:tavLst>
                                        <p:tav tm="0">
                                          <p:val>
                                            <p:strVal val="#ppt_x"/>
                                          </p:val>
                                        </p:tav>
                                        <p:tav tm="100000">
                                          <p:val>
                                            <p:strVal val="#ppt_x"/>
                                          </p:val>
                                        </p:tav>
                                      </p:tavLst>
                                    </p:anim>
                                    <p:anim calcmode="lin" valueType="num">
                                      <p:cBhvr>
                                        <p:cTn id="9" dur="75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iterate type="lt">
                                    <p:tmPct val="5000"/>
                                  </p:iterate>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childTnLst>
                                </p:cTn>
                              </p:par>
                            </p:childTnLst>
                          </p:cTn>
                        </p:par>
                        <p:par>
                          <p:cTn id="14" fill="hold">
                            <p:stCondLst>
                              <p:cond delay="1950"/>
                            </p:stCondLst>
                            <p:childTnLst>
                              <p:par>
                                <p:cTn id="15" presetID="22" presetClass="entr" presetSubtype="8"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245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500"/>
                                        <p:tgtEl>
                                          <p:spTgt spid="38"/>
                                        </p:tgtEl>
                                      </p:cBhvr>
                                    </p:animEffect>
                                  </p:childTnLst>
                                </p:cTn>
                              </p:par>
                            </p:childTnLst>
                          </p:cTn>
                        </p:par>
                        <p:par>
                          <p:cTn id="22" fill="hold">
                            <p:stCondLst>
                              <p:cond delay="2950"/>
                            </p:stCondLst>
                            <p:childTnLst>
                              <p:par>
                                <p:cTn id="23" presetID="22" presetClass="entr" presetSubtype="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right)">
                                      <p:cBhvr>
                                        <p:cTn id="25" dur="500"/>
                                        <p:tgtEl>
                                          <p:spTgt spid="39"/>
                                        </p:tgtEl>
                                      </p:cBhvr>
                                    </p:animEffect>
                                  </p:childTnLst>
                                </p:cTn>
                              </p:par>
                            </p:childTnLst>
                          </p:cTn>
                        </p:par>
                        <p:par>
                          <p:cTn id="26" fill="hold">
                            <p:stCondLst>
                              <p:cond delay="3450"/>
                            </p:stCondLst>
                            <p:childTnLst>
                              <p:par>
                                <p:cTn id="27" presetID="22" presetClass="entr" presetSubtype="1"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up)">
                                      <p:cBhvr>
                                        <p:cTn id="29" dur="500"/>
                                        <p:tgtEl>
                                          <p:spTgt spid="40"/>
                                        </p:tgtEl>
                                      </p:cBhvr>
                                    </p:animEffect>
                                  </p:childTnLst>
                                </p:cTn>
                              </p:par>
                            </p:childTnLst>
                          </p:cTn>
                        </p:par>
                        <p:par>
                          <p:cTn id="30" fill="hold">
                            <p:stCondLst>
                              <p:cond delay="3950"/>
                            </p:stCondLst>
                            <p:childTnLst>
                              <p:par>
                                <p:cTn id="31" presetID="22" presetClass="entr" presetSubtype="8"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childTnLst>
                          </p:cTn>
                        </p:par>
                        <p:par>
                          <p:cTn id="34" fill="hold">
                            <p:stCondLst>
                              <p:cond delay="4450"/>
                            </p:stCondLst>
                            <p:childTnLst>
                              <p:par>
                                <p:cTn id="35" presetID="53" presetClass="entr" presetSubtype="16"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4950"/>
                            </p:stCondLst>
                            <p:childTnLst>
                              <p:par>
                                <p:cTn id="41" presetID="10" presetClass="entr" presetSubtype="0"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childTnLst>
                          </p:cTn>
                        </p:par>
                        <p:par>
                          <p:cTn id="44" fill="hold">
                            <p:stCondLst>
                              <p:cond delay="5450"/>
                            </p:stCondLst>
                            <p:childTnLst>
                              <p:par>
                                <p:cTn id="45" presetID="53" presetClass="entr" presetSubtype="16"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childTnLst>
                          </p:cTn>
                        </p:par>
                        <p:par>
                          <p:cTn id="50" fill="hold">
                            <p:stCondLst>
                              <p:cond delay="5950"/>
                            </p:stCondLst>
                            <p:childTnLst>
                              <p:par>
                                <p:cTn id="51" presetID="10" presetClass="entr" presetSubtype="0" fill="hold" grpId="0" nodeType="after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500"/>
                                        <p:tgtEl>
                                          <p:spTgt spid="57"/>
                                        </p:tgtEl>
                                      </p:cBhvr>
                                    </p:animEffect>
                                  </p:childTnLst>
                                </p:cTn>
                              </p:par>
                            </p:childTnLst>
                          </p:cTn>
                        </p:par>
                        <p:par>
                          <p:cTn id="54" fill="hold">
                            <p:stCondLst>
                              <p:cond delay="6450"/>
                            </p:stCondLst>
                            <p:childTnLst>
                              <p:par>
                                <p:cTn id="55" presetID="53" presetClass="entr" presetSubtype="16"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p:cTn id="57" dur="500" fill="hold"/>
                                        <p:tgtEl>
                                          <p:spTgt spid="44"/>
                                        </p:tgtEl>
                                        <p:attrNameLst>
                                          <p:attrName>ppt_w</p:attrName>
                                        </p:attrNameLst>
                                      </p:cBhvr>
                                      <p:tavLst>
                                        <p:tav tm="0">
                                          <p:val>
                                            <p:fltVal val="0"/>
                                          </p:val>
                                        </p:tav>
                                        <p:tav tm="100000">
                                          <p:val>
                                            <p:strVal val="#ppt_w"/>
                                          </p:val>
                                        </p:tav>
                                      </p:tavLst>
                                    </p:anim>
                                    <p:anim calcmode="lin" valueType="num">
                                      <p:cBhvr>
                                        <p:cTn id="58" dur="500" fill="hold"/>
                                        <p:tgtEl>
                                          <p:spTgt spid="44"/>
                                        </p:tgtEl>
                                        <p:attrNameLst>
                                          <p:attrName>ppt_h</p:attrName>
                                        </p:attrNameLst>
                                      </p:cBhvr>
                                      <p:tavLst>
                                        <p:tav tm="0">
                                          <p:val>
                                            <p:fltVal val="0"/>
                                          </p:val>
                                        </p:tav>
                                        <p:tav tm="100000">
                                          <p:val>
                                            <p:strVal val="#ppt_h"/>
                                          </p:val>
                                        </p:tav>
                                      </p:tavLst>
                                    </p:anim>
                                    <p:animEffect transition="in" filter="fade">
                                      <p:cBhvr>
                                        <p:cTn id="59" dur="500"/>
                                        <p:tgtEl>
                                          <p:spTgt spid="44"/>
                                        </p:tgtEl>
                                      </p:cBhvr>
                                    </p:animEffect>
                                  </p:childTnLst>
                                </p:cTn>
                              </p:par>
                            </p:childTnLst>
                          </p:cTn>
                        </p:par>
                        <p:par>
                          <p:cTn id="60" fill="hold">
                            <p:stCondLst>
                              <p:cond delay="695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500"/>
                                        <p:tgtEl>
                                          <p:spTgt spid="58"/>
                                        </p:tgtEl>
                                      </p:cBhvr>
                                    </p:animEffect>
                                  </p:childTnLst>
                                </p:cTn>
                              </p:par>
                            </p:childTnLst>
                          </p:cTn>
                        </p:par>
                        <p:par>
                          <p:cTn id="64" fill="hold">
                            <p:stCondLst>
                              <p:cond delay="7450"/>
                            </p:stCondLst>
                            <p:childTnLst>
                              <p:par>
                                <p:cTn id="65" presetID="53" presetClass="entr" presetSubtype="16"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500" fill="hold"/>
                                        <p:tgtEl>
                                          <p:spTgt spid="45"/>
                                        </p:tgtEl>
                                        <p:attrNameLst>
                                          <p:attrName>ppt_w</p:attrName>
                                        </p:attrNameLst>
                                      </p:cBhvr>
                                      <p:tavLst>
                                        <p:tav tm="0">
                                          <p:val>
                                            <p:fltVal val="0"/>
                                          </p:val>
                                        </p:tav>
                                        <p:tav tm="100000">
                                          <p:val>
                                            <p:strVal val="#ppt_w"/>
                                          </p:val>
                                        </p:tav>
                                      </p:tavLst>
                                    </p:anim>
                                    <p:anim calcmode="lin" valueType="num">
                                      <p:cBhvr>
                                        <p:cTn id="68" dur="500" fill="hold"/>
                                        <p:tgtEl>
                                          <p:spTgt spid="45"/>
                                        </p:tgtEl>
                                        <p:attrNameLst>
                                          <p:attrName>ppt_h</p:attrName>
                                        </p:attrNameLst>
                                      </p:cBhvr>
                                      <p:tavLst>
                                        <p:tav tm="0">
                                          <p:val>
                                            <p:fltVal val="0"/>
                                          </p:val>
                                        </p:tav>
                                        <p:tav tm="100000">
                                          <p:val>
                                            <p:strVal val="#ppt_h"/>
                                          </p:val>
                                        </p:tav>
                                      </p:tavLst>
                                    </p:anim>
                                    <p:animEffect transition="in" filter="fade">
                                      <p:cBhvr>
                                        <p:cTn id="69" dur="500"/>
                                        <p:tgtEl>
                                          <p:spTgt spid="45"/>
                                        </p:tgtEl>
                                      </p:cBhvr>
                                    </p:animEffect>
                                  </p:childTnLst>
                                </p:cTn>
                              </p:par>
                            </p:childTnLst>
                          </p:cTn>
                        </p:par>
                        <p:par>
                          <p:cTn id="70" fill="hold">
                            <p:stCondLst>
                              <p:cond delay="7950"/>
                            </p:stCondLst>
                            <p:childTnLst>
                              <p:par>
                                <p:cTn id="71" presetID="10" presetClass="entr" presetSubtype="0"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fade">
                                      <p:cBhvr>
                                        <p:cTn id="73" dur="500"/>
                                        <p:tgtEl>
                                          <p:spTgt spid="59"/>
                                        </p:tgtEl>
                                      </p:cBhvr>
                                    </p:animEffect>
                                  </p:childTnLst>
                                </p:cTn>
                              </p:par>
                            </p:childTnLst>
                          </p:cTn>
                        </p:par>
                        <p:par>
                          <p:cTn id="74" fill="hold">
                            <p:stCondLst>
                              <p:cond delay="8450"/>
                            </p:stCondLst>
                            <p:childTnLst>
                              <p:par>
                                <p:cTn id="75" presetID="53" presetClass="entr" presetSubtype="16"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childTnLst>
                          </p:cTn>
                        </p:par>
                        <p:par>
                          <p:cTn id="80" fill="hold">
                            <p:stCondLst>
                              <p:cond delay="8950"/>
                            </p:stCondLst>
                            <p:childTnLst>
                              <p:par>
                                <p:cTn id="81" presetID="10" presetClass="entr" presetSubtype="0" fill="hold" grpId="0" nodeType="afterEffect">
                                  <p:stCondLst>
                                    <p:cond delay="0"/>
                                  </p:stCondLst>
                                  <p:childTnLst>
                                    <p:set>
                                      <p:cBhvr>
                                        <p:cTn id="82" dur="1" fill="hold">
                                          <p:stCondLst>
                                            <p:cond delay="0"/>
                                          </p:stCondLst>
                                        </p:cTn>
                                        <p:tgtEl>
                                          <p:spTgt spid="60"/>
                                        </p:tgtEl>
                                        <p:attrNameLst>
                                          <p:attrName>style.visibility</p:attrName>
                                        </p:attrNameLst>
                                      </p:cBhvr>
                                      <p:to>
                                        <p:strVal val="visible"/>
                                      </p:to>
                                    </p:set>
                                    <p:animEffect transition="in" filter="fade">
                                      <p:cBhvr>
                                        <p:cTn id="83" dur="500"/>
                                        <p:tgtEl>
                                          <p:spTgt spid="60"/>
                                        </p:tgtEl>
                                      </p:cBhvr>
                                    </p:animEffect>
                                  </p:childTnLst>
                                </p:cTn>
                              </p:par>
                            </p:childTnLst>
                          </p:cTn>
                        </p:par>
                        <p:par>
                          <p:cTn id="84" fill="hold">
                            <p:stCondLst>
                              <p:cond delay="9450"/>
                            </p:stCondLst>
                            <p:childTnLst>
                              <p:par>
                                <p:cTn id="85" presetID="53" presetClass="entr" presetSubtype="16"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p:cTn id="87" dur="500" fill="hold"/>
                                        <p:tgtEl>
                                          <p:spTgt spid="50"/>
                                        </p:tgtEl>
                                        <p:attrNameLst>
                                          <p:attrName>ppt_w</p:attrName>
                                        </p:attrNameLst>
                                      </p:cBhvr>
                                      <p:tavLst>
                                        <p:tav tm="0">
                                          <p:val>
                                            <p:fltVal val="0"/>
                                          </p:val>
                                        </p:tav>
                                        <p:tav tm="100000">
                                          <p:val>
                                            <p:strVal val="#ppt_w"/>
                                          </p:val>
                                        </p:tav>
                                      </p:tavLst>
                                    </p:anim>
                                    <p:anim calcmode="lin" valueType="num">
                                      <p:cBhvr>
                                        <p:cTn id="88" dur="500" fill="hold"/>
                                        <p:tgtEl>
                                          <p:spTgt spid="50"/>
                                        </p:tgtEl>
                                        <p:attrNameLst>
                                          <p:attrName>ppt_h</p:attrName>
                                        </p:attrNameLst>
                                      </p:cBhvr>
                                      <p:tavLst>
                                        <p:tav tm="0">
                                          <p:val>
                                            <p:fltVal val="0"/>
                                          </p:val>
                                        </p:tav>
                                        <p:tav tm="100000">
                                          <p:val>
                                            <p:strVal val="#ppt_h"/>
                                          </p:val>
                                        </p:tav>
                                      </p:tavLst>
                                    </p:anim>
                                    <p:animEffect transition="in" filter="fade">
                                      <p:cBhvr>
                                        <p:cTn id="89" dur="500"/>
                                        <p:tgtEl>
                                          <p:spTgt spid="50"/>
                                        </p:tgtEl>
                                      </p:cBhvr>
                                    </p:animEffect>
                                  </p:childTnLst>
                                </p:cTn>
                              </p:par>
                            </p:childTnLst>
                          </p:cTn>
                        </p:par>
                        <p:par>
                          <p:cTn id="90" fill="hold">
                            <p:stCondLst>
                              <p:cond delay="9950"/>
                            </p:stCondLst>
                            <p:childTnLst>
                              <p:par>
                                <p:cTn id="91" presetID="10" presetClass="entr" presetSubtype="0" fill="hold" grpId="0" nodeType="afterEffect">
                                  <p:stCondLst>
                                    <p:cond delay="0"/>
                                  </p:stCondLst>
                                  <p:childTnLst>
                                    <p:set>
                                      <p:cBhvr>
                                        <p:cTn id="92" dur="1" fill="hold">
                                          <p:stCondLst>
                                            <p:cond delay="0"/>
                                          </p:stCondLst>
                                        </p:cTn>
                                        <p:tgtEl>
                                          <p:spTgt spid="65"/>
                                        </p:tgtEl>
                                        <p:attrNameLst>
                                          <p:attrName>style.visibility</p:attrName>
                                        </p:attrNameLst>
                                      </p:cBhvr>
                                      <p:to>
                                        <p:strVal val="visible"/>
                                      </p:to>
                                    </p:set>
                                    <p:animEffect transition="in" filter="fade">
                                      <p:cBhvr>
                                        <p:cTn id="93" dur="500"/>
                                        <p:tgtEl>
                                          <p:spTgt spid="65"/>
                                        </p:tgtEl>
                                      </p:cBhvr>
                                    </p:animEffect>
                                  </p:childTnLst>
                                </p:cTn>
                              </p:par>
                            </p:childTnLst>
                          </p:cTn>
                        </p:par>
                        <p:par>
                          <p:cTn id="94" fill="hold">
                            <p:stCondLst>
                              <p:cond delay="10450"/>
                            </p:stCondLst>
                            <p:childTnLst>
                              <p:par>
                                <p:cTn id="95" presetID="53" presetClass="entr" presetSubtype="16"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p:cTn id="97" dur="500" fill="hold"/>
                                        <p:tgtEl>
                                          <p:spTgt spid="49"/>
                                        </p:tgtEl>
                                        <p:attrNameLst>
                                          <p:attrName>ppt_w</p:attrName>
                                        </p:attrNameLst>
                                      </p:cBhvr>
                                      <p:tavLst>
                                        <p:tav tm="0">
                                          <p:val>
                                            <p:fltVal val="0"/>
                                          </p:val>
                                        </p:tav>
                                        <p:tav tm="100000">
                                          <p:val>
                                            <p:strVal val="#ppt_w"/>
                                          </p:val>
                                        </p:tav>
                                      </p:tavLst>
                                    </p:anim>
                                    <p:anim calcmode="lin" valueType="num">
                                      <p:cBhvr>
                                        <p:cTn id="98" dur="500" fill="hold"/>
                                        <p:tgtEl>
                                          <p:spTgt spid="49"/>
                                        </p:tgtEl>
                                        <p:attrNameLst>
                                          <p:attrName>ppt_h</p:attrName>
                                        </p:attrNameLst>
                                      </p:cBhvr>
                                      <p:tavLst>
                                        <p:tav tm="0">
                                          <p:val>
                                            <p:fltVal val="0"/>
                                          </p:val>
                                        </p:tav>
                                        <p:tav tm="100000">
                                          <p:val>
                                            <p:strVal val="#ppt_h"/>
                                          </p:val>
                                        </p:tav>
                                      </p:tavLst>
                                    </p:anim>
                                    <p:animEffect transition="in" filter="fade">
                                      <p:cBhvr>
                                        <p:cTn id="99" dur="500"/>
                                        <p:tgtEl>
                                          <p:spTgt spid="49"/>
                                        </p:tgtEl>
                                      </p:cBhvr>
                                    </p:animEffect>
                                  </p:childTnLst>
                                </p:cTn>
                              </p:par>
                            </p:childTnLst>
                          </p:cTn>
                        </p:par>
                        <p:par>
                          <p:cTn id="100" fill="hold">
                            <p:stCondLst>
                              <p:cond delay="10950"/>
                            </p:stCondLst>
                            <p:childTnLst>
                              <p:par>
                                <p:cTn id="101" presetID="10" presetClass="entr" presetSubtype="0" fill="hold" grpId="0" nodeType="after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fade">
                                      <p:cBhvr>
                                        <p:cTn id="103" dur="500"/>
                                        <p:tgtEl>
                                          <p:spTgt spid="64"/>
                                        </p:tgtEl>
                                      </p:cBhvr>
                                    </p:animEffect>
                                  </p:childTnLst>
                                </p:cTn>
                              </p:par>
                            </p:childTnLst>
                          </p:cTn>
                        </p:par>
                        <p:par>
                          <p:cTn id="104" fill="hold">
                            <p:stCondLst>
                              <p:cond delay="11450"/>
                            </p:stCondLst>
                            <p:childTnLst>
                              <p:par>
                                <p:cTn id="105" presetID="53" presetClass="entr" presetSubtype="16" fill="hold" grpId="0" nodeType="after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p:cTn id="107" dur="500" fill="hold"/>
                                        <p:tgtEl>
                                          <p:spTgt spid="48"/>
                                        </p:tgtEl>
                                        <p:attrNameLst>
                                          <p:attrName>ppt_w</p:attrName>
                                        </p:attrNameLst>
                                      </p:cBhvr>
                                      <p:tavLst>
                                        <p:tav tm="0">
                                          <p:val>
                                            <p:fltVal val="0"/>
                                          </p:val>
                                        </p:tav>
                                        <p:tav tm="100000">
                                          <p:val>
                                            <p:strVal val="#ppt_w"/>
                                          </p:val>
                                        </p:tav>
                                      </p:tavLst>
                                    </p:anim>
                                    <p:anim calcmode="lin" valueType="num">
                                      <p:cBhvr>
                                        <p:cTn id="108" dur="500" fill="hold"/>
                                        <p:tgtEl>
                                          <p:spTgt spid="48"/>
                                        </p:tgtEl>
                                        <p:attrNameLst>
                                          <p:attrName>ppt_h</p:attrName>
                                        </p:attrNameLst>
                                      </p:cBhvr>
                                      <p:tavLst>
                                        <p:tav tm="0">
                                          <p:val>
                                            <p:fltVal val="0"/>
                                          </p:val>
                                        </p:tav>
                                        <p:tav tm="100000">
                                          <p:val>
                                            <p:strVal val="#ppt_h"/>
                                          </p:val>
                                        </p:tav>
                                      </p:tavLst>
                                    </p:anim>
                                    <p:animEffect transition="in" filter="fade">
                                      <p:cBhvr>
                                        <p:cTn id="109" dur="500"/>
                                        <p:tgtEl>
                                          <p:spTgt spid="48"/>
                                        </p:tgtEl>
                                      </p:cBhvr>
                                    </p:animEffect>
                                  </p:childTnLst>
                                </p:cTn>
                              </p:par>
                            </p:childTnLst>
                          </p:cTn>
                        </p:par>
                        <p:par>
                          <p:cTn id="110" fill="hold">
                            <p:stCondLst>
                              <p:cond delay="11950"/>
                            </p:stCondLst>
                            <p:childTnLst>
                              <p:par>
                                <p:cTn id="111" presetID="10" presetClass="entr" presetSubtype="0" fill="hold" grpId="0" nodeType="afterEffect">
                                  <p:stCondLst>
                                    <p:cond delay="0"/>
                                  </p:stCondLst>
                                  <p:childTnLst>
                                    <p:set>
                                      <p:cBhvr>
                                        <p:cTn id="112" dur="1" fill="hold">
                                          <p:stCondLst>
                                            <p:cond delay="0"/>
                                          </p:stCondLst>
                                        </p:cTn>
                                        <p:tgtEl>
                                          <p:spTgt spid="63"/>
                                        </p:tgtEl>
                                        <p:attrNameLst>
                                          <p:attrName>style.visibility</p:attrName>
                                        </p:attrNameLst>
                                      </p:cBhvr>
                                      <p:to>
                                        <p:strVal val="visible"/>
                                      </p:to>
                                    </p:set>
                                    <p:animEffect transition="in" filter="fade">
                                      <p:cBhvr>
                                        <p:cTn id="113" dur="500"/>
                                        <p:tgtEl>
                                          <p:spTgt spid="63"/>
                                        </p:tgtEl>
                                      </p:cBhvr>
                                    </p:animEffect>
                                  </p:childTnLst>
                                </p:cTn>
                              </p:par>
                            </p:childTnLst>
                          </p:cTn>
                        </p:par>
                        <p:par>
                          <p:cTn id="114" fill="hold">
                            <p:stCondLst>
                              <p:cond delay="12450"/>
                            </p:stCondLst>
                            <p:childTnLst>
                              <p:par>
                                <p:cTn id="115" presetID="53" presetClass="entr" presetSubtype="16" fill="hold" grpId="0" nodeType="afterEffect">
                                  <p:stCondLst>
                                    <p:cond delay="0"/>
                                  </p:stCondLst>
                                  <p:childTnLst>
                                    <p:set>
                                      <p:cBhvr>
                                        <p:cTn id="116" dur="1" fill="hold">
                                          <p:stCondLst>
                                            <p:cond delay="0"/>
                                          </p:stCondLst>
                                        </p:cTn>
                                        <p:tgtEl>
                                          <p:spTgt spid="47"/>
                                        </p:tgtEl>
                                        <p:attrNameLst>
                                          <p:attrName>style.visibility</p:attrName>
                                        </p:attrNameLst>
                                      </p:cBhvr>
                                      <p:to>
                                        <p:strVal val="visible"/>
                                      </p:to>
                                    </p:set>
                                    <p:anim calcmode="lin" valueType="num">
                                      <p:cBhvr>
                                        <p:cTn id="117" dur="500" fill="hold"/>
                                        <p:tgtEl>
                                          <p:spTgt spid="47"/>
                                        </p:tgtEl>
                                        <p:attrNameLst>
                                          <p:attrName>ppt_w</p:attrName>
                                        </p:attrNameLst>
                                      </p:cBhvr>
                                      <p:tavLst>
                                        <p:tav tm="0">
                                          <p:val>
                                            <p:fltVal val="0"/>
                                          </p:val>
                                        </p:tav>
                                        <p:tav tm="100000">
                                          <p:val>
                                            <p:strVal val="#ppt_w"/>
                                          </p:val>
                                        </p:tav>
                                      </p:tavLst>
                                    </p:anim>
                                    <p:anim calcmode="lin" valueType="num">
                                      <p:cBhvr>
                                        <p:cTn id="118" dur="500" fill="hold"/>
                                        <p:tgtEl>
                                          <p:spTgt spid="47"/>
                                        </p:tgtEl>
                                        <p:attrNameLst>
                                          <p:attrName>ppt_h</p:attrName>
                                        </p:attrNameLst>
                                      </p:cBhvr>
                                      <p:tavLst>
                                        <p:tav tm="0">
                                          <p:val>
                                            <p:fltVal val="0"/>
                                          </p:val>
                                        </p:tav>
                                        <p:tav tm="100000">
                                          <p:val>
                                            <p:strVal val="#ppt_h"/>
                                          </p:val>
                                        </p:tav>
                                      </p:tavLst>
                                    </p:anim>
                                    <p:animEffect transition="in" filter="fade">
                                      <p:cBhvr>
                                        <p:cTn id="119" dur="500"/>
                                        <p:tgtEl>
                                          <p:spTgt spid="47"/>
                                        </p:tgtEl>
                                      </p:cBhvr>
                                    </p:animEffect>
                                  </p:childTnLst>
                                </p:cTn>
                              </p:par>
                            </p:childTnLst>
                          </p:cTn>
                        </p:par>
                        <p:par>
                          <p:cTn id="120" fill="hold">
                            <p:stCondLst>
                              <p:cond delay="12950"/>
                            </p:stCondLst>
                            <p:childTnLst>
                              <p:par>
                                <p:cTn id="121" presetID="10" presetClass="entr" presetSubtype="0" fill="hold" grpId="0" nodeType="after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fade">
                                      <p:cBhvr>
                                        <p:cTn id="123" dur="500"/>
                                        <p:tgtEl>
                                          <p:spTgt spid="62"/>
                                        </p:tgtEl>
                                      </p:cBhvr>
                                    </p:animEffect>
                                  </p:childTnLst>
                                </p:cTn>
                              </p:par>
                            </p:childTnLst>
                          </p:cTn>
                        </p:par>
                        <p:par>
                          <p:cTn id="124" fill="hold">
                            <p:stCondLst>
                              <p:cond delay="13450"/>
                            </p:stCondLst>
                            <p:childTnLst>
                              <p:par>
                                <p:cTn id="125" presetID="53" presetClass="entr" presetSubtype="16"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p:cTn id="127" dur="500" fill="hold"/>
                                        <p:tgtEl>
                                          <p:spTgt spid="51"/>
                                        </p:tgtEl>
                                        <p:attrNameLst>
                                          <p:attrName>ppt_w</p:attrName>
                                        </p:attrNameLst>
                                      </p:cBhvr>
                                      <p:tavLst>
                                        <p:tav tm="0">
                                          <p:val>
                                            <p:fltVal val="0"/>
                                          </p:val>
                                        </p:tav>
                                        <p:tav tm="100000">
                                          <p:val>
                                            <p:strVal val="#ppt_w"/>
                                          </p:val>
                                        </p:tav>
                                      </p:tavLst>
                                    </p:anim>
                                    <p:anim calcmode="lin" valueType="num">
                                      <p:cBhvr>
                                        <p:cTn id="128" dur="500" fill="hold"/>
                                        <p:tgtEl>
                                          <p:spTgt spid="51"/>
                                        </p:tgtEl>
                                        <p:attrNameLst>
                                          <p:attrName>ppt_h</p:attrName>
                                        </p:attrNameLst>
                                      </p:cBhvr>
                                      <p:tavLst>
                                        <p:tav tm="0">
                                          <p:val>
                                            <p:fltVal val="0"/>
                                          </p:val>
                                        </p:tav>
                                        <p:tav tm="100000">
                                          <p:val>
                                            <p:strVal val="#ppt_h"/>
                                          </p:val>
                                        </p:tav>
                                      </p:tavLst>
                                    </p:anim>
                                    <p:animEffect transition="in" filter="fade">
                                      <p:cBhvr>
                                        <p:cTn id="129" dur="500"/>
                                        <p:tgtEl>
                                          <p:spTgt spid="51"/>
                                        </p:tgtEl>
                                      </p:cBhvr>
                                    </p:animEffect>
                                  </p:childTnLst>
                                </p:cTn>
                              </p:par>
                            </p:childTnLst>
                          </p:cTn>
                        </p:par>
                        <p:par>
                          <p:cTn id="130" fill="hold">
                            <p:stCondLst>
                              <p:cond delay="13950"/>
                            </p:stCondLst>
                            <p:childTnLst>
                              <p:par>
                                <p:cTn id="131" presetID="10" presetClass="entr" presetSubtype="0" fill="hold" grpId="0" nodeType="afterEffect">
                                  <p:stCondLst>
                                    <p:cond delay="0"/>
                                  </p:stCondLst>
                                  <p:childTnLst>
                                    <p:set>
                                      <p:cBhvr>
                                        <p:cTn id="132" dur="1" fill="hold">
                                          <p:stCondLst>
                                            <p:cond delay="0"/>
                                          </p:stCondLst>
                                        </p:cTn>
                                        <p:tgtEl>
                                          <p:spTgt spid="61"/>
                                        </p:tgtEl>
                                        <p:attrNameLst>
                                          <p:attrName>style.visibility</p:attrName>
                                        </p:attrNameLst>
                                      </p:cBhvr>
                                      <p:to>
                                        <p:strVal val="visible"/>
                                      </p:to>
                                    </p:set>
                                    <p:animEffect transition="in" filter="fade">
                                      <p:cBhvr>
                                        <p:cTn id="133" dur="500"/>
                                        <p:tgtEl>
                                          <p:spTgt spid="61"/>
                                        </p:tgtEl>
                                      </p:cBhvr>
                                    </p:animEffect>
                                  </p:childTnLst>
                                </p:cTn>
                              </p:par>
                            </p:childTnLst>
                          </p:cTn>
                        </p:par>
                        <p:par>
                          <p:cTn id="134" fill="hold">
                            <p:stCondLst>
                              <p:cond delay="14450"/>
                            </p:stCondLst>
                            <p:childTnLst>
                              <p:par>
                                <p:cTn id="135" presetID="53" presetClass="entr" presetSubtype="16" fill="hold" grpId="0" nodeType="afterEffect">
                                  <p:stCondLst>
                                    <p:cond delay="0"/>
                                  </p:stCondLst>
                                  <p:childTnLst>
                                    <p:set>
                                      <p:cBhvr>
                                        <p:cTn id="136" dur="1" fill="hold">
                                          <p:stCondLst>
                                            <p:cond delay="0"/>
                                          </p:stCondLst>
                                        </p:cTn>
                                        <p:tgtEl>
                                          <p:spTgt spid="52"/>
                                        </p:tgtEl>
                                        <p:attrNameLst>
                                          <p:attrName>style.visibility</p:attrName>
                                        </p:attrNameLst>
                                      </p:cBhvr>
                                      <p:to>
                                        <p:strVal val="visible"/>
                                      </p:to>
                                    </p:set>
                                    <p:anim calcmode="lin" valueType="num">
                                      <p:cBhvr>
                                        <p:cTn id="137" dur="500" fill="hold"/>
                                        <p:tgtEl>
                                          <p:spTgt spid="52"/>
                                        </p:tgtEl>
                                        <p:attrNameLst>
                                          <p:attrName>ppt_w</p:attrName>
                                        </p:attrNameLst>
                                      </p:cBhvr>
                                      <p:tavLst>
                                        <p:tav tm="0">
                                          <p:val>
                                            <p:fltVal val="0"/>
                                          </p:val>
                                        </p:tav>
                                        <p:tav tm="100000">
                                          <p:val>
                                            <p:strVal val="#ppt_w"/>
                                          </p:val>
                                        </p:tav>
                                      </p:tavLst>
                                    </p:anim>
                                    <p:anim calcmode="lin" valueType="num">
                                      <p:cBhvr>
                                        <p:cTn id="138" dur="500" fill="hold"/>
                                        <p:tgtEl>
                                          <p:spTgt spid="52"/>
                                        </p:tgtEl>
                                        <p:attrNameLst>
                                          <p:attrName>ppt_h</p:attrName>
                                        </p:attrNameLst>
                                      </p:cBhvr>
                                      <p:tavLst>
                                        <p:tav tm="0">
                                          <p:val>
                                            <p:fltVal val="0"/>
                                          </p:val>
                                        </p:tav>
                                        <p:tav tm="100000">
                                          <p:val>
                                            <p:strVal val="#ppt_h"/>
                                          </p:val>
                                        </p:tav>
                                      </p:tavLst>
                                    </p:anim>
                                    <p:animEffect transition="in" filter="fade">
                                      <p:cBhvr>
                                        <p:cTn id="139" dur="500"/>
                                        <p:tgtEl>
                                          <p:spTgt spid="52"/>
                                        </p:tgtEl>
                                      </p:cBhvr>
                                    </p:animEffect>
                                  </p:childTnLst>
                                </p:cTn>
                              </p:par>
                            </p:childTnLst>
                          </p:cTn>
                        </p:par>
                        <p:par>
                          <p:cTn id="140" fill="hold">
                            <p:stCondLst>
                              <p:cond delay="14950"/>
                            </p:stCondLst>
                            <p:childTnLst>
                              <p:par>
                                <p:cTn id="141" presetID="10" presetClass="entr" presetSubtype="0" fill="hold" grpId="0"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fade">
                                      <p:cBhvr>
                                        <p:cTn id="143" dur="500"/>
                                        <p:tgtEl>
                                          <p:spTgt spid="66"/>
                                        </p:tgtEl>
                                      </p:cBhvr>
                                    </p:animEffect>
                                  </p:childTnLst>
                                </p:cTn>
                              </p:par>
                            </p:childTnLst>
                          </p:cTn>
                        </p:par>
                        <p:par>
                          <p:cTn id="144" fill="hold">
                            <p:stCondLst>
                              <p:cond delay="15450"/>
                            </p:stCondLst>
                            <p:childTnLst>
                              <p:par>
                                <p:cTn id="145" presetID="53" presetClass="entr" presetSubtype="16" fill="hold" grpId="0" nodeType="afterEffect">
                                  <p:stCondLst>
                                    <p:cond delay="0"/>
                                  </p:stCondLst>
                                  <p:childTnLst>
                                    <p:set>
                                      <p:cBhvr>
                                        <p:cTn id="146" dur="1" fill="hold">
                                          <p:stCondLst>
                                            <p:cond delay="0"/>
                                          </p:stCondLst>
                                        </p:cTn>
                                        <p:tgtEl>
                                          <p:spTgt spid="53"/>
                                        </p:tgtEl>
                                        <p:attrNameLst>
                                          <p:attrName>style.visibility</p:attrName>
                                        </p:attrNameLst>
                                      </p:cBhvr>
                                      <p:to>
                                        <p:strVal val="visible"/>
                                      </p:to>
                                    </p:set>
                                    <p:anim calcmode="lin" valueType="num">
                                      <p:cBhvr>
                                        <p:cTn id="147" dur="500" fill="hold"/>
                                        <p:tgtEl>
                                          <p:spTgt spid="53"/>
                                        </p:tgtEl>
                                        <p:attrNameLst>
                                          <p:attrName>ppt_w</p:attrName>
                                        </p:attrNameLst>
                                      </p:cBhvr>
                                      <p:tavLst>
                                        <p:tav tm="0">
                                          <p:val>
                                            <p:fltVal val="0"/>
                                          </p:val>
                                        </p:tav>
                                        <p:tav tm="100000">
                                          <p:val>
                                            <p:strVal val="#ppt_w"/>
                                          </p:val>
                                        </p:tav>
                                      </p:tavLst>
                                    </p:anim>
                                    <p:anim calcmode="lin" valueType="num">
                                      <p:cBhvr>
                                        <p:cTn id="148" dur="500" fill="hold"/>
                                        <p:tgtEl>
                                          <p:spTgt spid="53"/>
                                        </p:tgtEl>
                                        <p:attrNameLst>
                                          <p:attrName>ppt_h</p:attrName>
                                        </p:attrNameLst>
                                      </p:cBhvr>
                                      <p:tavLst>
                                        <p:tav tm="0">
                                          <p:val>
                                            <p:fltVal val="0"/>
                                          </p:val>
                                        </p:tav>
                                        <p:tav tm="100000">
                                          <p:val>
                                            <p:strVal val="#ppt_h"/>
                                          </p:val>
                                        </p:tav>
                                      </p:tavLst>
                                    </p:anim>
                                    <p:animEffect transition="in" filter="fade">
                                      <p:cBhvr>
                                        <p:cTn id="149" dur="500"/>
                                        <p:tgtEl>
                                          <p:spTgt spid="53"/>
                                        </p:tgtEl>
                                      </p:cBhvr>
                                    </p:animEffect>
                                  </p:childTnLst>
                                </p:cTn>
                              </p:par>
                            </p:childTnLst>
                          </p:cTn>
                        </p:par>
                        <p:par>
                          <p:cTn id="150" fill="hold">
                            <p:stCondLst>
                              <p:cond delay="15950"/>
                            </p:stCondLst>
                            <p:childTnLst>
                              <p:par>
                                <p:cTn id="151" presetID="10" presetClass="entr" presetSubtype="0" fill="hold" grpId="0" nodeType="afterEffect">
                                  <p:stCondLst>
                                    <p:cond delay="0"/>
                                  </p:stCondLst>
                                  <p:childTnLst>
                                    <p:set>
                                      <p:cBhvr>
                                        <p:cTn id="152" dur="1" fill="hold">
                                          <p:stCondLst>
                                            <p:cond delay="0"/>
                                          </p:stCondLst>
                                        </p:cTn>
                                        <p:tgtEl>
                                          <p:spTgt spid="67"/>
                                        </p:tgtEl>
                                        <p:attrNameLst>
                                          <p:attrName>style.visibility</p:attrName>
                                        </p:attrNameLst>
                                      </p:cBhvr>
                                      <p:to>
                                        <p:strVal val="visible"/>
                                      </p:to>
                                    </p:set>
                                    <p:animEffect transition="in" filter="fade">
                                      <p:cBhvr>
                                        <p:cTn id="153" dur="500"/>
                                        <p:tgtEl>
                                          <p:spTgt spid="67"/>
                                        </p:tgtEl>
                                      </p:cBhvr>
                                    </p:animEffect>
                                  </p:childTnLst>
                                </p:cTn>
                              </p:par>
                            </p:childTnLst>
                          </p:cTn>
                        </p:par>
                        <p:par>
                          <p:cTn id="154" fill="hold">
                            <p:stCondLst>
                              <p:cond delay="16450"/>
                            </p:stCondLst>
                            <p:childTnLst>
                              <p:par>
                                <p:cTn id="155" presetID="53" presetClass="entr" presetSubtype="16" fill="hold" grpId="0" nodeType="afterEffect">
                                  <p:stCondLst>
                                    <p:cond delay="0"/>
                                  </p:stCondLst>
                                  <p:childTnLst>
                                    <p:set>
                                      <p:cBhvr>
                                        <p:cTn id="156" dur="1" fill="hold">
                                          <p:stCondLst>
                                            <p:cond delay="0"/>
                                          </p:stCondLst>
                                        </p:cTn>
                                        <p:tgtEl>
                                          <p:spTgt spid="54"/>
                                        </p:tgtEl>
                                        <p:attrNameLst>
                                          <p:attrName>style.visibility</p:attrName>
                                        </p:attrNameLst>
                                      </p:cBhvr>
                                      <p:to>
                                        <p:strVal val="visible"/>
                                      </p:to>
                                    </p:set>
                                    <p:anim calcmode="lin" valueType="num">
                                      <p:cBhvr>
                                        <p:cTn id="157" dur="500" fill="hold"/>
                                        <p:tgtEl>
                                          <p:spTgt spid="54"/>
                                        </p:tgtEl>
                                        <p:attrNameLst>
                                          <p:attrName>ppt_w</p:attrName>
                                        </p:attrNameLst>
                                      </p:cBhvr>
                                      <p:tavLst>
                                        <p:tav tm="0">
                                          <p:val>
                                            <p:fltVal val="0"/>
                                          </p:val>
                                        </p:tav>
                                        <p:tav tm="100000">
                                          <p:val>
                                            <p:strVal val="#ppt_w"/>
                                          </p:val>
                                        </p:tav>
                                      </p:tavLst>
                                    </p:anim>
                                    <p:anim calcmode="lin" valueType="num">
                                      <p:cBhvr>
                                        <p:cTn id="158" dur="500" fill="hold"/>
                                        <p:tgtEl>
                                          <p:spTgt spid="54"/>
                                        </p:tgtEl>
                                        <p:attrNameLst>
                                          <p:attrName>ppt_h</p:attrName>
                                        </p:attrNameLst>
                                      </p:cBhvr>
                                      <p:tavLst>
                                        <p:tav tm="0">
                                          <p:val>
                                            <p:fltVal val="0"/>
                                          </p:val>
                                        </p:tav>
                                        <p:tav tm="100000">
                                          <p:val>
                                            <p:strVal val="#ppt_h"/>
                                          </p:val>
                                        </p:tav>
                                      </p:tavLst>
                                    </p:anim>
                                    <p:animEffect transition="in" filter="fade">
                                      <p:cBhvr>
                                        <p:cTn id="159" dur="500"/>
                                        <p:tgtEl>
                                          <p:spTgt spid="54"/>
                                        </p:tgtEl>
                                      </p:cBhvr>
                                    </p:animEffect>
                                  </p:childTnLst>
                                </p:cTn>
                              </p:par>
                            </p:childTnLst>
                          </p:cTn>
                        </p:par>
                        <p:par>
                          <p:cTn id="160" fill="hold">
                            <p:stCondLst>
                              <p:cond delay="16950"/>
                            </p:stCondLst>
                            <p:childTnLst>
                              <p:par>
                                <p:cTn id="161" presetID="10" presetClass="entr" presetSubtype="0" fill="hold" grpId="0" nodeType="afterEffect">
                                  <p:stCondLst>
                                    <p:cond delay="0"/>
                                  </p:stCondLst>
                                  <p:childTnLst>
                                    <p:set>
                                      <p:cBhvr>
                                        <p:cTn id="162" dur="1" fill="hold">
                                          <p:stCondLst>
                                            <p:cond delay="0"/>
                                          </p:stCondLst>
                                        </p:cTn>
                                        <p:tgtEl>
                                          <p:spTgt spid="68"/>
                                        </p:tgtEl>
                                        <p:attrNameLst>
                                          <p:attrName>style.visibility</p:attrName>
                                        </p:attrNameLst>
                                      </p:cBhvr>
                                      <p:to>
                                        <p:strVal val="visible"/>
                                      </p:to>
                                    </p:set>
                                    <p:animEffect transition="in" filter="fade">
                                      <p:cBhvr>
                                        <p:cTn id="163" dur="500"/>
                                        <p:tgtEl>
                                          <p:spTgt spid="68"/>
                                        </p:tgtEl>
                                      </p:cBhvr>
                                    </p:animEffect>
                                  </p:childTnLst>
                                </p:cTn>
                              </p:par>
                            </p:childTnLst>
                          </p:cTn>
                        </p:par>
                        <p:par>
                          <p:cTn id="164" fill="hold">
                            <p:stCondLst>
                              <p:cond delay="17450"/>
                            </p:stCondLst>
                            <p:childTnLst>
                              <p:par>
                                <p:cTn id="165" presetID="53" presetClass="entr" presetSubtype="16" fill="hold" grpId="0" nodeType="afterEffect">
                                  <p:stCondLst>
                                    <p:cond delay="0"/>
                                  </p:stCondLst>
                                  <p:childTnLst>
                                    <p:set>
                                      <p:cBhvr>
                                        <p:cTn id="166" dur="1" fill="hold">
                                          <p:stCondLst>
                                            <p:cond delay="0"/>
                                          </p:stCondLst>
                                        </p:cTn>
                                        <p:tgtEl>
                                          <p:spTgt spid="55"/>
                                        </p:tgtEl>
                                        <p:attrNameLst>
                                          <p:attrName>style.visibility</p:attrName>
                                        </p:attrNameLst>
                                      </p:cBhvr>
                                      <p:to>
                                        <p:strVal val="visible"/>
                                      </p:to>
                                    </p:set>
                                    <p:anim calcmode="lin" valueType="num">
                                      <p:cBhvr>
                                        <p:cTn id="167" dur="500" fill="hold"/>
                                        <p:tgtEl>
                                          <p:spTgt spid="55"/>
                                        </p:tgtEl>
                                        <p:attrNameLst>
                                          <p:attrName>ppt_w</p:attrName>
                                        </p:attrNameLst>
                                      </p:cBhvr>
                                      <p:tavLst>
                                        <p:tav tm="0">
                                          <p:val>
                                            <p:fltVal val="0"/>
                                          </p:val>
                                        </p:tav>
                                        <p:tav tm="100000">
                                          <p:val>
                                            <p:strVal val="#ppt_w"/>
                                          </p:val>
                                        </p:tav>
                                      </p:tavLst>
                                    </p:anim>
                                    <p:anim calcmode="lin" valueType="num">
                                      <p:cBhvr>
                                        <p:cTn id="168" dur="500" fill="hold"/>
                                        <p:tgtEl>
                                          <p:spTgt spid="55"/>
                                        </p:tgtEl>
                                        <p:attrNameLst>
                                          <p:attrName>ppt_h</p:attrName>
                                        </p:attrNameLst>
                                      </p:cBhvr>
                                      <p:tavLst>
                                        <p:tav tm="0">
                                          <p:val>
                                            <p:fltVal val="0"/>
                                          </p:val>
                                        </p:tav>
                                        <p:tav tm="100000">
                                          <p:val>
                                            <p:strVal val="#ppt_h"/>
                                          </p:val>
                                        </p:tav>
                                      </p:tavLst>
                                    </p:anim>
                                    <p:animEffect transition="in" filter="fade">
                                      <p:cBhvr>
                                        <p:cTn id="169" dur="500"/>
                                        <p:tgtEl>
                                          <p:spTgt spid="55"/>
                                        </p:tgtEl>
                                      </p:cBhvr>
                                    </p:animEffect>
                                  </p:childTnLst>
                                </p:cTn>
                              </p:par>
                            </p:childTnLst>
                          </p:cTn>
                        </p:par>
                        <p:par>
                          <p:cTn id="170" fill="hold">
                            <p:stCondLst>
                              <p:cond delay="17950"/>
                            </p:stCondLst>
                            <p:childTnLst>
                              <p:par>
                                <p:cTn id="171" presetID="10" presetClass="entr" presetSubtype="0" fill="hold" grpId="0" nodeType="afterEffect">
                                  <p:stCondLst>
                                    <p:cond delay="0"/>
                                  </p:stCondLst>
                                  <p:childTnLst>
                                    <p:set>
                                      <p:cBhvr>
                                        <p:cTn id="172" dur="1" fill="hold">
                                          <p:stCondLst>
                                            <p:cond delay="0"/>
                                          </p:stCondLst>
                                        </p:cTn>
                                        <p:tgtEl>
                                          <p:spTgt spid="69"/>
                                        </p:tgtEl>
                                        <p:attrNameLst>
                                          <p:attrName>style.visibility</p:attrName>
                                        </p:attrNameLst>
                                      </p:cBhvr>
                                      <p:to>
                                        <p:strVal val="visible"/>
                                      </p:to>
                                    </p:set>
                                    <p:animEffect transition="in" filter="fade">
                                      <p:cBhvr>
                                        <p:cTn id="17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研究假设</a:t>
            </a:r>
            <a:endParaRPr lang="zh-CN" altLang="en-US" dirty="0"/>
          </a:p>
        </p:txBody>
      </p:sp>
      <p:sp>
        <p:nvSpPr>
          <p:cNvPr id="14" name="椭圆 13"/>
          <p:cNvSpPr/>
          <p:nvPr/>
        </p:nvSpPr>
        <p:spPr>
          <a:xfrm>
            <a:off x="3824220" y="2294773"/>
            <a:ext cx="395784" cy="395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cs typeface="+mn-ea"/>
                <a:sym typeface="+mn-lt"/>
              </a:rPr>
              <a:t>1</a:t>
            </a:r>
            <a:endParaRPr lang="zh-CN" altLang="en-US" dirty="0">
              <a:solidFill>
                <a:schemeClr val="tx1">
                  <a:lumMod val="75000"/>
                  <a:lumOff val="25000"/>
                </a:schemeClr>
              </a:solidFill>
              <a:cs typeface="+mn-ea"/>
              <a:sym typeface="+mn-lt"/>
            </a:endParaRPr>
          </a:p>
        </p:txBody>
      </p:sp>
      <p:sp>
        <p:nvSpPr>
          <p:cNvPr id="18" name="文本框 17"/>
          <p:cNvSpPr txBox="1"/>
          <p:nvPr/>
        </p:nvSpPr>
        <p:spPr>
          <a:xfrm>
            <a:off x="4220004" y="2294773"/>
            <a:ext cx="1774209" cy="400110"/>
          </a:xfrm>
          <a:prstGeom prst="rect">
            <a:avLst/>
          </a:prstGeom>
          <a:noFill/>
        </p:spPr>
        <p:txBody>
          <a:bodyPr wrap="square" rtlCol="0">
            <a:spAutoFit/>
          </a:bodyPr>
          <a:lstStyle/>
          <a:p>
            <a:r>
              <a:rPr lang="zh-CN" altLang="en-US" sz="2000" b="1" dirty="0" smtClean="0">
                <a:solidFill>
                  <a:schemeClr val="tx1">
                    <a:lumMod val="75000"/>
                    <a:lumOff val="25000"/>
                  </a:schemeClr>
                </a:solidFill>
                <a:cs typeface="+mn-ea"/>
                <a:sym typeface="+mn-lt"/>
              </a:rPr>
              <a:t>输入小标题</a:t>
            </a:r>
            <a:endParaRPr lang="zh-CN" altLang="en-US" sz="2000" b="1" dirty="0">
              <a:solidFill>
                <a:schemeClr val="tx1">
                  <a:lumMod val="75000"/>
                  <a:lumOff val="25000"/>
                </a:schemeClr>
              </a:solidFill>
              <a:cs typeface="+mn-ea"/>
              <a:sym typeface="+mn-lt"/>
            </a:endParaRPr>
          </a:p>
        </p:txBody>
      </p:sp>
      <p:sp>
        <p:nvSpPr>
          <p:cNvPr id="19" name="文本框 18"/>
          <p:cNvSpPr txBox="1"/>
          <p:nvPr/>
        </p:nvSpPr>
        <p:spPr>
          <a:xfrm>
            <a:off x="3718139" y="2690557"/>
            <a:ext cx="2603621" cy="830997"/>
          </a:xfrm>
          <a:prstGeom prst="rect">
            <a:avLst/>
          </a:prstGeom>
          <a:noFill/>
        </p:spPr>
        <p:txBody>
          <a:bodyPr wrap="square" rtlCol="0">
            <a:spAutoFit/>
          </a:bodyPr>
          <a:lstStyle/>
          <a:p>
            <a:pPr>
              <a:spcBef>
                <a:spcPts val="600"/>
              </a:spcBef>
            </a:pPr>
            <a:r>
              <a:rPr lang="zh-CN" altLang="en-US" sz="1600" dirty="0">
                <a:solidFill>
                  <a:schemeClr val="tx1">
                    <a:lumMod val="75000"/>
                    <a:lumOff val="25000"/>
                  </a:schemeClr>
                </a:solidFill>
                <a:cs typeface="+mn-ea"/>
                <a:sym typeface="+mn-lt"/>
              </a:rPr>
              <a:t>点击此处输入与此小标题或图形相关的文字描述内容或数据分析。</a:t>
            </a:r>
          </a:p>
        </p:txBody>
      </p:sp>
      <p:sp>
        <p:nvSpPr>
          <p:cNvPr id="20" name="椭圆 19"/>
          <p:cNvSpPr/>
          <p:nvPr/>
        </p:nvSpPr>
        <p:spPr>
          <a:xfrm>
            <a:off x="6564935" y="2294773"/>
            <a:ext cx="395784" cy="395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cs typeface="+mn-ea"/>
                <a:sym typeface="+mn-lt"/>
              </a:rPr>
              <a:t>2</a:t>
            </a:r>
            <a:endParaRPr lang="zh-CN" altLang="en-US" dirty="0">
              <a:solidFill>
                <a:schemeClr val="tx1">
                  <a:lumMod val="75000"/>
                  <a:lumOff val="25000"/>
                </a:schemeClr>
              </a:solidFill>
              <a:cs typeface="+mn-ea"/>
              <a:sym typeface="+mn-lt"/>
            </a:endParaRPr>
          </a:p>
        </p:txBody>
      </p:sp>
      <p:sp>
        <p:nvSpPr>
          <p:cNvPr id="21" name="文本框 20"/>
          <p:cNvSpPr txBox="1"/>
          <p:nvPr/>
        </p:nvSpPr>
        <p:spPr>
          <a:xfrm>
            <a:off x="6960719" y="2294773"/>
            <a:ext cx="177420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输入小标题</a:t>
            </a:r>
          </a:p>
        </p:txBody>
      </p:sp>
      <p:sp>
        <p:nvSpPr>
          <p:cNvPr id="22" name="文本框 21"/>
          <p:cNvSpPr txBox="1"/>
          <p:nvPr/>
        </p:nvSpPr>
        <p:spPr>
          <a:xfrm>
            <a:off x="6458854" y="2690557"/>
            <a:ext cx="2603621" cy="830997"/>
          </a:xfrm>
          <a:prstGeom prst="rect">
            <a:avLst/>
          </a:prstGeom>
          <a:noFill/>
        </p:spPr>
        <p:txBody>
          <a:bodyPr wrap="square" rtlCol="0">
            <a:spAutoFit/>
          </a:bodyPr>
          <a:lstStyle/>
          <a:p>
            <a:pPr>
              <a:spcBef>
                <a:spcPts val="600"/>
              </a:spcBef>
            </a:pPr>
            <a:r>
              <a:rPr lang="zh-CN" altLang="en-US" sz="1600" dirty="0">
                <a:solidFill>
                  <a:schemeClr val="tx1">
                    <a:lumMod val="75000"/>
                    <a:lumOff val="25000"/>
                  </a:schemeClr>
                </a:solidFill>
                <a:cs typeface="+mn-ea"/>
                <a:sym typeface="+mn-lt"/>
              </a:rPr>
              <a:t>点击此处输入与此小标题或图形相关的文字描述内容或数据分析。</a:t>
            </a:r>
          </a:p>
        </p:txBody>
      </p:sp>
      <p:sp>
        <p:nvSpPr>
          <p:cNvPr id="23" name="椭圆 22"/>
          <p:cNvSpPr/>
          <p:nvPr/>
        </p:nvSpPr>
        <p:spPr>
          <a:xfrm>
            <a:off x="3824220" y="3698808"/>
            <a:ext cx="395784" cy="395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cs typeface="+mn-ea"/>
                <a:sym typeface="+mn-lt"/>
              </a:rPr>
              <a:t>4</a:t>
            </a:r>
            <a:endParaRPr lang="zh-CN" altLang="en-US" dirty="0">
              <a:solidFill>
                <a:schemeClr val="tx1">
                  <a:lumMod val="75000"/>
                  <a:lumOff val="25000"/>
                </a:schemeClr>
              </a:solidFill>
              <a:cs typeface="+mn-ea"/>
              <a:sym typeface="+mn-lt"/>
            </a:endParaRPr>
          </a:p>
        </p:txBody>
      </p:sp>
      <p:sp>
        <p:nvSpPr>
          <p:cNvPr id="24" name="文本框 23"/>
          <p:cNvSpPr txBox="1"/>
          <p:nvPr/>
        </p:nvSpPr>
        <p:spPr>
          <a:xfrm>
            <a:off x="4220004" y="3698808"/>
            <a:ext cx="177420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输入小标题</a:t>
            </a:r>
          </a:p>
        </p:txBody>
      </p:sp>
      <p:sp>
        <p:nvSpPr>
          <p:cNvPr id="25" name="文本框 24"/>
          <p:cNvSpPr txBox="1"/>
          <p:nvPr/>
        </p:nvSpPr>
        <p:spPr>
          <a:xfrm>
            <a:off x="3718139" y="4094592"/>
            <a:ext cx="2603621" cy="830997"/>
          </a:xfrm>
          <a:prstGeom prst="rect">
            <a:avLst/>
          </a:prstGeom>
          <a:noFill/>
        </p:spPr>
        <p:txBody>
          <a:bodyPr wrap="square" rtlCol="0">
            <a:spAutoFit/>
          </a:bodyPr>
          <a:lstStyle/>
          <a:p>
            <a:pPr>
              <a:spcBef>
                <a:spcPts val="600"/>
              </a:spcBef>
            </a:pPr>
            <a:r>
              <a:rPr lang="zh-CN" altLang="en-US" sz="1600" dirty="0">
                <a:solidFill>
                  <a:schemeClr val="tx1">
                    <a:lumMod val="75000"/>
                    <a:lumOff val="25000"/>
                  </a:schemeClr>
                </a:solidFill>
                <a:cs typeface="+mn-ea"/>
                <a:sym typeface="+mn-lt"/>
              </a:rPr>
              <a:t>点击此处输入与此小标题或图形相关的文字描述内容或数据分析。</a:t>
            </a:r>
          </a:p>
        </p:txBody>
      </p:sp>
      <p:sp>
        <p:nvSpPr>
          <p:cNvPr id="26" name="椭圆 25"/>
          <p:cNvSpPr/>
          <p:nvPr/>
        </p:nvSpPr>
        <p:spPr>
          <a:xfrm>
            <a:off x="6564935" y="3698808"/>
            <a:ext cx="395784" cy="395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cs typeface="+mn-ea"/>
                <a:sym typeface="+mn-lt"/>
              </a:rPr>
              <a:t>5</a:t>
            </a:r>
            <a:endParaRPr lang="zh-CN" altLang="en-US" dirty="0">
              <a:solidFill>
                <a:schemeClr val="tx1">
                  <a:lumMod val="75000"/>
                  <a:lumOff val="25000"/>
                </a:schemeClr>
              </a:solidFill>
              <a:cs typeface="+mn-ea"/>
              <a:sym typeface="+mn-lt"/>
            </a:endParaRPr>
          </a:p>
        </p:txBody>
      </p:sp>
      <p:sp>
        <p:nvSpPr>
          <p:cNvPr id="27" name="文本框 26"/>
          <p:cNvSpPr txBox="1"/>
          <p:nvPr/>
        </p:nvSpPr>
        <p:spPr>
          <a:xfrm>
            <a:off x="6960719" y="3698808"/>
            <a:ext cx="177420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输入小标题</a:t>
            </a:r>
          </a:p>
        </p:txBody>
      </p:sp>
      <p:sp>
        <p:nvSpPr>
          <p:cNvPr id="28" name="文本框 27"/>
          <p:cNvSpPr txBox="1"/>
          <p:nvPr/>
        </p:nvSpPr>
        <p:spPr>
          <a:xfrm>
            <a:off x="6458854" y="4094592"/>
            <a:ext cx="2603621" cy="830997"/>
          </a:xfrm>
          <a:prstGeom prst="rect">
            <a:avLst/>
          </a:prstGeom>
          <a:noFill/>
        </p:spPr>
        <p:txBody>
          <a:bodyPr wrap="square" rtlCol="0">
            <a:spAutoFit/>
          </a:bodyPr>
          <a:lstStyle/>
          <a:p>
            <a:pPr>
              <a:spcBef>
                <a:spcPts val="600"/>
              </a:spcBef>
            </a:pPr>
            <a:r>
              <a:rPr lang="zh-CN" altLang="en-US" sz="1600" dirty="0">
                <a:solidFill>
                  <a:schemeClr val="tx1">
                    <a:lumMod val="75000"/>
                    <a:lumOff val="25000"/>
                  </a:schemeClr>
                </a:solidFill>
                <a:cs typeface="+mn-ea"/>
                <a:sym typeface="+mn-lt"/>
              </a:rPr>
              <a:t>点击此处输入与此小标题或图形相关的文字描述内容或数据分析。</a:t>
            </a:r>
          </a:p>
        </p:txBody>
      </p:sp>
      <p:sp>
        <p:nvSpPr>
          <p:cNvPr id="29" name="椭圆 28"/>
          <p:cNvSpPr/>
          <p:nvPr/>
        </p:nvSpPr>
        <p:spPr>
          <a:xfrm>
            <a:off x="9329843" y="2294773"/>
            <a:ext cx="395784" cy="395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cs typeface="+mn-ea"/>
                <a:sym typeface="+mn-lt"/>
              </a:rPr>
              <a:t>3</a:t>
            </a:r>
            <a:endParaRPr lang="zh-CN" altLang="en-US" dirty="0">
              <a:solidFill>
                <a:schemeClr val="tx1">
                  <a:lumMod val="75000"/>
                  <a:lumOff val="25000"/>
                </a:schemeClr>
              </a:solidFill>
              <a:cs typeface="+mn-ea"/>
              <a:sym typeface="+mn-lt"/>
            </a:endParaRPr>
          </a:p>
        </p:txBody>
      </p:sp>
      <p:sp>
        <p:nvSpPr>
          <p:cNvPr id="30" name="文本框 29"/>
          <p:cNvSpPr txBox="1"/>
          <p:nvPr/>
        </p:nvSpPr>
        <p:spPr>
          <a:xfrm>
            <a:off x="9725627" y="2294773"/>
            <a:ext cx="177420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输入小标题</a:t>
            </a:r>
          </a:p>
        </p:txBody>
      </p:sp>
      <p:sp>
        <p:nvSpPr>
          <p:cNvPr id="31" name="文本框 30"/>
          <p:cNvSpPr txBox="1"/>
          <p:nvPr/>
        </p:nvSpPr>
        <p:spPr>
          <a:xfrm>
            <a:off x="9223762" y="2690557"/>
            <a:ext cx="2603621" cy="830997"/>
          </a:xfrm>
          <a:prstGeom prst="rect">
            <a:avLst/>
          </a:prstGeom>
          <a:noFill/>
        </p:spPr>
        <p:txBody>
          <a:bodyPr wrap="square" rtlCol="0">
            <a:spAutoFit/>
          </a:bodyPr>
          <a:lstStyle/>
          <a:p>
            <a:pPr>
              <a:spcBef>
                <a:spcPts val="600"/>
              </a:spcBef>
            </a:pPr>
            <a:r>
              <a:rPr lang="zh-CN" altLang="en-US" sz="1600" dirty="0">
                <a:solidFill>
                  <a:schemeClr val="tx1">
                    <a:lumMod val="75000"/>
                    <a:lumOff val="25000"/>
                  </a:schemeClr>
                </a:solidFill>
                <a:cs typeface="+mn-ea"/>
                <a:sym typeface="+mn-lt"/>
              </a:rPr>
              <a:t>点击此处输入与此小标题或图形相关的文字描述内容或数据分析。</a:t>
            </a:r>
          </a:p>
        </p:txBody>
      </p:sp>
      <p:sp>
        <p:nvSpPr>
          <p:cNvPr id="32" name="椭圆 31"/>
          <p:cNvSpPr/>
          <p:nvPr/>
        </p:nvSpPr>
        <p:spPr>
          <a:xfrm>
            <a:off x="9329843" y="3698808"/>
            <a:ext cx="395784" cy="395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cs typeface="+mn-ea"/>
                <a:sym typeface="+mn-lt"/>
              </a:rPr>
              <a:t>6</a:t>
            </a:r>
            <a:endParaRPr lang="zh-CN" altLang="en-US" dirty="0">
              <a:solidFill>
                <a:schemeClr val="tx1">
                  <a:lumMod val="75000"/>
                  <a:lumOff val="25000"/>
                </a:schemeClr>
              </a:solidFill>
              <a:cs typeface="+mn-ea"/>
              <a:sym typeface="+mn-lt"/>
            </a:endParaRPr>
          </a:p>
        </p:txBody>
      </p:sp>
      <p:sp>
        <p:nvSpPr>
          <p:cNvPr id="33" name="文本框 32"/>
          <p:cNvSpPr txBox="1"/>
          <p:nvPr/>
        </p:nvSpPr>
        <p:spPr>
          <a:xfrm>
            <a:off x="9725627" y="3698808"/>
            <a:ext cx="1774209" cy="400110"/>
          </a:xfrm>
          <a:prstGeom prst="rect">
            <a:avLst/>
          </a:prstGeom>
          <a:noFill/>
        </p:spPr>
        <p:txBody>
          <a:bodyPr wrap="square" rtlCol="0">
            <a:spAutoFit/>
          </a:bodyPr>
          <a:lstStyle/>
          <a:p>
            <a:r>
              <a:rPr lang="zh-CN" altLang="en-US" sz="2000" b="1" dirty="0">
                <a:solidFill>
                  <a:schemeClr val="tx1">
                    <a:lumMod val="75000"/>
                    <a:lumOff val="25000"/>
                  </a:schemeClr>
                </a:solidFill>
                <a:cs typeface="+mn-ea"/>
                <a:sym typeface="+mn-lt"/>
              </a:rPr>
              <a:t>输入小标题</a:t>
            </a:r>
          </a:p>
        </p:txBody>
      </p:sp>
      <p:sp>
        <p:nvSpPr>
          <p:cNvPr id="34" name="文本框 33"/>
          <p:cNvSpPr txBox="1"/>
          <p:nvPr/>
        </p:nvSpPr>
        <p:spPr>
          <a:xfrm>
            <a:off x="9223762" y="4094592"/>
            <a:ext cx="2603621" cy="830997"/>
          </a:xfrm>
          <a:prstGeom prst="rect">
            <a:avLst/>
          </a:prstGeom>
          <a:noFill/>
        </p:spPr>
        <p:txBody>
          <a:bodyPr wrap="square" rtlCol="0">
            <a:spAutoFit/>
          </a:bodyPr>
          <a:lstStyle/>
          <a:p>
            <a:pPr>
              <a:spcBef>
                <a:spcPts val="600"/>
              </a:spcBef>
            </a:pPr>
            <a:r>
              <a:rPr lang="zh-CN" altLang="en-US" sz="1600" dirty="0">
                <a:solidFill>
                  <a:schemeClr val="tx1">
                    <a:lumMod val="75000"/>
                    <a:lumOff val="25000"/>
                  </a:schemeClr>
                </a:solidFill>
                <a:cs typeface="+mn-ea"/>
                <a:sym typeface="+mn-lt"/>
              </a:rPr>
              <a:t>点击此处输入与此小标题或图形相关的文字描述内容或数据分析。</a:t>
            </a:r>
          </a:p>
        </p:txBody>
      </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904" y="2294773"/>
            <a:ext cx="3070928" cy="2630815"/>
          </a:xfrm>
          <a:prstGeom prst="rect">
            <a:avLst/>
          </a:prstGeom>
        </p:spPr>
      </p:pic>
    </p:spTree>
    <p:extLst>
      <p:ext uri="{BB962C8B-B14F-4D97-AF65-F5344CB8AC3E}">
        <p14:creationId xmlns:p14="http://schemas.microsoft.com/office/powerpoint/2010/main" val="1798681001"/>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1+#ppt_w/2"/>
                                          </p:val>
                                        </p:tav>
                                        <p:tav tm="100000">
                                          <p:val>
                                            <p:strVal val="#ppt_x"/>
                                          </p:val>
                                        </p:tav>
                                      </p:tavLst>
                                    </p:anim>
                                    <p:anim calcmode="lin" valueType="num">
                                      <p:cBhvr additive="base">
                                        <p:cTn id="13" dur="10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par>
                          <p:cTn id="18" fill="hold">
                            <p:stCondLst>
                              <p:cond delay="20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3900"/>
                            </p:stCondLst>
                            <p:childTnLst>
                              <p:par>
                                <p:cTn id="23" presetID="2" presetClass="entr" presetSubtype="2"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1+#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49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par>
                          <p:cTn id="31" fill="hold">
                            <p:stCondLst>
                              <p:cond delay="540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p:stCondLst>
                              <p:cond delay="7300"/>
                            </p:stCondLst>
                            <p:childTnLst>
                              <p:par>
                                <p:cTn id="36" presetID="2" presetClass="entr" presetSubtype="2"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1000" fill="hold"/>
                                        <p:tgtEl>
                                          <p:spTgt spid="23"/>
                                        </p:tgtEl>
                                        <p:attrNameLst>
                                          <p:attrName>ppt_x</p:attrName>
                                        </p:attrNameLst>
                                      </p:cBhvr>
                                      <p:tavLst>
                                        <p:tav tm="0">
                                          <p:val>
                                            <p:strVal val="1+#ppt_w/2"/>
                                          </p:val>
                                        </p:tav>
                                        <p:tav tm="100000">
                                          <p:val>
                                            <p:strVal val="#ppt_x"/>
                                          </p:val>
                                        </p:tav>
                                      </p:tavLst>
                                    </p:anim>
                                    <p:anim calcmode="lin" valueType="num">
                                      <p:cBhvr additive="base">
                                        <p:cTn id="39" dur="1000" fill="hold"/>
                                        <p:tgtEl>
                                          <p:spTgt spid="23"/>
                                        </p:tgtEl>
                                        <p:attrNameLst>
                                          <p:attrName>ppt_y</p:attrName>
                                        </p:attrNameLst>
                                      </p:cBhvr>
                                      <p:tavLst>
                                        <p:tav tm="0">
                                          <p:val>
                                            <p:strVal val="#ppt_y"/>
                                          </p:val>
                                        </p:tav>
                                        <p:tav tm="100000">
                                          <p:val>
                                            <p:strVal val="#ppt_y"/>
                                          </p:val>
                                        </p:tav>
                                      </p:tavLst>
                                    </p:anim>
                                  </p:childTnLst>
                                </p:cTn>
                              </p:par>
                            </p:childTnLst>
                          </p:cTn>
                        </p:par>
                        <p:par>
                          <p:cTn id="40" fill="hold">
                            <p:stCondLst>
                              <p:cond delay="83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880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par>
                          <p:cTn id="48" fill="hold">
                            <p:stCondLst>
                              <p:cond delay="10700"/>
                            </p:stCondLst>
                            <p:childTnLst>
                              <p:par>
                                <p:cTn id="49" presetID="2" presetClass="entr" presetSubtype="2"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1000" fill="hold"/>
                                        <p:tgtEl>
                                          <p:spTgt spid="29"/>
                                        </p:tgtEl>
                                        <p:attrNameLst>
                                          <p:attrName>ppt_x</p:attrName>
                                        </p:attrNameLst>
                                      </p:cBhvr>
                                      <p:tavLst>
                                        <p:tav tm="0">
                                          <p:val>
                                            <p:strVal val="1+#ppt_w/2"/>
                                          </p:val>
                                        </p:tav>
                                        <p:tav tm="100000">
                                          <p:val>
                                            <p:strVal val="#ppt_x"/>
                                          </p:val>
                                        </p:tav>
                                      </p:tavLst>
                                    </p:anim>
                                    <p:anim calcmode="lin" valueType="num">
                                      <p:cBhvr additive="base">
                                        <p:cTn id="52" dur="1000" fill="hold"/>
                                        <p:tgtEl>
                                          <p:spTgt spid="29"/>
                                        </p:tgtEl>
                                        <p:attrNameLst>
                                          <p:attrName>ppt_y</p:attrName>
                                        </p:attrNameLst>
                                      </p:cBhvr>
                                      <p:tavLst>
                                        <p:tav tm="0">
                                          <p:val>
                                            <p:strVal val="#ppt_y"/>
                                          </p:val>
                                        </p:tav>
                                        <p:tav tm="100000">
                                          <p:val>
                                            <p:strVal val="#ppt_y"/>
                                          </p:val>
                                        </p:tav>
                                      </p:tavLst>
                                    </p:anim>
                                  </p:childTnLst>
                                </p:cTn>
                              </p:par>
                            </p:childTnLst>
                          </p:cTn>
                        </p:par>
                        <p:par>
                          <p:cTn id="53" fill="hold">
                            <p:stCondLst>
                              <p:cond delay="11700"/>
                            </p:stCondLst>
                            <p:childTnLst>
                              <p:par>
                                <p:cTn id="54" presetID="22" presetClass="entr" presetSubtype="8"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childTnLst>
                          </p:cTn>
                        </p:par>
                        <p:par>
                          <p:cTn id="57" fill="hold">
                            <p:stCondLst>
                              <p:cond delay="122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childTnLst>
                          </p:cTn>
                        </p:par>
                        <p:par>
                          <p:cTn id="61" fill="hold">
                            <p:stCondLst>
                              <p:cond delay="14100"/>
                            </p:stCondLst>
                            <p:childTnLst>
                              <p:par>
                                <p:cTn id="62" presetID="2" presetClass="entr" presetSubtype="2"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1000" fill="hold"/>
                                        <p:tgtEl>
                                          <p:spTgt spid="26"/>
                                        </p:tgtEl>
                                        <p:attrNameLst>
                                          <p:attrName>ppt_x</p:attrName>
                                        </p:attrNameLst>
                                      </p:cBhvr>
                                      <p:tavLst>
                                        <p:tav tm="0">
                                          <p:val>
                                            <p:strVal val="1+#ppt_w/2"/>
                                          </p:val>
                                        </p:tav>
                                        <p:tav tm="100000">
                                          <p:val>
                                            <p:strVal val="#ppt_x"/>
                                          </p:val>
                                        </p:tav>
                                      </p:tavLst>
                                    </p:anim>
                                    <p:anim calcmode="lin" valueType="num">
                                      <p:cBhvr additive="base">
                                        <p:cTn id="65" dur="1000" fill="hold"/>
                                        <p:tgtEl>
                                          <p:spTgt spid="26"/>
                                        </p:tgtEl>
                                        <p:attrNameLst>
                                          <p:attrName>ppt_y</p:attrName>
                                        </p:attrNameLst>
                                      </p:cBhvr>
                                      <p:tavLst>
                                        <p:tav tm="0">
                                          <p:val>
                                            <p:strVal val="#ppt_y"/>
                                          </p:val>
                                        </p:tav>
                                        <p:tav tm="100000">
                                          <p:val>
                                            <p:strVal val="#ppt_y"/>
                                          </p:val>
                                        </p:tav>
                                      </p:tavLst>
                                    </p:anim>
                                  </p:childTnLst>
                                </p:cTn>
                              </p:par>
                            </p:childTnLst>
                          </p:cTn>
                        </p:par>
                        <p:par>
                          <p:cTn id="66" fill="hold">
                            <p:stCondLst>
                              <p:cond delay="15100"/>
                            </p:stCondLst>
                            <p:childTnLst>
                              <p:par>
                                <p:cTn id="67" presetID="22" presetClass="entr" presetSubtype="8"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childTnLst>
                          </p:cTn>
                        </p:par>
                        <p:par>
                          <p:cTn id="70" fill="hold">
                            <p:stCondLst>
                              <p:cond delay="15600"/>
                            </p:stCondLst>
                            <p:childTnLst>
                              <p:par>
                                <p:cTn id="71" presetID="10" presetClass="entr" presetSubtype="0" fill="hold" grpId="0" nodeType="afterEffect">
                                  <p:stCondLst>
                                    <p:cond delay="0"/>
                                  </p:stCondLst>
                                  <p:iterate type="lt">
                                    <p:tmPct val="10000"/>
                                  </p:iterate>
                                  <p:childTnLst>
                                    <p:set>
                                      <p:cBhvr>
                                        <p:cTn id="72" dur="1" fill="hold">
                                          <p:stCondLst>
                                            <p:cond delay="0"/>
                                          </p:stCondLst>
                                        </p:cTn>
                                        <p:tgtEl>
                                          <p:spTgt spid="28"/>
                                        </p:tgtEl>
                                        <p:attrNameLst>
                                          <p:attrName>style.visibility</p:attrName>
                                        </p:attrNameLst>
                                      </p:cBhvr>
                                      <p:to>
                                        <p:strVal val="visible"/>
                                      </p:to>
                                    </p:set>
                                    <p:animEffect transition="in" filter="fade">
                                      <p:cBhvr>
                                        <p:cTn id="73" dur="500"/>
                                        <p:tgtEl>
                                          <p:spTgt spid="28"/>
                                        </p:tgtEl>
                                      </p:cBhvr>
                                    </p:animEffect>
                                  </p:childTnLst>
                                </p:cTn>
                              </p:par>
                            </p:childTnLst>
                          </p:cTn>
                        </p:par>
                        <p:par>
                          <p:cTn id="74" fill="hold">
                            <p:stCondLst>
                              <p:cond delay="17500"/>
                            </p:stCondLst>
                            <p:childTnLst>
                              <p:par>
                                <p:cTn id="75" presetID="2" presetClass="entr" presetSubtype="2"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1000" fill="hold"/>
                                        <p:tgtEl>
                                          <p:spTgt spid="32"/>
                                        </p:tgtEl>
                                        <p:attrNameLst>
                                          <p:attrName>ppt_x</p:attrName>
                                        </p:attrNameLst>
                                      </p:cBhvr>
                                      <p:tavLst>
                                        <p:tav tm="0">
                                          <p:val>
                                            <p:strVal val="1+#ppt_w/2"/>
                                          </p:val>
                                        </p:tav>
                                        <p:tav tm="100000">
                                          <p:val>
                                            <p:strVal val="#ppt_x"/>
                                          </p:val>
                                        </p:tav>
                                      </p:tavLst>
                                    </p:anim>
                                    <p:anim calcmode="lin" valueType="num">
                                      <p:cBhvr additive="base">
                                        <p:cTn id="78" dur="1000" fill="hold"/>
                                        <p:tgtEl>
                                          <p:spTgt spid="32"/>
                                        </p:tgtEl>
                                        <p:attrNameLst>
                                          <p:attrName>ppt_y</p:attrName>
                                        </p:attrNameLst>
                                      </p:cBhvr>
                                      <p:tavLst>
                                        <p:tav tm="0">
                                          <p:val>
                                            <p:strVal val="#ppt_y"/>
                                          </p:val>
                                        </p:tav>
                                        <p:tav tm="100000">
                                          <p:val>
                                            <p:strVal val="#ppt_y"/>
                                          </p:val>
                                        </p:tav>
                                      </p:tavLst>
                                    </p:anim>
                                  </p:childTnLst>
                                </p:cTn>
                              </p:par>
                            </p:childTnLst>
                          </p:cTn>
                        </p:par>
                        <p:par>
                          <p:cTn id="79" fill="hold">
                            <p:stCondLst>
                              <p:cond delay="18500"/>
                            </p:stCondLst>
                            <p:childTnLst>
                              <p:par>
                                <p:cTn id="80" presetID="22" presetClass="entr" presetSubtype="8"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left)">
                                      <p:cBhvr>
                                        <p:cTn id="82" dur="500"/>
                                        <p:tgtEl>
                                          <p:spTgt spid="33"/>
                                        </p:tgtEl>
                                      </p:cBhvr>
                                    </p:animEffect>
                                  </p:childTnLst>
                                </p:cTn>
                              </p:par>
                            </p:childTnLst>
                          </p:cTn>
                        </p:par>
                        <p:par>
                          <p:cTn id="83" fill="hold">
                            <p:stCondLst>
                              <p:cond delay="19000"/>
                            </p:stCondLst>
                            <p:childTnLst>
                              <p:par>
                                <p:cTn id="84" presetID="10" presetClass="entr" presetSubtype="0" fill="hold" grpId="0" nodeType="afterEffect">
                                  <p:stCondLst>
                                    <p:cond delay="0"/>
                                  </p:stCondLst>
                                  <p:iterate type="lt">
                                    <p:tmPct val="10000"/>
                                  </p:iterate>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p:bldP spid="19" grpId="0"/>
      <p:bldP spid="20" grpId="0" animBg="1"/>
      <p:bldP spid="21" grpId="0"/>
      <p:bldP spid="22" grpId="0"/>
      <p:bldP spid="23" grpId="0" animBg="1"/>
      <p:bldP spid="24" grpId="0"/>
      <p:bldP spid="25" grpId="0"/>
      <p:bldP spid="26" grpId="0" animBg="1"/>
      <p:bldP spid="27" grpId="0"/>
      <p:bldP spid="28" grpId="0"/>
      <p:bldP spid="29" grpId="0" animBg="1"/>
      <p:bldP spid="30" grpId="0"/>
      <p:bldP spid="31" grpId="0"/>
      <p:bldP spid="32" grpId="0" animBg="1"/>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方法工具</a:t>
            </a:r>
            <a:endParaRPr lang="zh-CN" altLang="en-US" dirty="0"/>
          </a:p>
        </p:txBody>
      </p:sp>
      <p:sp>
        <p:nvSpPr>
          <p:cNvPr id="9" name="矩形 8"/>
          <p:cNvSpPr/>
          <p:nvPr/>
        </p:nvSpPr>
        <p:spPr>
          <a:xfrm>
            <a:off x="5306722" y="1733266"/>
            <a:ext cx="1578556" cy="504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cs typeface="+mn-ea"/>
                <a:sym typeface="+mn-lt"/>
              </a:rPr>
              <a:t>输入</a:t>
            </a:r>
            <a:r>
              <a:rPr lang="zh-CN" altLang="en-US" sz="2000" dirty="0">
                <a:solidFill>
                  <a:schemeClr val="bg1"/>
                </a:solidFill>
                <a:cs typeface="+mn-ea"/>
                <a:sym typeface="+mn-lt"/>
              </a:rPr>
              <a:t>内容</a:t>
            </a:r>
          </a:p>
        </p:txBody>
      </p:sp>
      <p:sp>
        <p:nvSpPr>
          <p:cNvPr id="10" name="矩形 9"/>
          <p:cNvSpPr/>
          <p:nvPr/>
        </p:nvSpPr>
        <p:spPr>
          <a:xfrm>
            <a:off x="2947944" y="3107484"/>
            <a:ext cx="1578556" cy="50400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lumMod val="75000"/>
                    <a:lumOff val="25000"/>
                  </a:schemeClr>
                </a:solidFill>
                <a:cs typeface="+mn-ea"/>
                <a:sym typeface="+mn-lt"/>
              </a:rPr>
              <a:t>输入</a:t>
            </a:r>
            <a:r>
              <a:rPr lang="zh-CN" altLang="en-US" sz="2000" dirty="0">
                <a:solidFill>
                  <a:schemeClr val="tx1">
                    <a:lumMod val="75000"/>
                    <a:lumOff val="25000"/>
                  </a:schemeClr>
                </a:solidFill>
                <a:cs typeface="+mn-ea"/>
                <a:sym typeface="+mn-lt"/>
              </a:rPr>
              <a:t>内容</a:t>
            </a:r>
          </a:p>
        </p:txBody>
      </p:sp>
      <p:sp>
        <p:nvSpPr>
          <p:cNvPr id="11" name="矩形 10"/>
          <p:cNvSpPr/>
          <p:nvPr/>
        </p:nvSpPr>
        <p:spPr>
          <a:xfrm>
            <a:off x="7631114" y="3107484"/>
            <a:ext cx="1578556" cy="50400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lumMod val="75000"/>
                    <a:lumOff val="25000"/>
                  </a:schemeClr>
                </a:solidFill>
                <a:cs typeface="+mn-ea"/>
                <a:sym typeface="+mn-lt"/>
              </a:rPr>
              <a:t>输入</a:t>
            </a:r>
            <a:r>
              <a:rPr lang="zh-CN" altLang="en-US" sz="2000" dirty="0">
                <a:solidFill>
                  <a:schemeClr val="tx1">
                    <a:lumMod val="75000"/>
                    <a:lumOff val="25000"/>
                  </a:schemeClr>
                </a:solidFill>
                <a:cs typeface="+mn-ea"/>
                <a:sym typeface="+mn-lt"/>
              </a:rPr>
              <a:t>内容</a:t>
            </a:r>
          </a:p>
        </p:txBody>
      </p:sp>
      <p:sp>
        <p:nvSpPr>
          <p:cNvPr id="12" name="矩形 11"/>
          <p:cNvSpPr/>
          <p:nvPr/>
        </p:nvSpPr>
        <p:spPr>
          <a:xfrm>
            <a:off x="606358" y="3107484"/>
            <a:ext cx="1578556" cy="50400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lumMod val="75000"/>
                    <a:lumOff val="25000"/>
                  </a:schemeClr>
                </a:solidFill>
                <a:cs typeface="+mn-ea"/>
                <a:sym typeface="+mn-lt"/>
              </a:rPr>
              <a:t>输入内容</a:t>
            </a:r>
            <a:endParaRPr lang="zh-CN" altLang="en-US" sz="2000" dirty="0">
              <a:solidFill>
                <a:schemeClr val="tx1">
                  <a:lumMod val="75000"/>
                  <a:lumOff val="25000"/>
                </a:schemeClr>
              </a:solidFill>
              <a:cs typeface="+mn-ea"/>
              <a:sym typeface="+mn-lt"/>
            </a:endParaRPr>
          </a:p>
        </p:txBody>
      </p:sp>
      <p:sp>
        <p:nvSpPr>
          <p:cNvPr id="13" name="矩形 12"/>
          <p:cNvSpPr/>
          <p:nvPr/>
        </p:nvSpPr>
        <p:spPr>
          <a:xfrm>
            <a:off x="9972700" y="3107484"/>
            <a:ext cx="1578556" cy="50400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lumMod val="75000"/>
                    <a:lumOff val="25000"/>
                  </a:schemeClr>
                </a:solidFill>
                <a:cs typeface="+mn-ea"/>
                <a:sym typeface="+mn-lt"/>
              </a:rPr>
              <a:t>输入</a:t>
            </a:r>
            <a:r>
              <a:rPr lang="zh-CN" altLang="en-US" sz="2000" dirty="0">
                <a:solidFill>
                  <a:schemeClr val="tx1">
                    <a:lumMod val="75000"/>
                    <a:lumOff val="25000"/>
                  </a:schemeClr>
                </a:solidFill>
                <a:cs typeface="+mn-ea"/>
                <a:sym typeface="+mn-lt"/>
              </a:rPr>
              <a:t>内容</a:t>
            </a:r>
          </a:p>
        </p:txBody>
      </p:sp>
      <p:cxnSp>
        <p:nvCxnSpPr>
          <p:cNvPr id="14" name="直接连接符 13"/>
          <p:cNvCxnSpPr>
            <a:stCxn id="12" idx="0"/>
          </p:cNvCxnSpPr>
          <p:nvPr/>
        </p:nvCxnSpPr>
        <p:spPr>
          <a:xfrm flipV="1">
            <a:off x="1395636" y="2674959"/>
            <a:ext cx="0" cy="4325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628604" y="2674959"/>
            <a:ext cx="0" cy="4325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8514429" y="2674959"/>
            <a:ext cx="0" cy="4325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0978952" y="2674959"/>
            <a:ext cx="0" cy="4325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6096000" y="2237266"/>
            <a:ext cx="0" cy="4325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395636" y="2674959"/>
            <a:ext cx="223296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514429" y="2674959"/>
            <a:ext cx="246452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28604" y="2674959"/>
            <a:ext cx="24862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096000" y="2674959"/>
            <a:ext cx="241842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62978" y="3721151"/>
            <a:ext cx="1578556" cy="1477328"/>
          </a:xfrm>
          <a:prstGeom prst="rect">
            <a:avLst/>
          </a:prstGeom>
          <a:noFill/>
        </p:spPr>
        <p:txBody>
          <a:bodyPr wrap="square" lIns="0" rIns="0" rtlCol="0">
            <a:spAutoFit/>
          </a:bodyPr>
          <a:lstStyle/>
          <a:p>
            <a:pPr>
              <a:spcBef>
                <a:spcPts val="600"/>
              </a:spcBef>
            </a:pPr>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24" name="文本框 23"/>
          <p:cNvSpPr txBox="1"/>
          <p:nvPr/>
        </p:nvSpPr>
        <p:spPr>
          <a:xfrm>
            <a:off x="2990409" y="3721151"/>
            <a:ext cx="1578556" cy="1477328"/>
          </a:xfrm>
          <a:prstGeom prst="rect">
            <a:avLst/>
          </a:prstGeom>
          <a:noFill/>
        </p:spPr>
        <p:txBody>
          <a:bodyPr wrap="square" lIns="0" rIns="0" rtlCol="0">
            <a:spAutoFit/>
          </a:bodyPr>
          <a:lstStyle/>
          <a:p>
            <a:pPr>
              <a:spcBef>
                <a:spcPts val="600"/>
              </a:spcBef>
            </a:pPr>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25" name="文本框 24"/>
          <p:cNvSpPr txBox="1"/>
          <p:nvPr/>
        </p:nvSpPr>
        <p:spPr>
          <a:xfrm>
            <a:off x="7645269" y="3721151"/>
            <a:ext cx="1578556" cy="1477328"/>
          </a:xfrm>
          <a:prstGeom prst="rect">
            <a:avLst/>
          </a:prstGeom>
          <a:noFill/>
        </p:spPr>
        <p:txBody>
          <a:bodyPr wrap="square" lIns="0" rIns="0" rtlCol="0">
            <a:spAutoFit/>
          </a:bodyPr>
          <a:lstStyle/>
          <a:p>
            <a:pPr>
              <a:spcBef>
                <a:spcPts val="600"/>
              </a:spcBef>
            </a:pPr>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26" name="文本框 25"/>
          <p:cNvSpPr txBox="1"/>
          <p:nvPr/>
        </p:nvSpPr>
        <p:spPr>
          <a:xfrm>
            <a:off x="9972700" y="3721151"/>
            <a:ext cx="1578556" cy="1477328"/>
          </a:xfrm>
          <a:prstGeom prst="rect">
            <a:avLst/>
          </a:prstGeom>
          <a:noFill/>
        </p:spPr>
        <p:txBody>
          <a:bodyPr wrap="square" lIns="0" rIns="0" rtlCol="0">
            <a:spAutoFit/>
          </a:bodyPr>
          <a:lstStyle/>
          <a:p>
            <a:pPr>
              <a:spcBef>
                <a:spcPts val="600"/>
              </a:spcBef>
            </a:pPr>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27" name="文本框 26"/>
          <p:cNvSpPr txBox="1"/>
          <p:nvPr/>
        </p:nvSpPr>
        <p:spPr>
          <a:xfrm>
            <a:off x="777383" y="5425900"/>
            <a:ext cx="10505384" cy="369332"/>
          </a:xfrm>
          <a:prstGeom prst="rect">
            <a:avLst/>
          </a:prstGeom>
          <a:noFill/>
        </p:spPr>
        <p:txBody>
          <a:bodyPr wrap="square" rtlCol="0">
            <a:spAutoFit/>
          </a:bodyPr>
          <a:lstStyle/>
          <a:p>
            <a:pPr>
              <a:spcBef>
                <a:spcPts val="600"/>
              </a:spcBef>
            </a:pPr>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28" name="矩形 27"/>
          <p:cNvSpPr/>
          <p:nvPr/>
        </p:nvSpPr>
        <p:spPr>
          <a:xfrm>
            <a:off x="677371" y="5493051"/>
            <a:ext cx="128588" cy="2076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endParaRPr lang="zh-CN" altLang="en-US" sz="1600" dirty="0" smtClean="0">
              <a:solidFill>
                <a:schemeClr val="tx1">
                  <a:lumMod val="75000"/>
                  <a:lumOff val="25000"/>
                </a:schemeClr>
              </a:solidFill>
              <a:cs typeface="+mn-ea"/>
              <a:sym typeface="+mn-lt"/>
            </a:endParaRPr>
          </a:p>
        </p:txBody>
      </p:sp>
      <p:sp>
        <p:nvSpPr>
          <p:cNvPr id="29" name="矩形 28"/>
          <p:cNvSpPr/>
          <p:nvPr/>
        </p:nvSpPr>
        <p:spPr>
          <a:xfrm>
            <a:off x="5289529" y="3107484"/>
            <a:ext cx="1578556" cy="50400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lumMod val="75000"/>
                    <a:lumOff val="25000"/>
                  </a:schemeClr>
                </a:solidFill>
                <a:cs typeface="+mn-ea"/>
                <a:sym typeface="+mn-lt"/>
              </a:rPr>
              <a:t>输入</a:t>
            </a:r>
            <a:r>
              <a:rPr lang="zh-CN" altLang="en-US" sz="2000" dirty="0">
                <a:solidFill>
                  <a:schemeClr val="tx1">
                    <a:lumMod val="75000"/>
                    <a:lumOff val="25000"/>
                  </a:schemeClr>
                </a:solidFill>
                <a:cs typeface="+mn-ea"/>
                <a:sym typeface="+mn-lt"/>
              </a:rPr>
              <a:t>内容</a:t>
            </a:r>
          </a:p>
        </p:txBody>
      </p:sp>
      <p:sp>
        <p:nvSpPr>
          <p:cNvPr id="30" name="文本框 29"/>
          <p:cNvSpPr txBox="1"/>
          <p:nvPr/>
        </p:nvSpPr>
        <p:spPr>
          <a:xfrm>
            <a:off x="5317839" y="3721151"/>
            <a:ext cx="1578556" cy="1477328"/>
          </a:xfrm>
          <a:prstGeom prst="rect">
            <a:avLst/>
          </a:prstGeom>
          <a:noFill/>
        </p:spPr>
        <p:txBody>
          <a:bodyPr wrap="square" lIns="0" rIns="0" rtlCol="0">
            <a:spAutoFit/>
          </a:bodyPr>
          <a:lstStyle/>
          <a:p>
            <a:pPr>
              <a:spcBef>
                <a:spcPts val="600"/>
              </a:spcBef>
            </a:pPr>
            <a:r>
              <a:rPr lang="zh-CN" altLang="en-US" dirty="0">
                <a:solidFill>
                  <a:schemeClr val="tx1">
                    <a:lumMod val="75000"/>
                    <a:lumOff val="25000"/>
                  </a:schemeClr>
                </a:solidFill>
                <a:cs typeface="+mn-ea"/>
                <a:sym typeface="+mn-lt"/>
              </a:rPr>
              <a:t>在此输入关于此标题或图形的文字描述内容或者相关的数据。</a:t>
            </a:r>
          </a:p>
        </p:txBody>
      </p:sp>
      <p:cxnSp>
        <p:nvCxnSpPr>
          <p:cNvPr id="31" name="直接连接符 30"/>
          <p:cNvCxnSpPr/>
          <p:nvPr/>
        </p:nvCxnSpPr>
        <p:spPr>
          <a:xfrm flipV="1">
            <a:off x="6096000" y="2674959"/>
            <a:ext cx="0" cy="4325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170755"/>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right)">
                                      <p:cBhvr>
                                        <p:cTn id="17" dur="750"/>
                                        <p:tgtEl>
                                          <p:spTgt spid="21"/>
                                        </p:tgtEl>
                                      </p:cBhvr>
                                    </p:animEffect>
                                  </p:childTnLst>
                                </p:cTn>
                              </p:par>
                            </p:childTnLst>
                          </p:cTn>
                        </p:par>
                        <p:par>
                          <p:cTn id="18" fill="hold">
                            <p:stCondLst>
                              <p:cond delay="2250"/>
                            </p:stCondLst>
                            <p:childTnLst>
                              <p:par>
                                <p:cTn id="19" presetID="22" presetClass="entr" presetSubtype="2"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right)">
                                      <p:cBhvr>
                                        <p:cTn id="21" dur="1000"/>
                                        <p:tgtEl>
                                          <p:spTgt spid="19"/>
                                        </p:tgtEl>
                                      </p:cBhvr>
                                    </p:animEffect>
                                  </p:childTnLst>
                                </p:cTn>
                              </p:par>
                            </p:childTnLst>
                          </p:cTn>
                        </p:par>
                        <p:par>
                          <p:cTn id="22" fill="hold">
                            <p:stCondLst>
                              <p:cond delay="3250"/>
                            </p:stCondLst>
                            <p:childTnLst>
                              <p:par>
                                <p:cTn id="23" presetID="22"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3750"/>
                            </p:stCondLst>
                            <p:childTnLst>
                              <p:par>
                                <p:cTn id="27" presetID="17" presetClass="entr" presetSubtype="1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750" fill="hold"/>
                                        <p:tgtEl>
                                          <p:spTgt spid="12"/>
                                        </p:tgtEl>
                                        <p:attrNameLst>
                                          <p:attrName>ppt_w</p:attrName>
                                        </p:attrNameLst>
                                      </p:cBhvr>
                                      <p:tavLst>
                                        <p:tav tm="0">
                                          <p:val>
                                            <p:fltVal val="0"/>
                                          </p:val>
                                        </p:tav>
                                        <p:tav tm="100000">
                                          <p:val>
                                            <p:strVal val="#ppt_w"/>
                                          </p:val>
                                        </p:tav>
                                      </p:tavLst>
                                    </p:anim>
                                    <p:anim calcmode="lin" valueType="num">
                                      <p:cBhvr>
                                        <p:cTn id="30" dur="750" fill="hold"/>
                                        <p:tgtEl>
                                          <p:spTgt spid="12"/>
                                        </p:tgtEl>
                                        <p:attrNameLst>
                                          <p:attrName>ppt_h</p:attrName>
                                        </p:attrNameLst>
                                      </p:cBhvr>
                                      <p:tavLst>
                                        <p:tav tm="0">
                                          <p:val>
                                            <p:strVal val="#ppt_h"/>
                                          </p:val>
                                        </p:tav>
                                        <p:tav tm="100000">
                                          <p:val>
                                            <p:strVal val="#ppt_h"/>
                                          </p:val>
                                        </p:tav>
                                      </p:tavLst>
                                    </p:anim>
                                  </p:childTnLst>
                                </p:cTn>
                              </p:par>
                            </p:childTnLst>
                          </p:cTn>
                        </p:par>
                        <p:par>
                          <p:cTn id="31" fill="hold">
                            <p:stCondLst>
                              <p:cond delay="450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23"/>
                                        </p:tgtEl>
                                        <p:attrNameLst>
                                          <p:attrName>style.visibility</p:attrName>
                                        </p:attrNameLst>
                                      </p:cBhvr>
                                      <p:to>
                                        <p:strVal val="visible"/>
                                      </p:to>
                                    </p:set>
                                    <p:animEffect transition="in" filter="fade">
                                      <p:cBhvr>
                                        <p:cTn id="34" dur="750"/>
                                        <p:tgtEl>
                                          <p:spTgt spid="23"/>
                                        </p:tgtEl>
                                      </p:cBhvr>
                                    </p:animEffect>
                                  </p:childTnLst>
                                </p:cTn>
                              </p:par>
                            </p:childTnLst>
                          </p:cTn>
                        </p:par>
                        <p:par>
                          <p:cTn id="35" fill="hold">
                            <p:stCondLst>
                              <p:cond delay="7200"/>
                            </p:stCondLst>
                            <p:childTnLst>
                              <p:par>
                                <p:cTn id="36" presetID="22" presetClass="entr" presetSubtype="1"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7700"/>
                            </p:stCondLst>
                            <p:childTnLst>
                              <p:par>
                                <p:cTn id="40" presetID="17" presetClass="entr" presetSubtype="1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750" fill="hold"/>
                                        <p:tgtEl>
                                          <p:spTgt spid="10"/>
                                        </p:tgtEl>
                                        <p:attrNameLst>
                                          <p:attrName>ppt_w</p:attrName>
                                        </p:attrNameLst>
                                      </p:cBhvr>
                                      <p:tavLst>
                                        <p:tav tm="0">
                                          <p:val>
                                            <p:fltVal val="0"/>
                                          </p:val>
                                        </p:tav>
                                        <p:tav tm="100000">
                                          <p:val>
                                            <p:strVal val="#ppt_w"/>
                                          </p:val>
                                        </p:tav>
                                      </p:tavLst>
                                    </p:anim>
                                    <p:anim calcmode="lin" valueType="num">
                                      <p:cBhvr>
                                        <p:cTn id="43" dur="750" fill="hold"/>
                                        <p:tgtEl>
                                          <p:spTgt spid="10"/>
                                        </p:tgtEl>
                                        <p:attrNameLst>
                                          <p:attrName>ppt_h</p:attrName>
                                        </p:attrNameLst>
                                      </p:cBhvr>
                                      <p:tavLst>
                                        <p:tav tm="0">
                                          <p:val>
                                            <p:strVal val="#ppt_h"/>
                                          </p:val>
                                        </p:tav>
                                        <p:tav tm="100000">
                                          <p:val>
                                            <p:strVal val="#ppt_h"/>
                                          </p:val>
                                        </p:tav>
                                      </p:tavLst>
                                    </p:anim>
                                  </p:childTnLst>
                                </p:cTn>
                              </p:par>
                            </p:childTnLst>
                          </p:cTn>
                        </p:par>
                        <p:par>
                          <p:cTn id="44" fill="hold">
                            <p:stCondLst>
                              <p:cond delay="845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24"/>
                                        </p:tgtEl>
                                        <p:attrNameLst>
                                          <p:attrName>style.visibility</p:attrName>
                                        </p:attrNameLst>
                                      </p:cBhvr>
                                      <p:to>
                                        <p:strVal val="visible"/>
                                      </p:to>
                                    </p:set>
                                    <p:animEffect transition="in" filter="fade">
                                      <p:cBhvr>
                                        <p:cTn id="47" dur="750"/>
                                        <p:tgtEl>
                                          <p:spTgt spid="24"/>
                                        </p:tgtEl>
                                      </p:cBhvr>
                                    </p:animEffect>
                                  </p:childTnLst>
                                </p:cTn>
                              </p:par>
                            </p:childTnLst>
                          </p:cTn>
                        </p:par>
                        <p:par>
                          <p:cTn id="48" fill="hold">
                            <p:stCondLst>
                              <p:cond delay="11150"/>
                            </p:stCondLst>
                            <p:childTnLst>
                              <p:par>
                                <p:cTn id="49" presetID="22" presetClass="entr" presetSubtype="1"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up)">
                                      <p:cBhvr>
                                        <p:cTn id="51" dur="500"/>
                                        <p:tgtEl>
                                          <p:spTgt spid="31"/>
                                        </p:tgtEl>
                                      </p:cBhvr>
                                    </p:animEffect>
                                  </p:childTnLst>
                                </p:cTn>
                              </p:par>
                            </p:childTnLst>
                          </p:cTn>
                        </p:par>
                        <p:par>
                          <p:cTn id="52" fill="hold">
                            <p:stCondLst>
                              <p:cond delay="11650"/>
                            </p:stCondLst>
                            <p:childTnLst>
                              <p:par>
                                <p:cTn id="53" presetID="17" presetClass="entr" presetSubtype="1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750" fill="hold"/>
                                        <p:tgtEl>
                                          <p:spTgt spid="29"/>
                                        </p:tgtEl>
                                        <p:attrNameLst>
                                          <p:attrName>ppt_w</p:attrName>
                                        </p:attrNameLst>
                                      </p:cBhvr>
                                      <p:tavLst>
                                        <p:tav tm="0">
                                          <p:val>
                                            <p:fltVal val="0"/>
                                          </p:val>
                                        </p:tav>
                                        <p:tav tm="100000">
                                          <p:val>
                                            <p:strVal val="#ppt_w"/>
                                          </p:val>
                                        </p:tav>
                                      </p:tavLst>
                                    </p:anim>
                                    <p:anim calcmode="lin" valueType="num">
                                      <p:cBhvr>
                                        <p:cTn id="56" dur="750" fill="hold"/>
                                        <p:tgtEl>
                                          <p:spTgt spid="29"/>
                                        </p:tgtEl>
                                        <p:attrNameLst>
                                          <p:attrName>ppt_h</p:attrName>
                                        </p:attrNameLst>
                                      </p:cBhvr>
                                      <p:tavLst>
                                        <p:tav tm="0">
                                          <p:val>
                                            <p:strVal val="#ppt_h"/>
                                          </p:val>
                                        </p:tav>
                                        <p:tav tm="100000">
                                          <p:val>
                                            <p:strVal val="#ppt_h"/>
                                          </p:val>
                                        </p:tav>
                                      </p:tavLst>
                                    </p:anim>
                                  </p:childTnLst>
                                </p:cTn>
                              </p:par>
                            </p:childTnLst>
                          </p:cTn>
                        </p:par>
                        <p:par>
                          <p:cTn id="57" fill="hold">
                            <p:stCondLst>
                              <p:cond delay="1240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30"/>
                                        </p:tgtEl>
                                        <p:attrNameLst>
                                          <p:attrName>style.visibility</p:attrName>
                                        </p:attrNameLst>
                                      </p:cBhvr>
                                      <p:to>
                                        <p:strVal val="visible"/>
                                      </p:to>
                                    </p:set>
                                    <p:animEffect transition="in" filter="fade">
                                      <p:cBhvr>
                                        <p:cTn id="60" dur="750"/>
                                        <p:tgtEl>
                                          <p:spTgt spid="30"/>
                                        </p:tgtEl>
                                      </p:cBhvr>
                                    </p:animEffect>
                                  </p:childTnLst>
                                </p:cTn>
                              </p:par>
                            </p:childTnLst>
                          </p:cTn>
                        </p:par>
                        <p:par>
                          <p:cTn id="61" fill="hold">
                            <p:stCondLst>
                              <p:cond delay="15100"/>
                            </p:stCondLst>
                            <p:childTnLst>
                              <p:par>
                                <p:cTn id="62" presetID="22" presetClass="entr" presetSubtype="8"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750"/>
                                        <p:tgtEl>
                                          <p:spTgt spid="22"/>
                                        </p:tgtEl>
                                      </p:cBhvr>
                                    </p:animEffect>
                                  </p:childTnLst>
                                </p:cTn>
                              </p:par>
                            </p:childTnLst>
                          </p:cTn>
                        </p:par>
                        <p:par>
                          <p:cTn id="65" fill="hold">
                            <p:stCondLst>
                              <p:cond delay="15850"/>
                            </p:stCondLst>
                            <p:childTnLst>
                              <p:par>
                                <p:cTn id="66" presetID="22" presetClass="entr" presetSubtype="1"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up)">
                                      <p:cBhvr>
                                        <p:cTn id="68" dur="500"/>
                                        <p:tgtEl>
                                          <p:spTgt spid="16"/>
                                        </p:tgtEl>
                                      </p:cBhvr>
                                    </p:animEffect>
                                  </p:childTnLst>
                                </p:cTn>
                              </p:par>
                            </p:childTnLst>
                          </p:cTn>
                        </p:par>
                        <p:par>
                          <p:cTn id="69" fill="hold">
                            <p:stCondLst>
                              <p:cond delay="16350"/>
                            </p:stCondLst>
                            <p:childTnLst>
                              <p:par>
                                <p:cTn id="70" presetID="17" presetClass="entr" presetSubtype="10"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p:cTn id="72" dur="750" fill="hold"/>
                                        <p:tgtEl>
                                          <p:spTgt spid="11"/>
                                        </p:tgtEl>
                                        <p:attrNameLst>
                                          <p:attrName>ppt_w</p:attrName>
                                        </p:attrNameLst>
                                      </p:cBhvr>
                                      <p:tavLst>
                                        <p:tav tm="0">
                                          <p:val>
                                            <p:fltVal val="0"/>
                                          </p:val>
                                        </p:tav>
                                        <p:tav tm="100000">
                                          <p:val>
                                            <p:strVal val="#ppt_w"/>
                                          </p:val>
                                        </p:tav>
                                      </p:tavLst>
                                    </p:anim>
                                    <p:anim calcmode="lin" valueType="num">
                                      <p:cBhvr>
                                        <p:cTn id="73" dur="750" fill="hold"/>
                                        <p:tgtEl>
                                          <p:spTgt spid="11"/>
                                        </p:tgtEl>
                                        <p:attrNameLst>
                                          <p:attrName>ppt_h</p:attrName>
                                        </p:attrNameLst>
                                      </p:cBhvr>
                                      <p:tavLst>
                                        <p:tav tm="0">
                                          <p:val>
                                            <p:strVal val="#ppt_h"/>
                                          </p:val>
                                        </p:tav>
                                        <p:tav tm="100000">
                                          <p:val>
                                            <p:strVal val="#ppt_h"/>
                                          </p:val>
                                        </p:tav>
                                      </p:tavLst>
                                    </p:anim>
                                  </p:childTnLst>
                                </p:cTn>
                              </p:par>
                            </p:childTnLst>
                          </p:cTn>
                        </p:par>
                        <p:par>
                          <p:cTn id="74" fill="hold">
                            <p:stCondLst>
                              <p:cond delay="17100"/>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25"/>
                                        </p:tgtEl>
                                        <p:attrNameLst>
                                          <p:attrName>style.visibility</p:attrName>
                                        </p:attrNameLst>
                                      </p:cBhvr>
                                      <p:to>
                                        <p:strVal val="visible"/>
                                      </p:to>
                                    </p:set>
                                    <p:animEffect transition="in" filter="fade">
                                      <p:cBhvr>
                                        <p:cTn id="77" dur="750"/>
                                        <p:tgtEl>
                                          <p:spTgt spid="25"/>
                                        </p:tgtEl>
                                      </p:cBhvr>
                                    </p:animEffect>
                                  </p:childTnLst>
                                </p:cTn>
                              </p:par>
                            </p:childTnLst>
                          </p:cTn>
                        </p:par>
                        <p:par>
                          <p:cTn id="78" fill="hold">
                            <p:stCondLst>
                              <p:cond delay="19800"/>
                            </p:stCondLst>
                            <p:childTnLst>
                              <p:par>
                                <p:cTn id="79" presetID="22" presetClass="entr" presetSubtype="8"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wipe(left)">
                                      <p:cBhvr>
                                        <p:cTn id="81" dur="1000"/>
                                        <p:tgtEl>
                                          <p:spTgt spid="20"/>
                                        </p:tgtEl>
                                      </p:cBhvr>
                                    </p:animEffect>
                                  </p:childTnLst>
                                </p:cTn>
                              </p:par>
                            </p:childTnLst>
                          </p:cTn>
                        </p:par>
                        <p:par>
                          <p:cTn id="82" fill="hold">
                            <p:stCondLst>
                              <p:cond delay="20800"/>
                            </p:stCondLst>
                            <p:childTnLst>
                              <p:par>
                                <p:cTn id="83" presetID="22" presetClass="entr" presetSubtype="1" fill="hold" nodeType="afterEffect">
                                  <p:stCondLst>
                                    <p:cond delay="0"/>
                                  </p:stCondLst>
                                  <p:childTnLst>
                                    <p:set>
                                      <p:cBhvr>
                                        <p:cTn id="84" dur="1" fill="hold">
                                          <p:stCondLst>
                                            <p:cond delay="0"/>
                                          </p:stCondLst>
                                        </p:cTn>
                                        <p:tgtEl>
                                          <p:spTgt spid="17"/>
                                        </p:tgtEl>
                                        <p:attrNameLst>
                                          <p:attrName>style.visibility</p:attrName>
                                        </p:attrNameLst>
                                      </p:cBhvr>
                                      <p:to>
                                        <p:strVal val="visible"/>
                                      </p:to>
                                    </p:set>
                                    <p:animEffect transition="in" filter="wipe(up)">
                                      <p:cBhvr>
                                        <p:cTn id="85" dur="500"/>
                                        <p:tgtEl>
                                          <p:spTgt spid="17"/>
                                        </p:tgtEl>
                                      </p:cBhvr>
                                    </p:animEffect>
                                  </p:childTnLst>
                                </p:cTn>
                              </p:par>
                            </p:childTnLst>
                          </p:cTn>
                        </p:par>
                        <p:par>
                          <p:cTn id="86" fill="hold">
                            <p:stCondLst>
                              <p:cond delay="21300"/>
                            </p:stCondLst>
                            <p:childTnLst>
                              <p:par>
                                <p:cTn id="87" presetID="17" presetClass="entr" presetSubtype="10"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p:cTn id="89" dur="750" fill="hold"/>
                                        <p:tgtEl>
                                          <p:spTgt spid="13"/>
                                        </p:tgtEl>
                                        <p:attrNameLst>
                                          <p:attrName>ppt_w</p:attrName>
                                        </p:attrNameLst>
                                      </p:cBhvr>
                                      <p:tavLst>
                                        <p:tav tm="0">
                                          <p:val>
                                            <p:fltVal val="0"/>
                                          </p:val>
                                        </p:tav>
                                        <p:tav tm="100000">
                                          <p:val>
                                            <p:strVal val="#ppt_w"/>
                                          </p:val>
                                        </p:tav>
                                      </p:tavLst>
                                    </p:anim>
                                    <p:anim calcmode="lin" valueType="num">
                                      <p:cBhvr>
                                        <p:cTn id="90" dur="750" fill="hold"/>
                                        <p:tgtEl>
                                          <p:spTgt spid="13"/>
                                        </p:tgtEl>
                                        <p:attrNameLst>
                                          <p:attrName>ppt_h</p:attrName>
                                        </p:attrNameLst>
                                      </p:cBhvr>
                                      <p:tavLst>
                                        <p:tav tm="0">
                                          <p:val>
                                            <p:strVal val="#ppt_h"/>
                                          </p:val>
                                        </p:tav>
                                        <p:tav tm="100000">
                                          <p:val>
                                            <p:strVal val="#ppt_h"/>
                                          </p:val>
                                        </p:tav>
                                      </p:tavLst>
                                    </p:anim>
                                  </p:childTnLst>
                                </p:cTn>
                              </p:par>
                            </p:childTnLst>
                          </p:cTn>
                        </p:par>
                        <p:par>
                          <p:cTn id="91" fill="hold">
                            <p:stCondLst>
                              <p:cond delay="22050"/>
                            </p:stCondLst>
                            <p:childTnLst>
                              <p:par>
                                <p:cTn id="92" presetID="10" presetClass="entr" presetSubtype="0" fill="hold" grpId="0" nodeType="afterEffect">
                                  <p:stCondLst>
                                    <p:cond delay="0"/>
                                  </p:stCondLst>
                                  <p:iterate type="lt">
                                    <p:tmPct val="10000"/>
                                  </p:iterate>
                                  <p:childTnLst>
                                    <p:set>
                                      <p:cBhvr>
                                        <p:cTn id="93" dur="1" fill="hold">
                                          <p:stCondLst>
                                            <p:cond delay="0"/>
                                          </p:stCondLst>
                                        </p:cTn>
                                        <p:tgtEl>
                                          <p:spTgt spid="26"/>
                                        </p:tgtEl>
                                        <p:attrNameLst>
                                          <p:attrName>style.visibility</p:attrName>
                                        </p:attrNameLst>
                                      </p:cBhvr>
                                      <p:to>
                                        <p:strVal val="visible"/>
                                      </p:to>
                                    </p:set>
                                    <p:animEffect transition="in" filter="fade">
                                      <p:cBhvr>
                                        <p:cTn id="94" dur="750"/>
                                        <p:tgtEl>
                                          <p:spTgt spid="26"/>
                                        </p:tgtEl>
                                      </p:cBhvr>
                                    </p:animEffect>
                                  </p:childTnLst>
                                </p:cTn>
                              </p:par>
                            </p:childTnLst>
                          </p:cTn>
                        </p:par>
                        <p:par>
                          <p:cTn id="95" fill="hold">
                            <p:stCondLst>
                              <p:cond delay="24750"/>
                            </p:stCondLst>
                            <p:childTnLst>
                              <p:par>
                                <p:cTn id="96" presetID="35" presetClass="entr" presetSubtype="0"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1000"/>
                                        <p:tgtEl>
                                          <p:spTgt spid="28"/>
                                        </p:tgtEl>
                                      </p:cBhvr>
                                    </p:animEffect>
                                    <p:anim calcmode="lin" valueType="num">
                                      <p:cBhvr>
                                        <p:cTn id="99" dur="1000" fill="hold"/>
                                        <p:tgtEl>
                                          <p:spTgt spid="28"/>
                                        </p:tgtEl>
                                        <p:attrNameLst>
                                          <p:attrName>style.rotation</p:attrName>
                                        </p:attrNameLst>
                                      </p:cBhvr>
                                      <p:tavLst>
                                        <p:tav tm="0">
                                          <p:val>
                                            <p:fltVal val="720"/>
                                          </p:val>
                                        </p:tav>
                                        <p:tav tm="100000">
                                          <p:val>
                                            <p:fltVal val="0"/>
                                          </p:val>
                                        </p:tav>
                                      </p:tavLst>
                                    </p:anim>
                                    <p:anim calcmode="lin" valueType="num">
                                      <p:cBhvr>
                                        <p:cTn id="100" dur="1000" fill="hold"/>
                                        <p:tgtEl>
                                          <p:spTgt spid="28"/>
                                        </p:tgtEl>
                                        <p:attrNameLst>
                                          <p:attrName>ppt_h</p:attrName>
                                        </p:attrNameLst>
                                      </p:cBhvr>
                                      <p:tavLst>
                                        <p:tav tm="0">
                                          <p:val>
                                            <p:fltVal val="0"/>
                                          </p:val>
                                        </p:tav>
                                        <p:tav tm="100000">
                                          <p:val>
                                            <p:strVal val="#ppt_h"/>
                                          </p:val>
                                        </p:tav>
                                      </p:tavLst>
                                    </p:anim>
                                    <p:anim calcmode="lin" valueType="num">
                                      <p:cBhvr>
                                        <p:cTn id="101" dur="1000" fill="hold"/>
                                        <p:tgtEl>
                                          <p:spTgt spid="28"/>
                                        </p:tgtEl>
                                        <p:attrNameLst>
                                          <p:attrName>ppt_w</p:attrName>
                                        </p:attrNameLst>
                                      </p:cBhvr>
                                      <p:tavLst>
                                        <p:tav tm="0">
                                          <p:val>
                                            <p:fltVal val="0"/>
                                          </p:val>
                                        </p:tav>
                                        <p:tav tm="100000">
                                          <p:val>
                                            <p:strVal val="#ppt_w"/>
                                          </p:val>
                                        </p:tav>
                                      </p:tavLst>
                                    </p:anim>
                                  </p:childTnLst>
                                </p:cTn>
                              </p:par>
                            </p:childTnLst>
                          </p:cTn>
                        </p:par>
                        <p:par>
                          <p:cTn id="102" fill="hold">
                            <p:stCondLst>
                              <p:cond delay="25750"/>
                            </p:stCondLst>
                            <p:childTnLst>
                              <p:par>
                                <p:cTn id="103" presetID="10" presetClass="entr" presetSubtype="0" fill="hold" grpId="0" nodeType="afterEffect">
                                  <p:stCondLst>
                                    <p:cond delay="0"/>
                                  </p:stCondLst>
                                  <p:iterate type="lt">
                                    <p:tmPct val="10000"/>
                                  </p:iterate>
                                  <p:childTnLst>
                                    <p:set>
                                      <p:cBhvr>
                                        <p:cTn id="104" dur="1" fill="hold">
                                          <p:stCondLst>
                                            <p:cond delay="0"/>
                                          </p:stCondLst>
                                        </p:cTn>
                                        <p:tgtEl>
                                          <p:spTgt spid="27"/>
                                        </p:tgtEl>
                                        <p:attrNameLst>
                                          <p:attrName>style.visibility</p:attrName>
                                        </p:attrNameLst>
                                      </p:cBhvr>
                                      <p:to>
                                        <p:strVal val="visible"/>
                                      </p:to>
                                    </p:set>
                                    <p:animEffect transition="in" filter="fade">
                                      <p:cBhvr>
                                        <p:cTn id="10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3" grpId="0"/>
      <p:bldP spid="24" grpId="0"/>
      <p:bldP spid="25" grpId="0"/>
      <p:bldP spid="26" grpId="0"/>
      <p:bldP spid="27" grpId="0"/>
      <p:bldP spid="28" grpId="0" animBg="1"/>
      <p:bldP spid="29" grpId="0" animBg="1"/>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a:t>
            </a:r>
            <a:r>
              <a:rPr lang="zh-CN" altLang="en-US" dirty="0" smtClean="0"/>
              <a:t>理论难点</a:t>
            </a:r>
            <a:endParaRPr lang="zh-CN" altLang="en-US" dirty="0"/>
          </a:p>
        </p:txBody>
      </p:sp>
      <p:sp>
        <p:nvSpPr>
          <p:cNvPr id="3" name="文本占位符 2"/>
          <p:cNvSpPr>
            <a:spLocks noGrp="1"/>
          </p:cNvSpPr>
          <p:nvPr>
            <p:ph type="body" sz="quarter" idx="11"/>
          </p:nvPr>
        </p:nvSpPr>
        <p:spPr/>
        <p:txBody>
          <a:bodyPr/>
          <a:lstStyle/>
          <a:p>
            <a:r>
              <a:rPr lang="en-US" altLang="zh-CN" dirty="0" smtClean="0"/>
              <a:t>2.</a:t>
            </a:r>
            <a:r>
              <a:rPr lang="zh-CN" altLang="en-US" dirty="0" smtClean="0"/>
              <a:t>关键要素</a:t>
            </a:r>
            <a:endParaRPr lang="zh-CN" altLang="en-US" dirty="0"/>
          </a:p>
        </p:txBody>
      </p:sp>
      <p:sp>
        <p:nvSpPr>
          <p:cNvPr id="4" name="文本占位符 3"/>
          <p:cNvSpPr>
            <a:spLocks noGrp="1"/>
          </p:cNvSpPr>
          <p:nvPr>
            <p:ph type="body" sz="quarter" idx="12"/>
          </p:nvPr>
        </p:nvSpPr>
        <p:spPr/>
        <p:txBody>
          <a:bodyPr/>
          <a:lstStyle/>
          <a:p>
            <a:r>
              <a:rPr lang="en-US" altLang="zh-CN" dirty="0" smtClean="0"/>
              <a:t>3.</a:t>
            </a:r>
            <a:r>
              <a:rPr lang="zh-CN" altLang="en-US" dirty="0" smtClean="0"/>
              <a:t>研究方案</a:t>
            </a:r>
            <a:endParaRPr lang="zh-CN" altLang="en-US" dirty="0"/>
          </a:p>
        </p:txBody>
      </p:sp>
      <p:sp>
        <p:nvSpPr>
          <p:cNvPr id="10" name="文本占位符 9"/>
          <p:cNvSpPr>
            <a:spLocks noGrp="1"/>
          </p:cNvSpPr>
          <p:nvPr>
            <p:ph type="body" sz="quarter" idx="13"/>
          </p:nvPr>
        </p:nvSpPr>
        <p:spPr/>
        <p:txBody>
          <a:bodyPr/>
          <a:lstStyle/>
          <a:p>
            <a:r>
              <a:rPr lang="en-US" altLang="zh-CN" dirty="0" smtClean="0"/>
              <a:t>4.</a:t>
            </a:r>
            <a:r>
              <a:rPr lang="zh-CN" altLang="en-US" dirty="0" smtClean="0"/>
              <a:t>实施阶段</a:t>
            </a:r>
            <a:endParaRPr lang="zh-CN" altLang="en-US" dirty="0"/>
          </a:p>
        </p:txBody>
      </p:sp>
      <p:sp>
        <p:nvSpPr>
          <p:cNvPr id="11" name="文本占位符 10"/>
          <p:cNvSpPr>
            <a:spLocks noGrp="1"/>
          </p:cNvSpPr>
          <p:nvPr>
            <p:ph type="body" sz="quarter" idx="14"/>
          </p:nvPr>
        </p:nvSpPr>
        <p:spPr/>
        <p:txBody>
          <a:bodyPr/>
          <a:lstStyle/>
          <a:p>
            <a:r>
              <a:rPr lang="zh-CN" altLang="en-US" dirty="0" smtClean="0"/>
              <a:t>研究过程</a:t>
            </a:r>
            <a:endParaRPr lang="zh-CN" altLang="en-US" dirty="0"/>
          </a:p>
        </p:txBody>
      </p:sp>
      <p:sp>
        <p:nvSpPr>
          <p:cNvPr id="12" name="文本占位符 11"/>
          <p:cNvSpPr>
            <a:spLocks noGrp="1"/>
          </p:cNvSpPr>
          <p:nvPr>
            <p:ph type="body" sz="quarter" idx="15"/>
          </p:nvPr>
        </p:nvSpPr>
        <p:spPr/>
        <p:txBody>
          <a:bodyPr/>
          <a:lstStyle/>
          <a:p>
            <a:r>
              <a:rPr lang="en-US" altLang="zh-CN" dirty="0" smtClean="0"/>
              <a:t>PROCEDURE</a:t>
            </a:r>
            <a:endParaRPr lang="zh-CN" altLang="en-US" dirty="0"/>
          </a:p>
        </p:txBody>
      </p:sp>
    </p:spTree>
    <p:extLst>
      <p:ext uri="{BB962C8B-B14F-4D97-AF65-F5344CB8AC3E}">
        <p14:creationId xmlns:p14="http://schemas.microsoft.com/office/powerpoint/2010/main" val="1104071199"/>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理论难点</a:t>
            </a:r>
            <a:endParaRPr lang="zh-CN" altLang="en-US" dirty="0"/>
          </a:p>
        </p:txBody>
      </p:sp>
      <p:sp>
        <p:nvSpPr>
          <p:cNvPr id="21" name="文本框 20"/>
          <p:cNvSpPr txBox="1"/>
          <p:nvPr/>
        </p:nvSpPr>
        <p:spPr>
          <a:xfrm>
            <a:off x="629076" y="2012995"/>
            <a:ext cx="11320225" cy="400110"/>
          </a:xfrm>
          <a:prstGeom prst="rect">
            <a:avLst/>
          </a:prstGeom>
          <a:noFill/>
        </p:spPr>
        <p:txBody>
          <a:bodyPr wrap="square" rtlCol="0">
            <a:spAutoFit/>
          </a:bodyPr>
          <a:lstStyle/>
          <a:p>
            <a:r>
              <a:rPr lang="zh-CN" altLang="en-US" sz="2000" dirty="0">
                <a:solidFill>
                  <a:schemeClr val="tx1">
                    <a:lumMod val="75000"/>
                    <a:lumOff val="25000"/>
                  </a:schemeClr>
                </a:solidFill>
                <a:cs typeface="+mn-ea"/>
                <a:sym typeface="+mn-lt"/>
              </a:rPr>
              <a:t>在此输入关于此标题或图形的文字描述内容或者相关的</a:t>
            </a:r>
            <a:r>
              <a:rPr lang="zh-CN" altLang="en-US" sz="2000" dirty="0" smtClean="0">
                <a:solidFill>
                  <a:schemeClr val="tx1">
                    <a:lumMod val="75000"/>
                    <a:lumOff val="25000"/>
                  </a:schemeClr>
                </a:solidFill>
                <a:cs typeface="+mn-ea"/>
                <a:sym typeface="+mn-lt"/>
              </a:rPr>
              <a:t>数据。</a:t>
            </a:r>
            <a:endParaRPr lang="zh-CN" altLang="en-US" sz="2000" dirty="0">
              <a:solidFill>
                <a:schemeClr val="tx1">
                  <a:lumMod val="75000"/>
                  <a:lumOff val="25000"/>
                </a:schemeClr>
              </a:solidFill>
              <a:cs typeface="+mn-ea"/>
              <a:sym typeface="+mn-lt"/>
            </a:endParaRPr>
          </a:p>
        </p:txBody>
      </p:sp>
      <p:sp>
        <p:nvSpPr>
          <p:cNvPr id="22" name="矩形 21"/>
          <p:cNvSpPr/>
          <p:nvPr/>
        </p:nvSpPr>
        <p:spPr>
          <a:xfrm>
            <a:off x="547191" y="2077102"/>
            <a:ext cx="95534" cy="21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3" name="椭圆 22"/>
          <p:cNvSpPr/>
          <p:nvPr/>
        </p:nvSpPr>
        <p:spPr>
          <a:xfrm>
            <a:off x="800240" y="3247870"/>
            <a:ext cx="249382" cy="249382"/>
          </a:xfrm>
          <a:prstGeom prst="ellipse">
            <a:avLst/>
          </a:prstGeom>
          <a:noFill/>
          <a:ln>
            <a:solidFill>
              <a:schemeClr val="tx1">
                <a:lumMod val="75000"/>
                <a:lumOff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4" name="椭圆 23"/>
          <p:cNvSpPr/>
          <p:nvPr/>
        </p:nvSpPr>
        <p:spPr>
          <a:xfrm>
            <a:off x="2758702" y="3247870"/>
            <a:ext cx="249382" cy="249382"/>
          </a:xfrm>
          <a:prstGeom prst="ellipse">
            <a:avLst/>
          </a:prstGeom>
          <a:noFill/>
          <a:ln>
            <a:solidFill>
              <a:schemeClr val="tx1">
                <a:lumMod val="75000"/>
                <a:lumOff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5" name="椭圆 24"/>
          <p:cNvSpPr/>
          <p:nvPr/>
        </p:nvSpPr>
        <p:spPr>
          <a:xfrm>
            <a:off x="4717164" y="3247870"/>
            <a:ext cx="249382" cy="249382"/>
          </a:xfrm>
          <a:prstGeom prst="ellipse">
            <a:avLst/>
          </a:prstGeom>
          <a:noFill/>
          <a:ln>
            <a:solidFill>
              <a:schemeClr val="tx1">
                <a:lumMod val="75000"/>
                <a:lumOff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6" name="椭圆 25"/>
          <p:cNvSpPr/>
          <p:nvPr/>
        </p:nvSpPr>
        <p:spPr>
          <a:xfrm>
            <a:off x="6675626" y="3247870"/>
            <a:ext cx="249382" cy="249382"/>
          </a:xfrm>
          <a:prstGeom prst="ellipse">
            <a:avLst/>
          </a:prstGeom>
          <a:noFill/>
          <a:ln>
            <a:solidFill>
              <a:schemeClr val="tx1">
                <a:lumMod val="75000"/>
                <a:lumOff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7" name="椭圆 26"/>
          <p:cNvSpPr/>
          <p:nvPr/>
        </p:nvSpPr>
        <p:spPr>
          <a:xfrm>
            <a:off x="8634088" y="3071377"/>
            <a:ext cx="602368" cy="602368"/>
          </a:xfrm>
          <a:prstGeom prst="ellipse">
            <a:avLst/>
          </a:prstGeom>
          <a:solidFill>
            <a:schemeClr val="tx1">
              <a:lumMod val="75000"/>
              <a:lumOff val="2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sz="1600" dirty="0">
                <a:solidFill>
                  <a:schemeClr val="bg1"/>
                </a:solidFill>
                <a:cs typeface="+mn-ea"/>
                <a:sym typeface="+mn-lt"/>
              </a:rPr>
              <a:t>内容</a:t>
            </a:r>
          </a:p>
        </p:txBody>
      </p:sp>
      <p:sp>
        <p:nvSpPr>
          <p:cNvPr id="28" name="椭圆 27"/>
          <p:cNvSpPr/>
          <p:nvPr/>
        </p:nvSpPr>
        <p:spPr>
          <a:xfrm>
            <a:off x="10945535" y="3247870"/>
            <a:ext cx="249382" cy="249382"/>
          </a:xfrm>
          <a:prstGeom prst="ellipse">
            <a:avLst/>
          </a:prstGeom>
          <a:noFill/>
          <a:ln>
            <a:solidFill>
              <a:schemeClr val="tx1">
                <a:lumMod val="75000"/>
                <a:lumOff val="2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29" name="直接连接符 28"/>
          <p:cNvCxnSpPr>
            <a:stCxn id="23" idx="6"/>
            <a:endCxn id="24" idx="2"/>
          </p:cNvCxnSpPr>
          <p:nvPr/>
        </p:nvCxnSpPr>
        <p:spPr>
          <a:xfrm>
            <a:off x="1049622" y="3372561"/>
            <a:ext cx="1709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24" idx="6"/>
            <a:endCxn id="25" idx="2"/>
          </p:cNvCxnSpPr>
          <p:nvPr/>
        </p:nvCxnSpPr>
        <p:spPr>
          <a:xfrm>
            <a:off x="3008084" y="3372561"/>
            <a:ext cx="1709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5" idx="6"/>
            <a:endCxn id="26" idx="2"/>
          </p:cNvCxnSpPr>
          <p:nvPr/>
        </p:nvCxnSpPr>
        <p:spPr>
          <a:xfrm>
            <a:off x="4966546" y="3372561"/>
            <a:ext cx="1709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26" idx="6"/>
            <a:endCxn id="27" idx="2"/>
          </p:cNvCxnSpPr>
          <p:nvPr/>
        </p:nvCxnSpPr>
        <p:spPr>
          <a:xfrm>
            <a:off x="6925008" y="3372561"/>
            <a:ext cx="170908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7" idx="6"/>
            <a:endCxn id="28" idx="2"/>
          </p:cNvCxnSpPr>
          <p:nvPr/>
        </p:nvCxnSpPr>
        <p:spPr>
          <a:xfrm>
            <a:off x="9236456" y="3372561"/>
            <a:ext cx="170907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503853" y="3534867"/>
            <a:ext cx="835387"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cs typeface="+mn-ea"/>
                <a:sym typeface="+mn-lt"/>
              </a:rPr>
              <a:t>内容</a:t>
            </a:r>
            <a:endParaRPr lang="zh-CN" altLang="en-US" sz="1600" dirty="0">
              <a:solidFill>
                <a:schemeClr val="tx1">
                  <a:lumMod val="75000"/>
                  <a:lumOff val="25000"/>
                </a:schemeClr>
              </a:solidFill>
              <a:cs typeface="+mn-ea"/>
              <a:sym typeface="+mn-lt"/>
            </a:endParaRPr>
          </a:p>
        </p:txBody>
      </p:sp>
      <p:sp>
        <p:nvSpPr>
          <p:cNvPr id="35" name="文本框 34"/>
          <p:cNvSpPr txBox="1"/>
          <p:nvPr/>
        </p:nvSpPr>
        <p:spPr>
          <a:xfrm>
            <a:off x="2470435" y="3534867"/>
            <a:ext cx="835387"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内容</a:t>
            </a:r>
          </a:p>
        </p:txBody>
      </p:sp>
      <p:sp>
        <p:nvSpPr>
          <p:cNvPr id="36" name="文本框 35"/>
          <p:cNvSpPr txBox="1"/>
          <p:nvPr/>
        </p:nvSpPr>
        <p:spPr>
          <a:xfrm>
            <a:off x="4383998" y="3534867"/>
            <a:ext cx="835387"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内容</a:t>
            </a:r>
          </a:p>
        </p:txBody>
      </p:sp>
      <p:sp>
        <p:nvSpPr>
          <p:cNvPr id="37" name="文本框 36"/>
          <p:cNvSpPr txBox="1"/>
          <p:nvPr/>
        </p:nvSpPr>
        <p:spPr>
          <a:xfrm>
            <a:off x="6335268" y="3534867"/>
            <a:ext cx="835387"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内容</a:t>
            </a:r>
          </a:p>
        </p:txBody>
      </p:sp>
      <p:sp>
        <p:nvSpPr>
          <p:cNvPr id="38" name="文本框 37"/>
          <p:cNvSpPr txBox="1"/>
          <p:nvPr/>
        </p:nvSpPr>
        <p:spPr>
          <a:xfrm>
            <a:off x="10647970" y="3534867"/>
            <a:ext cx="835387" cy="338554"/>
          </a:xfrm>
          <a:prstGeom prst="rect">
            <a:avLst/>
          </a:prstGeom>
          <a:noFill/>
        </p:spPr>
        <p:txBody>
          <a:bodyPr wrap="square" rtlCol="0">
            <a:spAutoFit/>
          </a:bodyPr>
          <a:lstStyle/>
          <a:p>
            <a:pPr algn="ctr"/>
            <a:r>
              <a:rPr lang="zh-CN" altLang="en-US" sz="1600" dirty="0">
                <a:solidFill>
                  <a:schemeClr val="tx1">
                    <a:lumMod val="75000"/>
                    <a:lumOff val="25000"/>
                  </a:schemeClr>
                </a:solidFill>
                <a:cs typeface="+mn-ea"/>
                <a:sym typeface="+mn-lt"/>
              </a:rPr>
              <a:t>内容</a:t>
            </a:r>
          </a:p>
        </p:txBody>
      </p:sp>
      <p:sp>
        <p:nvSpPr>
          <p:cNvPr id="39" name="文本框 38"/>
          <p:cNvSpPr txBox="1"/>
          <p:nvPr/>
        </p:nvSpPr>
        <p:spPr>
          <a:xfrm>
            <a:off x="4458998" y="4129093"/>
            <a:ext cx="4973096" cy="1384995"/>
          </a:xfrm>
          <a:prstGeom prst="rect">
            <a:avLst/>
          </a:prstGeom>
          <a:noFill/>
        </p:spPr>
        <p:txBody>
          <a:bodyPr wrap="square" rtlCol="0">
            <a:spAutoFit/>
          </a:bodyPr>
          <a:lstStyle/>
          <a:p>
            <a:pPr algn="r">
              <a:lnSpc>
                <a:spcPct val="150000"/>
              </a:lnSpc>
            </a:pPr>
            <a:r>
              <a:rPr lang="zh-CN" altLang="en-US" sz="2000" b="1" dirty="0" smtClean="0">
                <a:solidFill>
                  <a:schemeClr val="tx1">
                    <a:lumMod val="75000"/>
                    <a:lumOff val="25000"/>
                  </a:schemeClr>
                </a:solidFill>
                <a:cs typeface="+mn-ea"/>
                <a:sym typeface="+mn-lt"/>
              </a:rPr>
              <a:t>在此输入小标题</a:t>
            </a:r>
            <a:endParaRPr lang="en-US" altLang="zh-CN" sz="2000" b="1" dirty="0" smtClean="0">
              <a:solidFill>
                <a:schemeClr val="tx1">
                  <a:lumMod val="75000"/>
                  <a:lumOff val="25000"/>
                </a:schemeClr>
              </a:solidFill>
              <a:cs typeface="+mn-ea"/>
              <a:sym typeface="+mn-lt"/>
            </a:endParaRPr>
          </a:p>
          <a:p>
            <a:pPr algn="r">
              <a:lnSpc>
                <a:spcPct val="150000"/>
              </a:lnSpc>
            </a:pPr>
            <a:r>
              <a:rPr lang="zh-CN" altLang="en-US" dirty="0">
                <a:solidFill>
                  <a:schemeClr val="tx1">
                    <a:lumMod val="75000"/>
                    <a:lumOff val="25000"/>
                  </a:schemeClr>
                </a:solidFill>
                <a:cs typeface="+mn-ea"/>
                <a:sym typeface="+mn-lt"/>
              </a:rPr>
              <a:t>在此输入关于此标题或图形的文字描述内容或者相关的数据</a:t>
            </a:r>
          </a:p>
        </p:txBody>
      </p:sp>
      <p:sp>
        <p:nvSpPr>
          <p:cNvPr id="40" name="燕尾形 39"/>
          <p:cNvSpPr/>
          <p:nvPr/>
        </p:nvSpPr>
        <p:spPr>
          <a:xfrm rot="5400000">
            <a:off x="8838585" y="3830786"/>
            <a:ext cx="197748" cy="197748"/>
          </a:xfrm>
          <a:prstGeom prst="chevr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Tree>
    <p:extLst>
      <p:ext uri="{BB962C8B-B14F-4D97-AF65-F5344CB8AC3E}">
        <p14:creationId xmlns:p14="http://schemas.microsoft.com/office/powerpoint/2010/main" val="4118890804"/>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style.rotation</p:attrName>
                                        </p:attrNameLst>
                                      </p:cBhvr>
                                      <p:tavLst>
                                        <p:tav tm="0">
                                          <p:val>
                                            <p:fltVal val="720"/>
                                          </p:val>
                                        </p:tav>
                                        <p:tav tm="100000">
                                          <p:val>
                                            <p:fltVal val="0"/>
                                          </p:val>
                                        </p:tav>
                                      </p:tavLst>
                                    </p:anim>
                                    <p:anim calcmode="lin" valueType="num">
                                      <p:cBhvr>
                                        <p:cTn id="9" dur="1000" fill="hold"/>
                                        <p:tgtEl>
                                          <p:spTgt spid="22"/>
                                        </p:tgtEl>
                                        <p:attrNameLst>
                                          <p:attrName>ppt_h</p:attrName>
                                        </p:attrNameLst>
                                      </p:cBhvr>
                                      <p:tavLst>
                                        <p:tav tm="0">
                                          <p:val>
                                            <p:fltVal val="0"/>
                                          </p:val>
                                        </p:tav>
                                        <p:tav tm="100000">
                                          <p:val>
                                            <p:strVal val="#ppt_h"/>
                                          </p:val>
                                        </p:tav>
                                      </p:tavLst>
                                    </p:anim>
                                    <p:anim calcmode="lin" valueType="num">
                                      <p:cBhvr>
                                        <p:cTn id="10" dur="1000" fill="hold"/>
                                        <p:tgtEl>
                                          <p:spTgt spid="22"/>
                                        </p:tgtEl>
                                        <p:attrNameLst>
                                          <p:attrName>ppt_w</p:attrName>
                                        </p:attrNameLst>
                                      </p:cBhvr>
                                      <p:tavLst>
                                        <p:tav tm="0">
                                          <p:val>
                                            <p:fltVal val="0"/>
                                          </p:val>
                                        </p:tav>
                                        <p:tav tm="100000">
                                          <p:val>
                                            <p:strVal val="#ppt_w"/>
                                          </p:val>
                                        </p:tav>
                                      </p:tavLst>
                                    </p:anim>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left)">
                                      <p:cBhvr>
                                        <p:cTn id="14" dur="1000"/>
                                        <p:tgtEl>
                                          <p:spTgt spid="21"/>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Effect transition="in" filter="fade">
                                      <p:cBhvr>
                                        <p:cTn id="20" dur="500"/>
                                        <p:tgtEl>
                                          <p:spTgt spid="2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Effect transition="in" filter="fade">
                                      <p:cBhvr>
                                        <p:cTn id="25" dur="500"/>
                                        <p:tgtEl>
                                          <p:spTgt spid="34"/>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animEffect transition="in" filter="fade">
                                      <p:cBhvr>
                                        <p:cTn id="40" dur="500"/>
                                        <p:tgtEl>
                                          <p:spTgt spid="35"/>
                                        </p:tgtEl>
                                      </p:cBhvr>
                                    </p:animEffect>
                                  </p:childTnLst>
                                </p:cTn>
                              </p:par>
                            </p:childTnLst>
                          </p:cTn>
                        </p:par>
                        <p:par>
                          <p:cTn id="41" fill="hold">
                            <p:stCondLst>
                              <p:cond delay="3500"/>
                            </p:stCondLst>
                            <p:childTnLst>
                              <p:par>
                                <p:cTn id="42" presetID="22" presetClass="entr" presetSubtype="8"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left)">
                                      <p:cBhvr>
                                        <p:cTn id="44" dur="500"/>
                                        <p:tgtEl>
                                          <p:spTgt spid="30"/>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500"/>
                                        <p:tgtEl>
                                          <p:spTgt spid="31"/>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500" fill="hold"/>
                                        <p:tgtEl>
                                          <p:spTgt spid="26"/>
                                        </p:tgtEl>
                                        <p:attrNameLst>
                                          <p:attrName>ppt_w</p:attrName>
                                        </p:attrNameLst>
                                      </p:cBhvr>
                                      <p:tavLst>
                                        <p:tav tm="0">
                                          <p:val>
                                            <p:fltVal val="0"/>
                                          </p:val>
                                        </p:tav>
                                        <p:tav tm="100000">
                                          <p:val>
                                            <p:strVal val="#ppt_w"/>
                                          </p:val>
                                        </p:tav>
                                      </p:tavLst>
                                    </p:anim>
                                    <p:anim calcmode="lin" valueType="num">
                                      <p:cBhvr>
                                        <p:cTn id="64" dur="500" fill="hold"/>
                                        <p:tgtEl>
                                          <p:spTgt spid="26"/>
                                        </p:tgtEl>
                                        <p:attrNameLst>
                                          <p:attrName>ppt_h</p:attrName>
                                        </p:attrNameLst>
                                      </p:cBhvr>
                                      <p:tavLst>
                                        <p:tav tm="0">
                                          <p:val>
                                            <p:fltVal val="0"/>
                                          </p:val>
                                        </p:tav>
                                        <p:tav tm="100000">
                                          <p:val>
                                            <p:strVal val="#ppt_h"/>
                                          </p:val>
                                        </p:tav>
                                      </p:tavLst>
                                    </p:anim>
                                    <p:animEffect transition="in" filter="fade">
                                      <p:cBhvr>
                                        <p:cTn id="65" dur="500"/>
                                        <p:tgtEl>
                                          <p:spTgt spid="2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childTnLst>
                          </p:cTn>
                        </p:par>
                        <p:par>
                          <p:cTn id="75" fill="hold">
                            <p:stCondLst>
                              <p:cond delay="6000"/>
                            </p:stCondLst>
                            <p:childTnLst>
                              <p:par>
                                <p:cTn id="76" presetID="53" presetClass="entr" presetSubtype="16"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 calcmode="lin" valueType="num">
                                      <p:cBhvr>
                                        <p:cTn id="78" dur="500" fill="hold"/>
                                        <p:tgtEl>
                                          <p:spTgt spid="27"/>
                                        </p:tgtEl>
                                        <p:attrNameLst>
                                          <p:attrName>ppt_w</p:attrName>
                                        </p:attrNameLst>
                                      </p:cBhvr>
                                      <p:tavLst>
                                        <p:tav tm="0">
                                          <p:val>
                                            <p:fltVal val="0"/>
                                          </p:val>
                                        </p:tav>
                                        <p:tav tm="100000">
                                          <p:val>
                                            <p:strVal val="#ppt_w"/>
                                          </p:val>
                                        </p:tav>
                                      </p:tavLst>
                                    </p:anim>
                                    <p:anim calcmode="lin" valueType="num">
                                      <p:cBhvr>
                                        <p:cTn id="79" dur="500" fill="hold"/>
                                        <p:tgtEl>
                                          <p:spTgt spid="27"/>
                                        </p:tgtEl>
                                        <p:attrNameLst>
                                          <p:attrName>ppt_h</p:attrName>
                                        </p:attrNameLst>
                                      </p:cBhvr>
                                      <p:tavLst>
                                        <p:tav tm="0">
                                          <p:val>
                                            <p:fltVal val="0"/>
                                          </p:val>
                                        </p:tav>
                                        <p:tav tm="100000">
                                          <p:val>
                                            <p:strVal val="#ppt_h"/>
                                          </p:val>
                                        </p:tav>
                                      </p:tavLst>
                                    </p:anim>
                                    <p:animEffect transition="in" filter="fade">
                                      <p:cBhvr>
                                        <p:cTn id="80" dur="500"/>
                                        <p:tgtEl>
                                          <p:spTgt spid="27"/>
                                        </p:tgtEl>
                                      </p:cBhvr>
                                    </p:animEffect>
                                  </p:childTnLst>
                                </p:cTn>
                              </p:par>
                            </p:childTnLst>
                          </p:cTn>
                        </p:par>
                        <p:par>
                          <p:cTn id="81" fill="hold">
                            <p:stCondLst>
                              <p:cond delay="6500"/>
                            </p:stCondLst>
                            <p:childTnLst>
                              <p:par>
                                <p:cTn id="82" presetID="47" presetClass="entr" presetSubtype="0" fill="hold" grpId="0" nodeType="after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fade">
                                      <p:cBhvr>
                                        <p:cTn id="84" dur="1000"/>
                                        <p:tgtEl>
                                          <p:spTgt spid="40"/>
                                        </p:tgtEl>
                                      </p:cBhvr>
                                    </p:animEffect>
                                    <p:anim calcmode="lin" valueType="num">
                                      <p:cBhvr>
                                        <p:cTn id="85" dur="1000" fill="hold"/>
                                        <p:tgtEl>
                                          <p:spTgt spid="40"/>
                                        </p:tgtEl>
                                        <p:attrNameLst>
                                          <p:attrName>ppt_x</p:attrName>
                                        </p:attrNameLst>
                                      </p:cBhvr>
                                      <p:tavLst>
                                        <p:tav tm="0">
                                          <p:val>
                                            <p:strVal val="#ppt_x"/>
                                          </p:val>
                                        </p:tav>
                                        <p:tav tm="100000">
                                          <p:val>
                                            <p:strVal val="#ppt_x"/>
                                          </p:val>
                                        </p:tav>
                                      </p:tavLst>
                                    </p:anim>
                                    <p:anim calcmode="lin" valueType="num">
                                      <p:cBhvr>
                                        <p:cTn id="86" dur="1000" fill="hold"/>
                                        <p:tgtEl>
                                          <p:spTgt spid="40"/>
                                        </p:tgtEl>
                                        <p:attrNameLst>
                                          <p:attrName>ppt_y</p:attrName>
                                        </p:attrNameLst>
                                      </p:cBhvr>
                                      <p:tavLst>
                                        <p:tav tm="0">
                                          <p:val>
                                            <p:strVal val="#ppt_y-.1"/>
                                          </p:val>
                                        </p:tav>
                                        <p:tav tm="100000">
                                          <p:val>
                                            <p:strVal val="#ppt_y"/>
                                          </p:val>
                                        </p:tav>
                                      </p:tavLst>
                                    </p:anim>
                                  </p:childTnLst>
                                </p:cTn>
                              </p:par>
                            </p:childTnLst>
                          </p:cTn>
                        </p:par>
                        <p:par>
                          <p:cTn id="87" fill="hold">
                            <p:stCondLst>
                              <p:cond delay="7500"/>
                            </p:stCondLst>
                            <p:childTnLst>
                              <p:par>
                                <p:cTn id="88" presetID="10" presetClass="entr" presetSubtype="0" fill="hold" grpId="0" nodeType="afterEffect">
                                  <p:stCondLst>
                                    <p:cond delay="0"/>
                                  </p:stCondLst>
                                  <p:iterate type="lt">
                                    <p:tmPct val="10000"/>
                                  </p:iterate>
                                  <p:childTnLst>
                                    <p:set>
                                      <p:cBhvr>
                                        <p:cTn id="89" dur="1" fill="hold">
                                          <p:stCondLst>
                                            <p:cond delay="0"/>
                                          </p:stCondLst>
                                        </p:cTn>
                                        <p:tgtEl>
                                          <p:spTgt spid="39"/>
                                        </p:tgtEl>
                                        <p:attrNameLst>
                                          <p:attrName>style.visibility</p:attrName>
                                        </p:attrNameLst>
                                      </p:cBhvr>
                                      <p:to>
                                        <p:strVal val="visible"/>
                                      </p:to>
                                    </p:set>
                                    <p:animEffect transition="in" filter="fade">
                                      <p:cBhvr>
                                        <p:cTn id="90" dur="500"/>
                                        <p:tgtEl>
                                          <p:spTgt spid="39"/>
                                        </p:tgtEl>
                                      </p:cBhvr>
                                    </p:animEffect>
                                  </p:childTnLst>
                                </p:cTn>
                              </p:par>
                            </p:childTnLst>
                          </p:cTn>
                        </p:par>
                        <p:par>
                          <p:cTn id="91" fill="hold">
                            <p:stCondLst>
                              <p:cond delay="9600"/>
                            </p:stCondLst>
                            <p:childTnLst>
                              <p:par>
                                <p:cTn id="92" presetID="22" presetClass="entr" presetSubtype="8" fill="hold"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wipe(left)">
                                      <p:cBhvr>
                                        <p:cTn id="94" dur="500"/>
                                        <p:tgtEl>
                                          <p:spTgt spid="33"/>
                                        </p:tgtEl>
                                      </p:cBhvr>
                                    </p:animEffect>
                                  </p:childTnLst>
                                </p:cTn>
                              </p:par>
                            </p:childTnLst>
                          </p:cTn>
                        </p:par>
                        <p:par>
                          <p:cTn id="95" fill="hold">
                            <p:stCondLst>
                              <p:cond delay="10100"/>
                            </p:stCondLst>
                            <p:childTnLst>
                              <p:par>
                                <p:cTn id="96" presetID="53" presetClass="entr" presetSubtype="16" fill="hold" grpId="0" nodeType="afterEffect">
                                  <p:stCondLst>
                                    <p:cond delay="0"/>
                                  </p:stCondLst>
                                  <p:childTnLst>
                                    <p:set>
                                      <p:cBhvr>
                                        <p:cTn id="97" dur="1" fill="hold">
                                          <p:stCondLst>
                                            <p:cond delay="0"/>
                                          </p:stCondLst>
                                        </p:cTn>
                                        <p:tgtEl>
                                          <p:spTgt spid="28"/>
                                        </p:tgtEl>
                                        <p:attrNameLst>
                                          <p:attrName>style.visibility</p:attrName>
                                        </p:attrNameLst>
                                      </p:cBhvr>
                                      <p:to>
                                        <p:strVal val="visible"/>
                                      </p:to>
                                    </p:set>
                                    <p:anim calcmode="lin" valueType="num">
                                      <p:cBhvr>
                                        <p:cTn id="98" dur="500" fill="hold"/>
                                        <p:tgtEl>
                                          <p:spTgt spid="28"/>
                                        </p:tgtEl>
                                        <p:attrNameLst>
                                          <p:attrName>ppt_w</p:attrName>
                                        </p:attrNameLst>
                                      </p:cBhvr>
                                      <p:tavLst>
                                        <p:tav tm="0">
                                          <p:val>
                                            <p:fltVal val="0"/>
                                          </p:val>
                                        </p:tav>
                                        <p:tav tm="100000">
                                          <p:val>
                                            <p:strVal val="#ppt_w"/>
                                          </p:val>
                                        </p:tav>
                                      </p:tavLst>
                                    </p:anim>
                                    <p:anim calcmode="lin" valueType="num">
                                      <p:cBhvr>
                                        <p:cTn id="99" dur="500" fill="hold"/>
                                        <p:tgtEl>
                                          <p:spTgt spid="28"/>
                                        </p:tgtEl>
                                        <p:attrNameLst>
                                          <p:attrName>ppt_h</p:attrName>
                                        </p:attrNameLst>
                                      </p:cBhvr>
                                      <p:tavLst>
                                        <p:tav tm="0">
                                          <p:val>
                                            <p:fltVal val="0"/>
                                          </p:val>
                                        </p:tav>
                                        <p:tav tm="100000">
                                          <p:val>
                                            <p:strVal val="#ppt_h"/>
                                          </p:val>
                                        </p:tav>
                                      </p:tavLst>
                                    </p:anim>
                                    <p:animEffect transition="in" filter="fade">
                                      <p:cBhvr>
                                        <p:cTn id="100" dur="500"/>
                                        <p:tgtEl>
                                          <p:spTgt spid="28"/>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500" fill="hold"/>
                                        <p:tgtEl>
                                          <p:spTgt spid="38"/>
                                        </p:tgtEl>
                                        <p:attrNameLst>
                                          <p:attrName>ppt_w</p:attrName>
                                        </p:attrNameLst>
                                      </p:cBhvr>
                                      <p:tavLst>
                                        <p:tav tm="0">
                                          <p:val>
                                            <p:fltVal val="0"/>
                                          </p:val>
                                        </p:tav>
                                        <p:tav tm="100000">
                                          <p:val>
                                            <p:strVal val="#ppt_w"/>
                                          </p:val>
                                        </p:tav>
                                      </p:tavLst>
                                    </p:anim>
                                    <p:anim calcmode="lin" valueType="num">
                                      <p:cBhvr>
                                        <p:cTn id="104" dur="500" fill="hold"/>
                                        <p:tgtEl>
                                          <p:spTgt spid="38"/>
                                        </p:tgtEl>
                                        <p:attrNameLst>
                                          <p:attrName>ppt_h</p:attrName>
                                        </p:attrNameLst>
                                      </p:cBhvr>
                                      <p:tavLst>
                                        <p:tav tm="0">
                                          <p:val>
                                            <p:fltVal val="0"/>
                                          </p:val>
                                        </p:tav>
                                        <p:tav tm="100000">
                                          <p:val>
                                            <p:strVal val="#ppt_h"/>
                                          </p:val>
                                        </p:tav>
                                      </p:tavLst>
                                    </p:anim>
                                    <p:animEffect transition="in" filter="fade">
                                      <p:cBhvr>
                                        <p:cTn id="10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P spid="25" grpId="0" animBg="1"/>
      <p:bldP spid="26" grpId="0" animBg="1"/>
      <p:bldP spid="27" grpId="0" animBg="1"/>
      <p:bldP spid="28" grpId="0" animBg="1"/>
      <p:bldP spid="34" grpId="0"/>
      <p:bldP spid="35" grpId="0"/>
      <p:bldP spid="36" grpId="0"/>
      <p:bldP spid="37" grpId="0"/>
      <p:bldP spid="38" grpId="0"/>
      <p:bldP spid="39" grpId="0"/>
      <p:bldP spid="4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关键要素</a:t>
            </a:r>
            <a:endParaRPr lang="zh-CN" altLang="en-US" dirty="0"/>
          </a:p>
        </p:txBody>
      </p:sp>
      <p:sp>
        <p:nvSpPr>
          <p:cNvPr id="28" name="椭圆 27"/>
          <p:cNvSpPr/>
          <p:nvPr/>
        </p:nvSpPr>
        <p:spPr>
          <a:xfrm>
            <a:off x="4315545" y="1907236"/>
            <a:ext cx="1543050" cy="1543050"/>
          </a:xfrm>
          <a:prstGeom prst="ellipse">
            <a:avLst/>
          </a:prstGeom>
          <a:noFill/>
          <a:ln w="1524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9" name="椭圆 28"/>
          <p:cNvSpPr/>
          <p:nvPr/>
        </p:nvSpPr>
        <p:spPr>
          <a:xfrm>
            <a:off x="4901333" y="3536014"/>
            <a:ext cx="1314450" cy="1314450"/>
          </a:xfrm>
          <a:prstGeom prst="ellipse">
            <a:avLst/>
          </a:prstGeom>
          <a:noFill/>
          <a:ln w="1397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0" name="椭圆 29"/>
          <p:cNvSpPr/>
          <p:nvPr/>
        </p:nvSpPr>
        <p:spPr>
          <a:xfrm>
            <a:off x="6347944" y="3807476"/>
            <a:ext cx="1042988" cy="1042988"/>
          </a:xfrm>
          <a:prstGeom prst="ellipse">
            <a:avLst/>
          </a:prstGeom>
          <a:noFill/>
          <a:ln w="1270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1" name="椭圆 30"/>
          <p:cNvSpPr/>
          <p:nvPr/>
        </p:nvSpPr>
        <p:spPr>
          <a:xfrm>
            <a:off x="7180188" y="3164536"/>
            <a:ext cx="807244" cy="807244"/>
          </a:xfrm>
          <a:prstGeom prst="ellipse">
            <a:avLst/>
          </a:prstGeom>
          <a:noFill/>
          <a:ln w="1016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2" name="椭圆 31"/>
          <p:cNvSpPr/>
          <p:nvPr/>
        </p:nvSpPr>
        <p:spPr>
          <a:xfrm>
            <a:off x="7348068" y="2550172"/>
            <a:ext cx="528636" cy="528636"/>
          </a:xfrm>
          <a:prstGeom prst="ellipse">
            <a:avLst/>
          </a:prstGeom>
          <a:noFill/>
          <a:ln w="762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33" name="椭圆 32"/>
          <p:cNvSpPr/>
          <p:nvPr/>
        </p:nvSpPr>
        <p:spPr>
          <a:xfrm>
            <a:off x="7115899" y="2150124"/>
            <a:ext cx="428624" cy="428624"/>
          </a:xfrm>
          <a:prstGeom prst="ellipse">
            <a:avLst/>
          </a:prstGeom>
          <a:noFill/>
          <a:ln w="5080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34" name="直接连接符 33"/>
          <p:cNvCxnSpPr/>
          <p:nvPr/>
        </p:nvCxnSpPr>
        <p:spPr>
          <a:xfrm>
            <a:off x="5087070" y="2678761"/>
            <a:ext cx="471488" cy="1514478"/>
          </a:xfrm>
          <a:prstGeom prst="line">
            <a:avLst/>
          </a:prstGeom>
          <a:ln>
            <a:solidFill>
              <a:schemeClr val="bg1">
                <a:lumMod val="50000"/>
              </a:schemeClr>
            </a:solidFill>
            <a:prstDash val="dash"/>
            <a:tailEnd type="oval"/>
          </a:ln>
          <a:effectLst/>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558558" y="4193239"/>
            <a:ext cx="1357312" cy="142872"/>
          </a:xfrm>
          <a:prstGeom prst="line">
            <a:avLst/>
          </a:prstGeom>
          <a:ln>
            <a:solidFill>
              <a:schemeClr val="bg1">
                <a:lumMod val="50000"/>
              </a:schemeClr>
            </a:solidFill>
            <a:prstDash val="dash"/>
            <a:tailEnd type="oval"/>
          </a:ln>
          <a:effectLst/>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6915870" y="3568158"/>
            <a:ext cx="696516" cy="789386"/>
          </a:xfrm>
          <a:prstGeom prst="line">
            <a:avLst/>
          </a:prstGeom>
          <a:ln>
            <a:solidFill>
              <a:schemeClr val="bg1">
                <a:lumMod val="50000"/>
              </a:schemeClr>
            </a:solidFill>
            <a:prstDash val="dash"/>
            <a:tailEnd type="oval"/>
          </a:ln>
          <a:effectLst/>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612386" y="2814490"/>
            <a:ext cx="0" cy="753668"/>
          </a:xfrm>
          <a:prstGeom prst="line">
            <a:avLst/>
          </a:prstGeom>
          <a:ln>
            <a:solidFill>
              <a:schemeClr val="bg1">
                <a:lumMod val="50000"/>
              </a:schemeClr>
            </a:solidFill>
            <a:prstDash val="dash"/>
            <a:tailEnd type="oval"/>
          </a:ln>
          <a:effectLst/>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7348068" y="2364436"/>
            <a:ext cx="264318" cy="450054"/>
          </a:xfrm>
          <a:prstGeom prst="line">
            <a:avLst/>
          </a:prstGeom>
          <a:ln>
            <a:solidFill>
              <a:schemeClr val="tx1">
                <a:lumMod val="75000"/>
                <a:lumOff val="25000"/>
              </a:schemeClr>
            </a:solidFill>
            <a:prstDash val="dash"/>
            <a:tailEnd type="oval"/>
          </a:ln>
          <a:effectLst/>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5087070" y="2364436"/>
            <a:ext cx="2260998" cy="314325"/>
          </a:xfrm>
          <a:prstGeom prst="line">
            <a:avLst/>
          </a:prstGeom>
          <a:ln>
            <a:solidFill>
              <a:schemeClr val="bg1">
                <a:lumMod val="50000"/>
              </a:schemeClr>
            </a:solidFill>
            <a:prstDash val="dash"/>
            <a:tailEnd type="oval"/>
          </a:ln>
          <a:effectLst/>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7612386" y="2146550"/>
            <a:ext cx="3999191" cy="369332"/>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在此输入文字描述内容</a:t>
            </a:r>
          </a:p>
        </p:txBody>
      </p:sp>
      <p:sp>
        <p:nvSpPr>
          <p:cNvPr id="41" name="文本框 40"/>
          <p:cNvSpPr txBox="1"/>
          <p:nvPr/>
        </p:nvSpPr>
        <p:spPr>
          <a:xfrm>
            <a:off x="7987432" y="2655543"/>
            <a:ext cx="3999191" cy="369332"/>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在此输入文字描述内容</a:t>
            </a:r>
          </a:p>
        </p:txBody>
      </p:sp>
      <p:sp>
        <p:nvSpPr>
          <p:cNvPr id="42" name="文本框 41"/>
          <p:cNvSpPr txBox="1"/>
          <p:nvPr/>
        </p:nvSpPr>
        <p:spPr>
          <a:xfrm>
            <a:off x="8180312" y="3431141"/>
            <a:ext cx="3999191" cy="369332"/>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在此输入文字描述内容</a:t>
            </a:r>
          </a:p>
        </p:txBody>
      </p:sp>
      <p:sp>
        <p:nvSpPr>
          <p:cNvPr id="43" name="文本框 42"/>
          <p:cNvSpPr txBox="1"/>
          <p:nvPr/>
        </p:nvSpPr>
        <p:spPr>
          <a:xfrm>
            <a:off x="7523093" y="4264675"/>
            <a:ext cx="3999191" cy="369332"/>
          </a:xfrm>
          <a:prstGeom prst="rect">
            <a:avLst/>
          </a:prstGeom>
          <a:noFill/>
        </p:spPr>
        <p:txBody>
          <a:bodyPr wrap="square" rtlCol="0">
            <a:spAutoFit/>
          </a:bodyPr>
          <a:lstStyle/>
          <a:p>
            <a:r>
              <a:rPr lang="zh-CN" altLang="en-US" dirty="0">
                <a:solidFill>
                  <a:schemeClr val="tx1">
                    <a:lumMod val="75000"/>
                    <a:lumOff val="25000"/>
                  </a:schemeClr>
                </a:solidFill>
                <a:cs typeface="+mn-ea"/>
                <a:sym typeface="+mn-lt"/>
              </a:rPr>
              <a:t>在此输入文字描述内容</a:t>
            </a:r>
          </a:p>
        </p:txBody>
      </p:sp>
      <p:sp>
        <p:nvSpPr>
          <p:cNvPr id="44" name="文本框 43"/>
          <p:cNvSpPr txBox="1"/>
          <p:nvPr/>
        </p:nvSpPr>
        <p:spPr>
          <a:xfrm>
            <a:off x="666398" y="4043275"/>
            <a:ext cx="3999191" cy="369332"/>
          </a:xfrm>
          <a:prstGeom prst="rect">
            <a:avLst/>
          </a:prstGeom>
          <a:noFill/>
        </p:spPr>
        <p:txBody>
          <a:bodyPr wrap="square" rtlCol="0">
            <a:spAutoFit/>
          </a:bodyPr>
          <a:lstStyle/>
          <a:p>
            <a:pPr algn="r"/>
            <a:r>
              <a:rPr lang="zh-CN" altLang="en-US" dirty="0">
                <a:solidFill>
                  <a:schemeClr val="tx1">
                    <a:lumMod val="75000"/>
                    <a:lumOff val="25000"/>
                  </a:schemeClr>
                </a:solidFill>
                <a:cs typeface="+mn-ea"/>
                <a:sym typeface="+mn-lt"/>
              </a:rPr>
              <a:t>在此输入文字描述内容</a:t>
            </a:r>
          </a:p>
        </p:txBody>
      </p:sp>
      <p:sp>
        <p:nvSpPr>
          <p:cNvPr id="45" name="文本框 44"/>
          <p:cNvSpPr txBox="1"/>
          <p:nvPr/>
        </p:nvSpPr>
        <p:spPr>
          <a:xfrm>
            <a:off x="713006" y="2442920"/>
            <a:ext cx="3318474" cy="369332"/>
          </a:xfrm>
          <a:prstGeom prst="rect">
            <a:avLst/>
          </a:prstGeom>
          <a:noFill/>
        </p:spPr>
        <p:txBody>
          <a:bodyPr wrap="square" rtlCol="0">
            <a:spAutoFit/>
          </a:bodyPr>
          <a:lstStyle/>
          <a:p>
            <a:pPr algn="r"/>
            <a:r>
              <a:rPr lang="zh-CN" altLang="en-US" dirty="0">
                <a:solidFill>
                  <a:schemeClr val="tx1">
                    <a:lumMod val="75000"/>
                    <a:lumOff val="25000"/>
                  </a:schemeClr>
                </a:solidFill>
                <a:cs typeface="+mn-ea"/>
                <a:sym typeface="+mn-lt"/>
              </a:rPr>
              <a:t>在此</a:t>
            </a:r>
            <a:r>
              <a:rPr lang="zh-CN" altLang="en-US" dirty="0" smtClean="0">
                <a:solidFill>
                  <a:schemeClr val="tx1">
                    <a:lumMod val="75000"/>
                    <a:lumOff val="25000"/>
                  </a:schemeClr>
                </a:solidFill>
                <a:cs typeface="+mn-ea"/>
                <a:sym typeface="+mn-lt"/>
              </a:rPr>
              <a:t>输入文字</a:t>
            </a:r>
            <a:r>
              <a:rPr lang="zh-CN" altLang="en-US" dirty="0">
                <a:solidFill>
                  <a:schemeClr val="tx1">
                    <a:lumMod val="75000"/>
                    <a:lumOff val="25000"/>
                  </a:schemeClr>
                </a:solidFill>
                <a:cs typeface="+mn-ea"/>
                <a:sym typeface="+mn-lt"/>
              </a:rPr>
              <a:t>描述内容</a:t>
            </a:r>
          </a:p>
        </p:txBody>
      </p:sp>
      <p:sp>
        <p:nvSpPr>
          <p:cNvPr id="46" name="文本框 45"/>
          <p:cNvSpPr txBox="1"/>
          <p:nvPr/>
        </p:nvSpPr>
        <p:spPr>
          <a:xfrm>
            <a:off x="629076" y="5763901"/>
            <a:ext cx="11320225" cy="400110"/>
          </a:xfrm>
          <a:prstGeom prst="rect">
            <a:avLst/>
          </a:prstGeom>
          <a:noFill/>
        </p:spPr>
        <p:txBody>
          <a:bodyPr wrap="square" rtlCol="0">
            <a:spAutoFit/>
          </a:bodyPr>
          <a:lstStyle/>
          <a:p>
            <a:r>
              <a:rPr lang="zh-CN" altLang="en-US" sz="2000" dirty="0">
                <a:solidFill>
                  <a:schemeClr val="tx1">
                    <a:lumMod val="75000"/>
                    <a:lumOff val="25000"/>
                  </a:schemeClr>
                </a:solidFill>
                <a:cs typeface="+mn-ea"/>
                <a:sym typeface="+mn-lt"/>
              </a:rPr>
              <a:t>在此输入关于此标题或图形的文字描述内容或者相关的</a:t>
            </a:r>
            <a:r>
              <a:rPr lang="zh-CN" altLang="en-US" sz="2000" dirty="0" smtClean="0">
                <a:solidFill>
                  <a:schemeClr val="tx1">
                    <a:lumMod val="75000"/>
                    <a:lumOff val="25000"/>
                  </a:schemeClr>
                </a:solidFill>
                <a:cs typeface="+mn-ea"/>
                <a:sym typeface="+mn-lt"/>
              </a:rPr>
              <a:t>数据</a:t>
            </a:r>
            <a:r>
              <a:rPr lang="zh-CN" altLang="en-US" sz="2000" dirty="0">
                <a:solidFill>
                  <a:schemeClr val="tx1">
                    <a:lumMod val="75000"/>
                    <a:lumOff val="25000"/>
                  </a:schemeClr>
                </a:solidFill>
                <a:cs typeface="+mn-ea"/>
                <a:sym typeface="+mn-lt"/>
              </a:rPr>
              <a:t>。</a:t>
            </a:r>
          </a:p>
        </p:txBody>
      </p:sp>
      <p:sp>
        <p:nvSpPr>
          <p:cNvPr id="47" name="矩形 46"/>
          <p:cNvSpPr/>
          <p:nvPr/>
        </p:nvSpPr>
        <p:spPr>
          <a:xfrm>
            <a:off x="547191" y="5828008"/>
            <a:ext cx="95534" cy="216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189000330"/>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250"/>
                                        <p:tgtEl>
                                          <p:spTgt spid="28"/>
                                        </p:tgtEl>
                                      </p:cBhvr>
                                    </p:animEffect>
                                  </p:childTnLst>
                                </p:cTn>
                              </p:par>
                            </p:childTnLst>
                          </p:cTn>
                        </p:par>
                        <p:par>
                          <p:cTn id="8" fill="hold">
                            <p:stCondLst>
                              <p:cond delay="1250"/>
                            </p:stCondLst>
                            <p:childTnLst>
                              <p:par>
                                <p:cTn id="9" presetID="22" presetClass="entr" presetSubtype="2"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750"/>
                                        <p:tgtEl>
                                          <p:spTgt spid="45"/>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2500"/>
                            </p:stCondLst>
                            <p:childTnLst>
                              <p:par>
                                <p:cTn id="17" presetID="21"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heel(1)">
                                      <p:cBhvr>
                                        <p:cTn id="19" dur="1250"/>
                                        <p:tgtEl>
                                          <p:spTgt spid="29"/>
                                        </p:tgtEl>
                                      </p:cBhvr>
                                    </p:animEffect>
                                  </p:childTnLst>
                                </p:cTn>
                              </p:par>
                            </p:childTnLst>
                          </p:cTn>
                        </p:par>
                        <p:par>
                          <p:cTn id="20" fill="hold">
                            <p:stCondLst>
                              <p:cond delay="3750"/>
                            </p:stCondLst>
                            <p:childTnLst>
                              <p:par>
                                <p:cTn id="21" presetID="22" presetClass="entr" presetSubtype="2"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right)">
                                      <p:cBhvr>
                                        <p:cTn id="23" dur="750"/>
                                        <p:tgtEl>
                                          <p:spTgt spid="44"/>
                                        </p:tgtEl>
                                      </p:cBhvr>
                                    </p:animEffect>
                                  </p:childTnLst>
                                </p:cTn>
                              </p:par>
                            </p:childTnLst>
                          </p:cTn>
                        </p:par>
                        <p:par>
                          <p:cTn id="24" fill="hold">
                            <p:stCondLst>
                              <p:cond delay="4500"/>
                            </p:stCondLst>
                            <p:childTnLst>
                              <p:par>
                                <p:cTn id="25" presetID="22" presetClass="entr" presetSubtype="8"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5000"/>
                            </p:stCondLst>
                            <p:childTnLst>
                              <p:par>
                                <p:cTn id="29" presetID="21"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heel(1)">
                                      <p:cBhvr>
                                        <p:cTn id="31" dur="1250"/>
                                        <p:tgtEl>
                                          <p:spTgt spid="30"/>
                                        </p:tgtEl>
                                      </p:cBhvr>
                                    </p:animEffect>
                                  </p:childTnLst>
                                </p:cTn>
                              </p:par>
                            </p:childTnLst>
                          </p:cTn>
                        </p:par>
                        <p:par>
                          <p:cTn id="32" fill="hold">
                            <p:stCondLst>
                              <p:cond delay="625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750"/>
                                        <p:tgtEl>
                                          <p:spTgt spid="43"/>
                                        </p:tgtEl>
                                      </p:cBhvr>
                                    </p:animEffect>
                                  </p:childTnLst>
                                </p:cTn>
                              </p:par>
                            </p:childTnLst>
                          </p:cTn>
                        </p:par>
                        <p:par>
                          <p:cTn id="36" fill="hold">
                            <p:stCondLst>
                              <p:cond delay="7000"/>
                            </p:stCondLst>
                            <p:childTnLst>
                              <p:par>
                                <p:cTn id="37" presetID="22" presetClass="entr" presetSubtype="4"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down)">
                                      <p:cBhvr>
                                        <p:cTn id="39" dur="500"/>
                                        <p:tgtEl>
                                          <p:spTgt spid="36"/>
                                        </p:tgtEl>
                                      </p:cBhvr>
                                    </p:animEffect>
                                  </p:childTnLst>
                                </p:cTn>
                              </p:par>
                            </p:childTnLst>
                          </p:cTn>
                        </p:par>
                        <p:par>
                          <p:cTn id="40" fill="hold">
                            <p:stCondLst>
                              <p:cond delay="7500"/>
                            </p:stCondLst>
                            <p:childTnLst>
                              <p:par>
                                <p:cTn id="41" presetID="21" presetClass="entr" presetSubtype="1"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heel(1)">
                                      <p:cBhvr>
                                        <p:cTn id="43" dur="1250"/>
                                        <p:tgtEl>
                                          <p:spTgt spid="31"/>
                                        </p:tgtEl>
                                      </p:cBhvr>
                                    </p:animEffect>
                                  </p:childTnLst>
                                </p:cTn>
                              </p:par>
                            </p:childTnLst>
                          </p:cTn>
                        </p:par>
                        <p:par>
                          <p:cTn id="44" fill="hold">
                            <p:stCondLst>
                              <p:cond delay="8750"/>
                            </p:stCondLst>
                            <p:childTnLst>
                              <p:par>
                                <p:cTn id="45" presetID="22" presetClass="entr" presetSubtype="8"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750"/>
                                        <p:tgtEl>
                                          <p:spTgt spid="42"/>
                                        </p:tgtEl>
                                      </p:cBhvr>
                                    </p:animEffect>
                                  </p:childTnLst>
                                </p:cTn>
                              </p:par>
                            </p:childTnLst>
                          </p:cTn>
                        </p:par>
                        <p:par>
                          <p:cTn id="48" fill="hold">
                            <p:stCondLst>
                              <p:cond delay="9500"/>
                            </p:stCondLst>
                            <p:childTnLst>
                              <p:par>
                                <p:cTn id="49" presetID="22" presetClass="entr" presetSubtype="4"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down)">
                                      <p:cBhvr>
                                        <p:cTn id="51" dur="500"/>
                                        <p:tgtEl>
                                          <p:spTgt spid="37"/>
                                        </p:tgtEl>
                                      </p:cBhvr>
                                    </p:animEffect>
                                  </p:childTnLst>
                                </p:cTn>
                              </p:par>
                            </p:childTnLst>
                          </p:cTn>
                        </p:par>
                        <p:par>
                          <p:cTn id="52" fill="hold">
                            <p:stCondLst>
                              <p:cond delay="10000"/>
                            </p:stCondLst>
                            <p:childTnLst>
                              <p:par>
                                <p:cTn id="53" presetID="21" presetClass="entr" presetSubtype="1"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heel(1)">
                                      <p:cBhvr>
                                        <p:cTn id="55" dur="1250"/>
                                        <p:tgtEl>
                                          <p:spTgt spid="32"/>
                                        </p:tgtEl>
                                      </p:cBhvr>
                                    </p:animEffect>
                                  </p:childTnLst>
                                </p:cTn>
                              </p:par>
                            </p:childTnLst>
                          </p:cTn>
                        </p:par>
                        <p:par>
                          <p:cTn id="56" fill="hold">
                            <p:stCondLst>
                              <p:cond delay="11250"/>
                            </p:stCondLst>
                            <p:childTnLst>
                              <p:par>
                                <p:cTn id="57" presetID="22" presetClass="entr" presetSubtype="8"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750"/>
                                        <p:tgtEl>
                                          <p:spTgt spid="41"/>
                                        </p:tgtEl>
                                      </p:cBhvr>
                                    </p:animEffect>
                                  </p:childTnLst>
                                </p:cTn>
                              </p:par>
                            </p:childTnLst>
                          </p:cTn>
                        </p:par>
                        <p:par>
                          <p:cTn id="60" fill="hold">
                            <p:stCondLst>
                              <p:cond delay="12000"/>
                            </p:stCondLst>
                            <p:childTnLst>
                              <p:par>
                                <p:cTn id="61" presetID="22" presetClass="entr" presetSubtype="4"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down)">
                                      <p:cBhvr>
                                        <p:cTn id="63" dur="500"/>
                                        <p:tgtEl>
                                          <p:spTgt spid="38"/>
                                        </p:tgtEl>
                                      </p:cBhvr>
                                    </p:animEffect>
                                  </p:childTnLst>
                                </p:cTn>
                              </p:par>
                            </p:childTnLst>
                          </p:cTn>
                        </p:par>
                        <p:par>
                          <p:cTn id="64" fill="hold">
                            <p:stCondLst>
                              <p:cond delay="12500"/>
                            </p:stCondLst>
                            <p:childTnLst>
                              <p:par>
                                <p:cTn id="65" presetID="21" presetClass="entr" presetSubtype="1"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heel(1)">
                                      <p:cBhvr>
                                        <p:cTn id="67" dur="1250"/>
                                        <p:tgtEl>
                                          <p:spTgt spid="33"/>
                                        </p:tgtEl>
                                      </p:cBhvr>
                                    </p:animEffect>
                                  </p:childTnLst>
                                </p:cTn>
                              </p:par>
                            </p:childTnLst>
                          </p:cTn>
                        </p:par>
                        <p:par>
                          <p:cTn id="68" fill="hold">
                            <p:stCondLst>
                              <p:cond delay="13750"/>
                            </p:stCondLst>
                            <p:childTnLst>
                              <p:par>
                                <p:cTn id="69" presetID="22" presetClass="entr" presetSubtype="8"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750"/>
                                        <p:tgtEl>
                                          <p:spTgt spid="40"/>
                                        </p:tgtEl>
                                      </p:cBhvr>
                                    </p:animEffect>
                                  </p:childTnLst>
                                </p:cTn>
                              </p:par>
                            </p:childTnLst>
                          </p:cTn>
                        </p:par>
                        <p:par>
                          <p:cTn id="72" fill="hold">
                            <p:stCondLst>
                              <p:cond delay="14500"/>
                            </p:stCondLst>
                            <p:childTnLst>
                              <p:par>
                                <p:cTn id="73" presetID="22" presetClass="entr" presetSubtype="2"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right)">
                                      <p:cBhvr>
                                        <p:cTn id="75" dur="500"/>
                                        <p:tgtEl>
                                          <p:spTgt spid="39"/>
                                        </p:tgtEl>
                                      </p:cBhvr>
                                    </p:animEffect>
                                  </p:childTnLst>
                                </p:cTn>
                              </p:par>
                            </p:childTnLst>
                          </p:cTn>
                        </p:par>
                        <p:par>
                          <p:cTn id="76" fill="hold">
                            <p:stCondLst>
                              <p:cond delay="15000"/>
                            </p:stCondLst>
                            <p:childTnLst>
                              <p:par>
                                <p:cTn id="77" presetID="35" presetClass="entr" presetSubtype="0"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1000"/>
                                        <p:tgtEl>
                                          <p:spTgt spid="47"/>
                                        </p:tgtEl>
                                      </p:cBhvr>
                                    </p:animEffect>
                                    <p:anim calcmode="lin" valueType="num">
                                      <p:cBhvr>
                                        <p:cTn id="80" dur="1000" fill="hold"/>
                                        <p:tgtEl>
                                          <p:spTgt spid="47"/>
                                        </p:tgtEl>
                                        <p:attrNameLst>
                                          <p:attrName>style.rotation</p:attrName>
                                        </p:attrNameLst>
                                      </p:cBhvr>
                                      <p:tavLst>
                                        <p:tav tm="0">
                                          <p:val>
                                            <p:fltVal val="720"/>
                                          </p:val>
                                        </p:tav>
                                        <p:tav tm="100000">
                                          <p:val>
                                            <p:fltVal val="0"/>
                                          </p:val>
                                        </p:tav>
                                      </p:tavLst>
                                    </p:anim>
                                    <p:anim calcmode="lin" valueType="num">
                                      <p:cBhvr>
                                        <p:cTn id="81" dur="1000" fill="hold"/>
                                        <p:tgtEl>
                                          <p:spTgt spid="47"/>
                                        </p:tgtEl>
                                        <p:attrNameLst>
                                          <p:attrName>ppt_h</p:attrName>
                                        </p:attrNameLst>
                                      </p:cBhvr>
                                      <p:tavLst>
                                        <p:tav tm="0">
                                          <p:val>
                                            <p:fltVal val="0"/>
                                          </p:val>
                                        </p:tav>
                                        <p:tav tm="100000">
                                          <p:val>
                                            <p:strVal val="#ppt_h"/>
                                          </p:val>
                                        </p:tav>
                                      </p:tavLst>
                                    </p:anim>
                                    <p:anim calcmode="lin" valueType="num">
                                      <p:cBhvr>
                                        <p:cTn id="82" dur="1000" fill="hold"/>
                                        <p:tgtEl>
                                          <p:spTgt spid="47"/>
                                        </p:tgtEl>
                                        <p:attrNameLst>
                                          <p:attrName>ppt_w</p:attrName>
                                        </p:attrNameLst>
                                      </p:cBhvr>
                                      <p:tavLst>
                                        <p:tav tm="0">
                                          <p:val>
                                            <p:fltVal val="0"/>
                                          </p:val>
                                        </p:tav>
                                        <p:tav tm="100000">
                                          <p:val>
                                            <p:strVal val="#ppt_w"/>
                                          </p:val>
                                        </p:tav>
                                      </p:tavLst>
                                    </p:anim>
                                  </p:childTnLst>
                                </p:cTn>
                              </p:par>
                            </p:childTnLst>
                          </p:cTn>
                        </p:par>
                        <p:par>
                          <p:cTn id="83" fill="hold">
                            <p:stCondLst>
                              <p:cond delay="16000"/>
                            </p:stCondLst>
                            <p:childTnLst>
                              <p:par>
                                <p:cTn id="84" presetID="22" presetClass="entr" presetSubtype="8"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wipe(left)">
                                      <p:cBhvr>
                                        <p:cTn id="86"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40" grpId="0"/>
      <p:bldP spid="41" grpId="0"/>
      <p:bldP spid="42" grpId="0"/>
      <p:bldP spid="43" grpId="0"/>
      <p:bldP spid="44" grpId="0"/>
      <p:bldP spid="45" grpId="0"/>
      <p:bldP spid="46" grpId="0"/>
      <p:bldP spid="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研究方案</a:t>
            </a:r>
            <a:endParaRPr lang="zh-CN" altLang="en-US" dirty="0"/>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56975" y="1873513"/>
            <a:ext cx="1923166" cy="1923166"/>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7768" y="4043421"/>
            <a:ext cx="1923166" cy="1923166"/>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4951" y="1873512"/>
            <a:ext cx="1923166" cy="1923166"/>
          </a:xfrm>
          <a:prstGeom prst="rect">
            <a:avLst/>
          </a:prstGeom>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68063" y="4043421"/>
            <a:ext cx="1923166" cy="1923166"/>
          </a:xfrm>
          <a:prstGeom prst="rect">
            <a:avLst/>
          </a:prstGeom>
        </p:spPr>
      </p:pic>
      <p:sp>
        <p:nvSpPr>
          <p:cNvPr id="14" name="矩形 13"/>
          <p:cNvSpPr/>
          <p:nvPr/>
        </p:nvSpPr>
        <p:spPr>
          <a:xfrm>
            <a:off x="533810" y="1873512"/>
            <a:ext cx="1923166" cy="19231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600"/>
              </a:spcBef>
            </a:pPr>
            <a:r>
              <a:rPr lang="zh-CN" altLang="en-US" sz="2400" b="1" dirty="0" smtClean="0">
                <a:cs typeface="+mn-ea"/>
                <a:sym typeface="+mn-lt"/>
              </a:rPr>
              <a:t>关键词</a:t>
            </a:r>
            <a:endParaRPr lang="zh-CN" altLang="en-US" sz="2000" dirty="0">
              <a:cs typeface="+mn-ea"/>
              <a:sym typeface="+mn-lt"/>
            </a:endParaRPr>
          </a:p>
        </p:txBody>
      </p:sp>
      <p:sp>
        <p:nvSpPr>
          <p:cNvPr id="15" name="矩形 14"/>
          <p:cNvSpPr/>
          <p:nvPr/>
        </p:nvSpPr>
        <p:spPr>
          <a:xfrm>
            <a:off x="9709204" y="4043421"/>
            <a:ext cx="1923166" cy="19231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600"/>
              </a:spcBef>
            </a:pPr>
            <a:r>
              <a:rPr lang="zh-CN" altLang="en-US" sz="2400" b="1" dirty="0">
                <a:cs typeface="+mn-ea"/>
                <a:sym typeface="+mn-lt"/>
              </a:rPr>
              <a:t>关键词</a:t>
            </a:r>
            <a:endParaRPr lang="zh-CN" altLang="en-US" sz="2000" dirty="0">
              <a:cs typeface="+mn-ea"/>
              <a:sym typeface="+mn-lt"/>
            </a:endParaRPr>
          </a:p>
        </p:txBody>
      </p:sp>
      <p:sp>
        <p:nvSpPr>
          <p:cNvPr id="16" name="矩形 15"/>
          <p:cNvSpPr/>
          <p:nvPr/>
        </p:nvSpPr>
        <p:spPr>
          <a:xfrm flipH="1">
            <a:off x="533810" y="4043421"/>
            <a:ext cx="5332522" cy="1923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anose="05000000000000000000" pitchFamily="2" charset="2"/>
              <a:buChar char="n"/>
            </a:pPr>
            <a:r>
              <a:rPr lang="zh-CN" altLang="en-US" dirty="0">
                <a:solidFill>
                  <a:schemeClr val="tx1">
                    <a:lumMod val="75000"/>
                    <a:lumOff val="25000"/>
                  </a:schemeClr>
                </a:solidFill>
                <a:cs typeface="+mn-ea"/>
                <a:sym typeface="+mn-lt"/>
              </a:rPr>
              <a:t>点击此处输入与此小标题或者与此图形相关的内容介绍、数据统计、事件分析、总结概述等文字描述内容。</a:t>
            </a:r>
          </a:p>
        </p:txBody>
      </p:sp>
      <p:sp>
        <p:nvSpPr>
          <p:cNvPr id="17" name="矩形 16"/>
          <p:cNvSpPr/>
          <p:nvPr/>
        </p:nvSpPr>
        <p:spPr>
          <a:xfrm flipH="1">
            <a:off x="6299846" y="1873512"/>
            <a:ext cx="5332522" cy="19231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Wingdings" panose="05000000000000000000" pitchFamily="2" charset="2"/>
              <a:buChar char="n"/>
            </a:pPr>
            <a:r>
              <a:rPr lang="zh-CN" altLang="en-US" dirty="0">
                <a:solidFill>
                  <a:schemeClr val="tx1">
                    <a:lumMod val="75000"/>
                    <a:lumOff val="25000"/>
                  </a:schemeClr>
                </a:solidFill>
                <a:cs typeface="+mn-ea"/>
                <a:sym typeface="+mn-lt"/>
              </a:rPr>
              <a:t>点击此处输入与此小标题或者与此图形相关的内容介绍、数据统计、事件分析、总结概述等文字描述内容。</a:t>
            </a:r>
          </a:p>
        </p:txBody>
      </p:sp>
    </p:spTree>
    <p:extLst>
      <p:ext uri="{BB962C8B-B14F-4D97-AF65-F5344CB8AC3E}">
        <p14:creationId xmlns:p14="http://schemas.microsoft.com/office/powerpoint/2010/main" val="706394160"/>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实施阶段</a:t>
            </a:r>
            <a:endParaRPr lang="zh-CN" altLang="en-US" dirty="0"/>
          </a:p>
        </p:txBody>
      </p:sp>
      <p:sp>
        <p:nvSpPr>
          <p:cNvPr id="14" name="任意多边形 13"/>
          <p:cNvSpPr>
            <a:spLocks noChangeAspect="1"/>
          </p:cNvSpPr>
          <p:nvPr/>
        </p:nvSpPr>
        <p:spPr>
          <a:xfrm>
            <a:off x="338904" y="3471930"/>
            <a:ext cx="336305" cy="402411"/>
          </a:xfrm>
          <a:custGeom>
            <a:avLst/>
            <a:gdLst>
              <a:gd name="connsiteX0" fmla="*/ 379838 w 3509268"/>
              <a:gd name="connsiteY0" fmla="*/ 2125771 h 5048952"/>
              <a:gd name="connsiteX1" fmla="*/ 3129430 w 3509268"/>
              <a:gd name="connsiteY1" fmla="*/ 2125771 h 5048952"/>
              <a:gd name="connsiteX2" fmla="*/ 3509268 w 3509268"/>
              <a:gd name="connsiteY2" fmla="*/ 2505609 h 5048952"/>
              <a:gd name="connsiteX3" fmla="*/ 3509268 w 3509268"/>
              <a:gd name="connsiteY3" fmla="*/ 4669114 h 5048952"/>
              <a:gd name="connsiteX4" fmla="*/ 3129430 w 3509268"/>
              <a:gd name="connsiteY4" fmla="*/ 5048952 h 5048952"/>
              <a:gd name="connsiteX5" fmla="*/ 379838 w 3509268"/>
              <a:gd name="connsiteY5" fmla="*/ 5048952 h 5048952"/>
              <a:gd name="connsiteX6" fmla="*/ 0 w 3509268"/>
              <a:gd name="connsiteY6" fmla="*/ 4669114 h 5048952"/>
              <a:gd name="connsiteX7" fmla="*/ 0 w 3509268"/>
              <a:gd name="connsiteY7" fmla="*/ 2505609 h 5048952"/>
              <a:gd name="connsiteX8" fmla="*/ 379838 w 3509268"/>
              <a:gd name="connsiteY8" fmla="*/ 2125771 h 5048952"/>
              <a:gd name="connsiteX9" fmla="*/ 1754634 w 3509268"/>
              <a:gd name="connsiteY9" fmla="*/ 0 h 5048952"/>
              <a:gd name="connsiteX10" fmla="*/ 2754085 w 3509268"/>
              <a:gd name="connsiteY10" fmla="*/ 901920 h 5048952"/>
              <a:gd name="connsiteX11" fmla="*/ 2758583 w 3509268"/>
              <a:gd name="connsiteY11" fmla="*/ 990990 h 5048952"/>
              <a:gd name="connsiteX12" fmla="*/ 2759272 w 3509268"/>
              <a:gd name="connsiteY12" fmla="*/ 990990 h 5048952"/>
              <a:gd name="connsiteX13" fmla="*/ 2759272 w 3509268"/>
              <a:gd name="connsiteY13" fmla="*/ 1004638 h 5048952"/>
              <a:gd name="connsiteX14" fmla="*/ 2759272 w 3509268"/>
              <a:gd name="connsiteY14" fmla="*/ 2009276 h 5048952"/>
              <a:gd name="connsiteX15" fmla="*/ 2255519 w 3509268"/>
              <a:gd name="connsiteY15" fmla="*/ 2009276 h 5048952"/>
              <a:gd name="connsiteX16" fmla="*/ 2255519 w 3509268"/>
              <a:gd name="connsiteY16" fmla="*/ 990990 h 5048952"/>
              <a:gd name="connsiteX17" fmla="*/ 2255577 w 3509268"/>
              <a:gd name="connsiteY17" fmla="*/ 990990 h 5048952"/>
              <a:gd name="connsiteX18" fmla="*/ 2246748 w 3509268"/>
              <a:gd name="connsiteY18" fmla="*/ 903404 h 5048952"/>
              <a:gd name="connsiteX19" fmla="*/ 1754634 w 3509268"/>
              <a:gd name="connsiteY19" fmla="*/ 502319 h 5048952"/>
              <a:gd name="connsiteX20" fmla="*/ 1262521 w 3509268"/>
              <a:gd name="connsiteY20" fmla="*/ 903404 h 5048952"/>
              <a:gd name="connsiteX21" fmla="*/ 1253691 w 3509268"/>
              <a:gd name="connsiteY21" fmla="*/ 990990 h 5048952"/>
              <a:gd name="connsiteX22" fmla="*/ 1253749 w 3509268"/>
              <a:gd name="connsiteY22" fmla="*/ 990990 h 5048952"/>
              <a:gd name="connsiteX23" fmla="*/ 1253749 w 3509268"/>
              <a:gd name="connsiteY23" fmla="*/ 2009276 h 5048952"/>
              <a:gd name="connsiteX24" fmla="*/ 749996 w 3509268"/>
              <a:gd name="connsiteY24" fmla="*/ 2009276 h 5048952"/>
              <a:gd name="connsiteX25" fmla="*/ 749996 w 3509268"/>
              <a:gd name="connsiteY25" fmla="*/ 1004638 h 5048952"/>
              <a:gd name="connsiteX26" fmla="*/ 749996 w 3509268"/>
              <a:gd name="connsiteY26" fmla="*/ 990990 h 5048952"/>
              <a:gd name="connsiteX27" fmla="*/ 750685 w 3509268"/>
              <a:gd name="connsiteY27" fmla="*/ 990990 h 5048952"/>
              <a:gd name="connsiteX28" fmla="*/ 755183 w 3509268"/>
              <a:gd name="connsiteY28" fmla="*/ 901920 h 5048952"/>
              <a:gd name="connsiteX29" fmla="*/ 1754634 w 3509268"/>
              <a:gd name="connsiteY29" fmla="*/ 0 h 504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509268" h="5048952">
                <a:moveTo>
                  <a:pt x="379838" y="2125771"/>
                </a:moveTo>
                <a:lnTo>
                  <a:pt x="3129430" y="2125771"/>
                </a:lnTo>
                <a:cubicBezTo>
                  <a:pt x="3339209" y="2125771"/>
                  <a:pt x="3509268" y="2295830"/>
                  <a:pt x="3509268" y="2505609"/>
                </a:cubicBezTo>
                <a:lnTo>
                  <a:pt x="3509268" y="4669114"/>
                </a:lnTo>
                <a:cubicBezTo>
                  <a:pt x="3509268" y="4878893"/>
                  <a:pt x="3339209" y="5048952"/>
                  <a:pt x="3129430" y="5048952"/>
                </a:cubicBezTo>
                <a:lnTo>
                  <a:pt x="379838" y="5048952"/>
                </a:lnTo>
                <a:cubicBezTo>
                  <a:pt x="170059" y="5048952"/>
                  <a:pt x="0" y="4878893"/>
                  <a:pt x="0" y="4669114"/>
                </a:cubicBezTo>
                <a:lnTo>
                  <a:pt x="0" y="2505609"/>
                </a:lnTo>
                <a:cubicBezTo>
                  <a:pt x="0" y="2295830"/>
                  <a:pt x="170059" y="2125771"/>
                  <a:pt x="379838" y="2125771"/>
                </a:cubicBezTo>
                <a:close/>
                <a:moveTo>
                  <a:pt x="1754634" y="0"/>
                </a:moveTo>
                <a:cubicBezTo>
                  <a:pt x="2274802" y="0"/>
                  <a:pt x="2702638" y="395325"/>
                  <a:pt x="2754085" y="901920"/>
                </a:cubicBezTo>
                <a:lnTo>
                  <a:pt x="2758583" y="990990"/>
                </a:lnTo>
                <a:lnTo>
                  <a:pt x="2759272" y="990990"/>
                </a:lnTo>
                <a:lnTo>
                  <a:pt x="2759272" y="1004638"/>
                </a:lnTo>
                <a:lnTo>
                  <a:pt x="2759272" y="2009276"/>
                </a:lnTo>
                <a:lnTo>
                  <a:pt x="2255519" y="2009276"/>
                </a:lnTo>
                <a:lnTo>
                  <a:pt x="2255519" y="990990"/>
                </a:lnTo>
                <a:lnTo>
                  <a:pt x="2255577" y="990990"/>
                </a:lnTo>
                <a:lnTo>
                  <a:pt x="2246748" y="903404"/>
                </a:lnTo>
                <a:cubicBezTo>
                  <a:pt x="2199909" y="674505"/>
                  <a:pt x="1997379" y="502319"/>
                  <a:pt x="1754634" y="502319"/>
                </a:cubicBezTo>
                <a:cubicBezTo>
                  <a:pt x="1511889" y="502319"/>
                  <a:pt x="1309360" y="674505"/>
                  <a:pt x="1262521" y="903404"/>
                </a:cubicBezTo>
                <a:lnTo>
                  <a:pt x="1253691" y="990990"/>
                </a:lnTo>
                <a:lnTo>
                  <a:pt x="1253749" y="990990"/>
                </a:lnTo>
                <a:lnTo>
                  <a:pt x="1253749" y="2009276"/>
                </a:lnTo>
                <a:lnTo>
                  <a:pt x="749996" y="2009276"/>
                </a:lnTo>
                <a:lnTo>
                  <a:pt x="749996" y="1004638"/>
                </a:lnTo>
                <a:lnTo>
                  <a:pt x="749996" y="990990"/>
                </a:lnTo>
                <a:lnTo>
                  <a:pt x="750685" y="990990"/>
                </a:lnTo>
                <a:lnTo>
                  <a:pt x="755183" y="901920"/>
                </a:lnTo>
                <a:cubicBezTo>
                  <a:pt x="806631" y="395325"/>
                  <a:pt x="1234466" y="0"/>
                  <a:pt x="1754634"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cs typeface="+mn-ea"/>
              <a:sym typeface="+mn-lt"/>
            </a:endParaRPr>
          </a:p>
        </p:txBody>
      </p:sp>
      <p:sp>
        <p:nvSpPr>
          <p:cNvPr id="15" name="任意多边形 14"/>
          <p:cNvSpPr>
            <a:spLocks noChangeAspect="1"/>
          </p:cNvSpPr>
          <p:nvPr/>
        </p:nvSpPr>
        <p:spPr>
          <a:xfrm>
            <a:off x="11345606" y="3471930"/>
            <a:ext cx="408709" cy="402411"/>
          </a:xfrm>
          <a:custGeom>
            <a:avLst/>
            <a:gdLst>
              <a:gd name="connsiteX0" fmla="*/ 379838 w 4264795"/>
              <a:gd name="connsiteY0" fmla="*/ 2125771 h 5048952"/>
              <a:gd name="connsiteX1" fmla="*/ 3129430 w 4264795"/>
              <a:gd name="connsiteY1" fmla="*/ 2125771 h 5048952"/>
              <a:gd name="connsiteX2" fmla="*/ 3509268 w 4264795"/>
              <a:gd name="connsiteY2" fmla="*/ 2505609 h 5048952"/>
              <a:gd name="connsiteX3" fmla="*/ 3509268 w 4264795"/>
              <a:gd name="connsiteY3" fmla="*/ 4669114 h 5048952"/>
              <a:gd name="connsiteX4" fmla="*/ 3129430 w 4264795"/>
              <a:gd name="connsiteY4" fmla="*/ 5048952 h 5048952"/>
              <a:gd name="connsiteX5" fmla="*/ 379838 w 4264795"/>
              <a:gd name="connsiteY5" fmla="*/ 5048952 h 5048952"/>
              <a:gd name="connsiteX6" fmla="*/ 0 w 4264795"/>
              <a:gd name="connsiteY6" fmla="*/ 4669114 h 5048952"/>
              <a:gd name="connsiteX7" fmla="*/ 0 w 4264795"/>
              <a:gd name="connsiteY7" fmla="*/ 2505609 h 5048952"/>
              <a:gd name="connsiteX8" fmla="*/ 379838 w 4264795"/>
              <a:gd name="connsiteY8" fmla="*/ 2125771 h 5048952"/>
              <a:gd name="connsiteX9" fmla="*/ 3260157 w 4264795"/>
              <a:gd name="connsiteY9" fmla="*/ 0 h 5048952"/>
              <a:gd name="connsiteX10" fmla="*/ 4259608 w 4264795"/>
              <a:gd name="connsiteY10" fmla="*/ 901920 h 5048952"/>
              <a:gd name="connsiteX11" fmla="*/ 4264106 w 4264795"/>
              <a:gd name="connsiteY11" fmla="*/ 990990 h 5048952"/>
              <a:gd name="connsiteX12" fmla="*/ 4264795 w 4264795"/>
              <a:gd name="connsiteY12" fmla="*/ 990990 h 5048952"/>
              <a:gd name="connsiteX13" fmla="*/ 4264795 w 4264795"/>
              <a:gd name="connsiteY13" fmla="*/ 1004638 h 5048952"/>
              <a:gd name="connsiteX14" fmla="*/ 4264795 w 4264795"/>
              <a:gd name="connsiteY14" fmla="*/ 2009276 h 5048952"/>
              <a:gd name="connsiteX15" fmla="*/ 3761042 w 4264795"/>
              <a:gd name="connsiteY15" fmla="*/ 2009276 h 5048952"/>
              <a:gd name="connsiteX16" fmla="*/ 3761042 w 4264795"/>
              <a:gd name="connsiteY16" fmla="*/ 990990 h 5048952"/>
              <a:gd name="connsiteX17" fmla="*/ 3761100 w 4264795"/>
              <a:gd name="connsiteY17" fmla="*/ 990990 h 5048952"/>
              <a:gd name="connsiteX18" fmla="*/ 3752271 w 4264795"/>
              <a:gd name="connsiteY18" fmla="*/ 903404 h 5048952"/>
              <a:gd name="connsiteX19" fmla="*/ 3260157 w 4264795"/>
              <a:gd name="connsiteY19" fmla="*/ 502319 h 5048952"/>
              <a:gd name="connsiteX20" fmla="*/ 2768044 w 4264795"/>
              <a:gd name="connsiteY20" fmla="*/ 903404 h 5048952"/>
              <a:gd name="connsiteX21" fmla="*/ 2759214 w 4264795"/>
              <a:gd name="connsiteY21" fmla="*/ 990990 h 5048952"/>
              <a:gd name="connsiteX22" fmla="*/ 2759272 w 4264795"/>
              <a:gd name="connsiteY22" fmla="*/ 990990 h 5048952"/>
              <a:gd name="connsiteX23" fmla="*/ 2759272 w 4264795"/>
              <a:gd name="connsiteY23" fmla="*/ 990990 h 5048952"/>
              <a:gd name="connsiteX24" fmla="*/ 2759272 w 4264795"/>
              <a:gd name="connsiteY24" fmla="*/ 2009276 h 5048952"/>
              <a:gd name="connsiteX25" fmla="*/ 2255519 w 4264795"/>
              <a:gd name="connsiteY25" fmla="*/ 2009276 h 5048952"/>
              <a:gd name="connsiteX26" fmla="*/ 2255519 w 4264795"/>
              <a:gd name="connsiteY26" fmla="*/ 1004638 h 5048952"/>
              <a:gd name="connsiteX27" fmla="*/ 2255519 w 4264795"/>
              <a:gd name="connsiteY27" fmla="*/ 990990 h 5048952"/>
              <a:gd name="connsiteX28" fmla="*/ 2255519 w 4264795"/>
              <a:gd name="connsiteY28" fmla="*/ 990990 h 5048952"/>
              <a:gd name="connsiteX29" fmla="*/ 2256208 w 4264795"/>
              <a:gd name="connsiteY29" fmla="*/ 990990 h 5048952"/>
              <a:gd name="connsiteX30" fmla="*/ 2260706 w 4264795"/>
              <a:gd name="connsiteY30" fmla="*/ 901920 h 5048952"/>
              <a:gd name="connsiteX31" fmla="*/ 3260157 w 4264795"/>
              <a:gd name="connsiteY31" fmla="*/ 0 h 504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264795" h="5048952">
                <a:moveTo>
                  <a:pt x="379838" y="2125771"/>
                </a:moveTo>
                <a:lnTo>
                  <a:pt x="3129430" y="2125771"/>
                </a:lnTo>
                <a:cubicBezTo>
                  <a:pt x="3339209" y="2125771"/>
                  <a:pt x="3509268" y="2295830"/>
                  <a:pt x="3509268" y="2505609"/>
                </a:cubicBezTo>
                <a:lnTo>
                  <a:pt x="3509268" y="4669114"/>
                </a:lnTo>
                <a:cubicBezTo>
                  <a:pt x="3509268" y="4878893"/>
                  <a:pt x="3339209" y="5048952"/>
                  <a:pt x="3129430" y="5048952"/>
                </a:cubicBezTo>
                <a:lnTo>
                  <a:pt x="379838" y="5048952"/>
                </a:lnTo>
                <a:cubicBezTo>
                  <a:pt x="170059" y="5048952"/>
                  <a:pt x="0" y="4878893"/>
                  <a:pt x="0" y="4669114"/>
                </a:cubicBezTo>
                <a:lnTo>
                  <a:pt x="0" y="2505609"/>
                </a:lnTo>
                <a:cubicBezTo>
                  <a:pt x="0" y="2295830"/>
                  <a:pt x="170059" y="2125771"/>
                  <a:pt x="379838" y="2125771"/>
                </a:cubicBezTo>
                <a:close/>
                <a:moveTo>
                  <a:pt x="3260157" y="0"/>
                </a:moveTo>
                <a:cubicBezTo>
                  <a:pt x="3780325" y="0"/>
                  <a:pt x="4208161" y="395325"/>
                  <a:pt x="4259608" y="901920"/>
                </a:cubicBezTo>
                <a:lnTo>
                  <a:pt x="4264106" y="990990"/>
                </a:lnTo>
                <a:lnTo>
                  <a:pt x="4264795" y="990990"/>
                </a:lnTo>
                <a:lnTo>
                  <a:pt x="4264795" y="1004638"/>
                </a:lnTo>
                <a:lnTo>
                  <a:pt x="4264795" y="2009276"/>
                </a:lnTo>
                <a:lnTo>
                  <a:pt x="3761042" y="2009276"/>
                </a:lnTo>
                <a:lnTo>
                  <a:pt x="3761042" y="990990"/>
                </a:lnTo>
                <a:lnTo>
                  <a:pt x="3761100" y="990990"/>
                </a:lnTo>
                <a:lnTo>
                  <a:pt x="3752271" y="903404"/>
                </a:lnTo>
                <a:cubicBezTo>
                  <a:pt x="3705432" y="674505"/>
                  <a:pt x="3502902" y="502319"/>
                  <a:pt x="3260157" y="502319"/>
                </a:cubicBezTo>
                <a:cubicBezTo>
                  <a:pt x="3017412" y="502319"/>
                  <a:pt x="2814883" y="674505"/>
                  <a:pt x="2768044" y="903404"/>
                </a:cubicBezTo>
                <a:lnTo>
                  <a:pt x="2759214" y="990990"/>
                </a:lnTo>
                <a:lnTo>
                  <a:pt x="2759272" y="990990"/>
                </a:lnTo>
                <a:lnTo>
                  <a:pt x="2759272" y="990990"/>
                </a:lnTo>
                <a:lnTo>
                  <a:pt x="2759272" y="2009276"/>
                </a:lnTo>
                <a:lnTo>
                  <a:pt x="2255519" y="2009276"/>
                </a:lnTo>
                <a:lnTo>
                  <a:pt x="2255519" y="1004638"/>
                </a:lnTo>
                <a:lnTo>
                  <a:pt x="2255519" y="990990"/>
                </a:lnTo>
                <a:lnTo>
                  <a:pt x="2255519" y="990990"/>
                </a:lnTo>
                <a:lnTo>
                  <a:pt x="2256208" y="990990"/>
                </a:lnTo>
                <a:lnTo>
                  <a:pt x="2260706" y="901920"/>
                </a:lnTo>
                <a:cubicBezTo>
                  <a:pt x="2312154" y="395325"/>
                  <a:pt x="2739989" y="0"/>
                  <a:pt x="326015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cs typeface="+mn-ea"/>
              <a:sym typeface="+mn-lt"/>
            </a:endParaRPr>
          </a:p>
        </p:txBody>
      </p:sp>
      <p:sp>
        <p:nvSpPr>
          <p:cNvPr id="16" name="椭圆 15"/>
          <p:cNvSpPr/>
          <p:nvPr/>
        </p:nvSpPr>
        <p:spPr>
          <a:xfrm>
            <a:off x="1797715" y="3646061"/>
            <a:ext cx="136478" cy="1364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7" name="椭圆 16"/>
          <p:cNvSpPr/>
          <p:nvPr/>
        </p:nvSpPr>
        <p:spPr>
          <a:xfrm>
            <a:off x="3852882" y="3646061"/>
            <a:ext cx="136478" cy="1364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8" name="椭圆 17"/>
          <p:cNvSpPr/>
          <p:nvPr/>
        </p:nvSpPr>
        <p:spPr>
          <a:xfrm>
            <a:off x="5908049" y="3646061"/>
            <a:ext cx="136478" cy="1364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9" name="椭圆 18"/>
          <p:cNvSpPr/>
          <p:nvPr/>
        </p:nvSpPr>
        <p:spPr>
          <a:xfrm>
            <a:off x="7963216" y="3646061"/>
            <a:ext cx="136478" cy="1364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20" name="直接连接符 19"/>
          <p:cNvCxnSpPr>
            <a:stCxn id="16" idx="6"/>
            <a:endCxn id="17" idx="2"/>
          </p:cNvCxnSpPr>
          <p:nvPr/>
        </p:nvCxnSpPr>
        <p:spPr>
          <a:xfrm>
            <a:off x="1934193" y="3714300"/>
            <a:ext cx="191868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7" idx="6"/>
            <a:endCxn id="18" idx="2"/>
          </p:cNvCxnSpPr>
          <p:nvPr/>
        </p:nvCxnSpPr>
        <p:spPr>
          <a:xfrm>
            <a:off x="3989360" y="3714300"/>
            <a:ext cx="191868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8" idx="6"/>
            <a:endCxn id="19" idx="2"/>
          </p:cNvCxnSpPr>
          <p:nvPr/>
        </p:nvCxnSpPr>
        <p:spPr>
          <a:xfrm>
            <a:off x="6044527" y="3714300"/>
            <a:ext cx="191868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29" idx="6"/>
          </p:cNvCxnSpPr>
          <p:nvPr/>
        </p:nvCxnSpPr>
        <p:spPr>
          <a:xfrm>
            <a:off x="10154861" y="3714300"/>
            <a:ext cx="88271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16" idx="2"/>
          </p:cNvCxnSpPr>
          <p:nvPr/>
        </p:nvCxnSpPr>
        <p:spPr>
          <a:xfrm>
            <a:off x="853293" y="3714300"/>
            <a:ext cx="94442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379953" y="2317768"/>
            <a:ext cx="2972002" cy="1308050"/>
          </a:xfrm>
          <a:prstGeom prst="rect">
            <a:avLst/>
          </a:prstGeom>
          <a:noFill/>
        </p:spPr>
        <p:txBody>
          <a:bodyPr wrap="square" lIns="0" rIns="0" rtlCol="0">
            <a:spAutoFit/>
          </a:bodyPr>
          <a:lstStyle/>
          <a:p>
            <a:pPr algn="ctr">
              <a:spcBef>
                <a:spcPts val="600"/>
              </a:spcBef>
            </a:pPr>
            <a:r>
              <a:rPr lang="zh-CN" altLang="en-US" sz="2000" b="1" dirty="0" smtClean="0">
                <a:solidFill>
                  <a:schemeClr val="tx1">
                    <a:lumMod val="75000"/>
                    <a:lumOff val="25000"/>
                  </a:schemeClr>
                </a:solidFill>
                <a:cs typeface="+mn-ea"/>
                <a:sym typeface="+mn-lt"/>
              </a:rPr>
              <a:t>在此输入小标题</a:t>
            </a:r>
            <a:endParaRPr lang="en-US" altLang="zh-CN" sz="2000" b="1" dirty="0" smtClean="0">
              <a:solidFill>
                <a:schemeClr val="tx1">
                  <a:lumMod val="75000"/>
                  <a:lumOff val="25000"/>
                </a:schemeClr>
              </a:solidFill>
              <a:cs typeface="+mn-ea"/>
              <a:sym typeface="+mn-lt"/>
            </a:endParaRPr>
          </a:p>
          <a:p>
            <a:pPr algn="ctr">
              <a:spcBef>
                <a:spcPts val="600"/>
              </a:spcBef>
            </a:pPr>
            <a:r>
              <a:rPr lang="zh-CN" altLang="en-US" dirty="0">
                <a:solidFill>
                  <a:schemeClr val="tx1">
                    <a:lumMod val="75000"/>
                    <a:lumOff val="25000"/>
                  </a:schemeClr>
                </a:solidFill>
                <a:cs typeface="+mn-ea"/>
                <a:sym typeface="+mn-lt"/>
              </a:rPr>
              <a:t>在此输入关于此标题或图形的文字描述内容或者相关的数据分析内容。</a:t>
            </a:r>
          </a:p>
        </p:txBody>
      </p:sp>
      <p:sp>
        <p:nvSpPr>
          <p:cNvPr id="26" name="文本框 25"/>
          <p:cNvSpPr txBox="1"/>
          <p:nvPr/>
        </p:nvSpPr>
        <p:spPr>
          <a:xfrm>
            <a:off x="4490287" y="2317768"/>
            <a:ext cx="2972002" cy="1308050"/>
          </a:xfrm>
          <a:prstGeom prst="rect">
            <a:avLst/>
          </a:prstGeom>
          <a:noFill/>
        </p:spPr>
        <p:txBody>
          <a:bodyPr wrap="square" lIns="0" rIns="0" rtlCol="0">
            <a:spAutoFit/>
          </a:bodyPr>
          <a:lstStyle/>
          <a:p>
            <a:pPr algn="ctr">
              <a:spcBef>
                <a:spcPts val="600"/>
              </a:spcBef>
            </a:pPr>
            <a:r>
              <a:rPr lang="zh-CN" altLang="en-US" sz="2000" b="1" dirty="0">
                <a:solidFill>
                  <a:schemeClr val="tx1">
                    <a:lumMod val="75000"/>
                    <a:lumOff val="25000"/>
                  </a:schemeClr>
                </a:solidFill>
                <a:cs typeface="+mn-ea"/>
                <a:sym typeface="+mn-lt"/>
              </a:rPr>
              <a:t>在此输入小标题</a:t>
            </a:r>
            <a:endParaRPr lang="en-US" altLang="zh-CN" sz="2000" b="1" dirty="0">
              <a:solidFill>
                <a:schemeClr val="tx1">
                  <a:lumMod val="75000"/>
                  <a:lumOff val="25000"/>
                </a:schemeClr>
              </a:solidFill>
              <a:cs typeface="+mn-ea"/>
              <a:sym typeface="+mn-lt"/>
            </a:endParaRPr>
          </a:p>
          <a:p>
            <a:pPr algn="ctr">
              <a:spcBef>
                <a:spcPts val="600"/>
              </a:spcBef>
            </a:pPr>
            <a:r>
              <a:rPr lang="zh-CN" altLang="en-US" dirty="0">
                <a:solidFill>
                  <a:schemeClr val="tx1">
                    <a:lumMod val="75000"/>
                    <a:lumOff val="25000"/>
                  </a:schemeClr>
                </a:solidFill>
                <a:cs typeface="+mn-ea"/>
                <a:sym typeface="+mn-lt"/>
              </a:rPr>
              <a:t>在此输入关于此标题或图形的文字描述内容或者相关的数据分析内容。</a:t>
            </a:r>
          </a:p>
        </p:txBody>
      </p:sp>
      <p:sp>
        <p:nvSpPr>
          <p:cNvPr id="27" name="文本框 26"/>
          <p:cNvSpPr txBox="1"/>
          <p:nvPr/>
        </p:nvSpPr>
        <p:spPr>
          <a:xfrm>
            <a:off x="2452641" y="4071071"/>
            <a:ext cx="2972002" cy="1308050"/>
          </a:xfrm>
          <a:prstGeom prst="rect">
            <a:avLst/>
          </a:prstGeom>
          <a:noFill/>
        </p:spPr>
        <p:txBody>
          <a:bodyPr wrap="square" lIns="0" rIns="0" rtlCol="0">
            <a:spAutoFit/>
          </a:bodyPr>
          <a:lstStyle/>
          <a:p>
            <a:pPr algn="ctr">
              <a:spcBef>
                <a:spcPts val="600"/>
              </a:spcBef>
            </a:pPr>
            <a:r>
              <a:rPr lang="zh-CN" altLang="en-US" sz="2000" b="1" dirty="0">
                <a:solidFill>
                  <a:schemeClr val="tx1">
                    <a:lumMod val="75000"/>
                    <a:lumOff val="25000"/>
                  </a:schemeClr>
                </a:solidFill>
                <a:cs typeface="+mn-ea"/>
                <a:sym typeface="+mn-lt"/>
              </a:rPr>
              <a:t>在此输入小标题</a:t>
            </a:r>
            <a:endParaRPr lang="en-US" altLang="zh-CN" sz="2000" b="1" dirty="0">
              <a:solidFill>
                <a:schemeClr val="tx1">
                  <a:lumMod val="75000"/>
                  <a:lumOff val="25000"/>
                </a:schemeClr>
              </a:solidFill>
              <a:cs typeface="+mn-ea"/>
              <a:sym typeface="+mn-lt"/>
            </a:endParaRPr>
          </a:p>
          <a:p>
            <a:pPr algn="ctr">
              <a:spcBef>
                <a:spcPts val="600"/>
              </a:spcBef>
            </a:pPr>
            <a:r>
              <a:rPr lang="zh-CN" altLang="en-US" dirty="0">
                <a:solidFill>
                  <a:schemeClr val="tx1">
                    <a:lumMod val="75000"/>
                    <a:lumOff val="25000"/>
                  </a:schemeClr>
                </a:solidFill>
                <a:cs typeface="+mn-ea"/>
                <a:sym typeface="+mn-lt"/>
              </a:rPr>
              <a:t>在此输入关于此标题或图形的文字描述内容或者相关的数据分析内容。</a:t>
            </a:r>
          </a:p>
        </p:txBody>
      </p:sp>
      <p:sp>
        <p:nvSpPr>
          <p:cNvPr id="28" name="文本框 27"/>
          <p:cNvSpPr txBox="1"/>
          <p:nvPr/>
        </p:nvSpPr>
        <p:spPr>
          <a:xfrm>
            <a:off x="6554214" y="4071071"/>
            <a:ext cx="2972002" cy="1308050"/>
          </a:xfrm>
          <a:prstGeom prst="rect">
            <a:avLst/>
          </a:prstGeom>
          <a:noFill/>
        </p:spPr>
        <p:txBody>
          <a:bodyPr wrap="square" lIns="0" rIns="0" rtlCol="0">
            <a:spAutoFit/>
          </a:bodyPr>
          <a:lstStyle/>
          <a:p>
            <a:pPr algn="ctr">
              <a:spcBef>
                <a:spcPts val="600"/>
              </a:spcBef>
            </a:pPr>
            <a:r>
              <a:rPr lang="zh-CN" altLang="en-US" sz="2000" b="1" dirty="0">
                <a:solidFill>
                  <a:schemeClr val="tx1">
                    <a:lumMod val="75000"/>
                    <a:lumOff val="25000"/>
                  </a:schemeClr>
                </a:solidFill>
                <a:cs typeface="+mn-ea"/>
                <a:sym typeface="+mn-lt"/>
              </a:rPr>
              <a:t>在此输入小标题</a:t>
            </a:r>
            <a:endParaRPr lang="en-US" altLang="zh-CN" sz="2000" b="1" dirty="0">
              <a:solidFill>
                <a:schemeClr val="tx1">
                  <a:lumMod val="75000"/>
                  <a:lumOff val="25000"/>
                </a:schemeClr>
              </a:solidFill>
              <a:cs typeface="+mn-ea"/>
              <a:sym typeface="+mn-lt"/>
            </a:endParaRPr>
          </a:p>
          <a:p>
            <a:pPr algn="ctr">
              <a:spcBef>
                <a:spcPts val="600"/>
              </a:spcBef>
            </a:pPr>
            <a:r>
              <a:rPr lang="zh-CN" altLang="en-US" dirty="0">
                <a:solidFill>
                  <a:schemeClr val="tx1">
                    <a:lumMod val="75000"/>
                    <a:lumOff val="25000"/>
                  </a:schemeClr>
                </a:solidFill>
                <a:cs typeface="+mn-ea"/>
                <a:sym typeface="+mn-lt"/>
              </a:rPr>
              <a:t>在此输入关于此标题或图形的文字描述内容或者相关的数据分析内容。</a:t>
            </a:r>
          </a:p>
        </p:txBody>
      </p:sp>
      <p:sp>
        <p:nvSpPr>
          <p:cNvPr id="29" name="椭圆 28"/>
          <p:cNvSpPr/>
          <p:nvPr/>
        </p:nvSpPr>
        <p:spPr>
          <a:xfrm>
            <a:off x="10018383" y="3646061"/>
            <a:ext cx="136478" cy="13647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30" name="直接连接符 29"/>
          <p:cNvCxnSpPr>
            <a:stCxn id="19" idx="6"/>
            <a:endCxn id="29" idx="2"/>
          </p:cNvCxnSpPr>
          <p:nvPr/>
        </p:nvCxnSpPr>
        <p:spPr>
          <a:xfrm>
            <a:off x="8099694" y="3714300"/>
            <a:ext cx="191868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8570424" y="2317768"/>
            <a:ext cx="2972002" cy="1308050"/>
          </a:xfrm>
          <a:prstGeom prst="rect">
            <a:avLst/>
          </a:prstGeom>
          <a:noFill/>
        </p:spPr>
        <p:txBody>
          <a:bodyPr wrap="square" lIns="0" rIns="0" rtlCol="0">
            <a:spAutoFit/>
          </a:bodyPr>
          <a:lstStyle/>
          <a:p>
            <a:pPr algn="ctr">
              <a:spcBef>
                <a:spcPts val="600"/>
              </a:spcBef>
            </a:pPr>
            <a:r>
              <a:rPr lang="zh-CN" altLang="en-US" sz="2000" b="1" dirty="0">
                <a:solidFill>
                  <a:schemeClr val="tx1">
                    <a:lumMod val="75000"/>
                    <a:lumOff val="25000"/>
                  </a:schemeClr>
                </a:solidFill>
                <a:cs typeface="+mn-ea"/>
                <a:sym typeface="+mn-lt"/>
              </a:rPr>
              <a:t>在此输入小标题</a:t>
            </a:r>
            <a:endParaRPr lang="en-US" altLang="zh-CN" sz="2000" b="1" dirty="0">
              <a:solidFill>
                <a:schemeClr val="tx1">
                  <a:lumMod val="75000"/>
                  <a:lumOff val="25000"/>
                </a:schemeClr>
              </a:solidFill>
              <a:cs typeface="+mn-ea"/>
              <a:sym typeface="+mn-lt"/>
            </a:endParaRPr>
          </a:p>
          <a:p>
            <a:pPr algn="ctr">
              <a:spcBef>
                <a:spcPts val="600"/>
              </a:spcBef>
            </a:pPr>
            <a:r>
              <a:rPr lang="zh-CN" altLang="en-US" dirty="0">
                <a:solidFill>
                  <a:schemeClr val="tx1">
                    <a:lumMod val="75000"/>
                    <a:lumOff val="25000"/>
                  </a:schemeClr>
                </a:solidFill>
                <a:cs typeface="+mn-ea"/>
                <a:sym typeface="+mn-lt"/>
              </a:rPr>
              <a:t>在此输入关于此标题或图形的文字描述内容或者相关的数据分析内容。</a:t>
            </a:r>
          </a:p>
        </p:txBody>
      </p:sp>
    </p:spTree>
    <p:extLst>
      <p:ext uri="{BB962C8B-B14F-4D97-AF65-F5344CB8AC3E}">
        <p14:creationId xmlns:p14="http://schemas.microsoft.com/office/powerpoint/2010/main" val="47792102"/>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750"/>
                                        <p:tgtEl>
                                          <p:spTgt spid="24"/>
                                        </p:tgtEl>
                                      </p:cBhvr>
                                    </p:animEffect>
                                  </p:childTnLst>
                                </p:cTn>
                              </p:par>
                            </p:childTnLst>
                          </p:cTn>
                        </p:par>
                        <p:par>
                          <p:cTn id="12" fill="hold">
                            <p:stCondLst>
                              <p:cond delay="175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750" fill="hold"/>
                                        <p:tgtEl>
                                          <p:spTgt spid="16"/>
                                        </p:tgtEl>
                                        <p:attrNameLst>
                                          <p:attrName>ppt_w</p:attrName>
                                        </p:attrNameLst>
                                      </p:cBhvr>
                                      <p:tavLst>
                                        <p:tav tm="0">
                                          <p:val>
                                            <p:fltVal val="0"/>
                                          </p:val>
                                        </p:tav>
                                        <p:tav tm="100000">
                                          <p:val>
                                            <p:strVal val="#ppt_w"/>
                                          </p:val>
                                        </p:tav>
                                      </p:tavLst>
                                    </p:anim>
                                    <p:anim calcmode="lin" valueType="num">
                                      <p:cBhvr>
                                        <p:cTn id="16" dur="750" fill="hold"/>
                                        <p:tgtEl>
                                          <p:spTgt spid="16"/>
                                        </p:tgtEl>
                                        <p:attrNameLst>
                                          <p:attrName>ppt_h</p:attrName>
                                        </p:attrNameLst>
                                      </p:cBhvr>
                                      <p:tavLst>
                                        <p:tav tm="0">
                                          <p:val>
                                            <p:fltVal val="0"/>
                                          </p:val>
                                        </p:tav>
                                        <p:tav tm="100000">
                                          <p:val>
                                            <p:strVal val="#ppt_h"/>
                                          </p:val>
                                        </p:tav>
                                      </p:tavLst>
                                    </p:anim>
                                    <p:animEffect transition="in" filter="fade">
                                      <p:cBhvr>
                                        <p:cTn id="17" dur="750"/>
                                        <p:tgtEl>
                                          <p:spTgt spid="16"/>
                                        </p:tgtEl>
                                      </p:cBhvr>
                                    </p:animEffect>
                                  </p:childTnLst>
                                </p:cTn>
                              </p:par>
                            </p:childTnLst>
                          </p:cTn>
                        </p:par>
                        <p:par>
                          <p:cTn id="18" fill="hold">
                            <p:stCondLst>
                              <p:cond delay="2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25"/>
                                        </p:tgtEl>
                                        <p:attrNameLst>
                                          <p:attrName>style.visibility</p:attrName>
                                        </p:attrNameLst>
                                      </p:cBhvr>
                                      <p:to>
                                        <p:strVal val="visible"/>
                                      </p:to>
                                    </p:set>
                                    <p:animEffect transition="in" filter="fade">
                                      <p:cBhvr>
                                        <p:cTn id="21" dur="750"/>
                                        <p:tgtEl>
                                          <p:spTgt spid="25"/>
                                        </p:tgtEl>
                                      </p:cBhvr>
                                    </p:animEffect>
                                  </p:childTnLst>
                                </p:cTn>
                              </p:par>
                            </p:childTnLst>
                          </p:cTn>
                        </p:par>
                        <p:par>
                          <p:cTn id="22" fill="hold">
                            <p:stCondLst>
                              <p:cond delay="6025"/>
                            </p:stCondLst>
                            <p:childTnLst>
                              <p:par>
                                <p:cTn id="23" presetID="2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750"/>
                                        <p:tgtEl>
                                          <p:spTgt spid="20"/>
                                        </p:tgtEl>
                                      </p:cBhvr>
                                    </p:animEffect>
                                  </p:childTnLst>
                                </p:cTn>
                              </p:par>
                            </p:childTnLst>
                          </p:cTn>
                        </p:par>
                        <p:par>
                          <p:cTn id="26" fill="hold">
                            <p:stCondLst>
                              <p:cond delay="6775"/>
                            </p:stCondLst>
                            <p:childTnLst>
                              <p:par>
                                <p:cTn id="27" presetID="53" presetClass="entr" presetSubtype="16"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750" fill="hold"/>
                                        <p:tgtEl>
                                          <p:spTgt spid="17"/>
                                        </p:tgtEl>
                                        <p:attrNameLst>
                                          <p:attrName>ppt_w</p:attrName>
                                        </p:attrNameLst>
                                      </p:cBhvr>
                                      <p:tavLst>
                                        <p:tav tm="0">
                                          <p:val>
                                            <p:fltVal val="0"/>
                                          </p:val>
                                        </p:tav>
                                        <p:tav tm="100000">
                                          <p:val>
                                            <p:strVal val="#ppt_w"/>
                                          </p:val>
                                        </p:tav>
                                      </p:tavLst>
                                    </p:anim>
                                    <p:anim calcmode="lin" valueType="num">
                                      <p:cBhvr>
                                        <p:cTn id="30" dur="750" fill="hold"/>
                                        <p:tgtEl>
                                          <p:spTgt spid="17"/>
                                        </p:tgtEl>
                                        <p:attrNameLst>
                                          <p:attrName>ppt_h</p:attrName>
                                        </p:attrNameLst>
                                      </p:cBhvr>
                                      <p:tavLst>
                                        <p:tav tm="0">
                                          <p:val>
                                            <p:fltVal val="0"/>
                                          </p:val>
                                        </p:tav>
                                        <p:tav tm="100000">
                                          <p:val>
                                            <p:strVal val="#ppt_h"/>
                                          </p:val>
                                        </p:tav>
                                      </p:tavLst>
                                    </p:anim>
                                    <p:animEffect transition="in" filter="fade">
                                      <p:cBhvr>
                                        <p:cTn id="31" dur="750"/>
                                        <p:tgtEl>
                                          <p:spTgt spid="17"/>
                                        </p:tgtEl>
                                      </p:cBhvr>
                                    </p:animEffect>
                                  </p:childTnLst>
                                </p:cTn>
                              </p:par>
                            </p:childTnLst>
                          </p:cTn>
                        </p:par>
                        <p:par>
                          <p:cTn id="32" fill="hold">
                            <p:stCondLst>
                              <p:cond delay="7525"/>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7"/>
                                        </p:tgtEl>
                                        <p:attrNameLst>
                                          <p:attrName>style.visibility</p:attrName>
                                        </p:attrNameLst>
                                      </p:cBhvr>
                                      <p:to>
                                        <p:strVal val="visible"/>
                                      </p:to>
                                    </p:set>
                                    <p:animEffect transition="in" filter="fade">
                                      <p:cBhvr>
                                        <p:cTn id="35" dur="750"/>
                                        <p:tgtEl>
                                          <p:spTgt spid="27"/>
                                        </p:tgtEl>
                                      </p:cBhvr>
                                    </p:animEffect>
                                  </p:childTnLst>
                                </p:cTn>
                              </p:par>
                            </p:childTnLst>
                          </p:cTn>
                        </p:par>
                        <p:par>
                          <p:cTn id="36" fill="hold">
                            <p:stCondLst>
                              <p:cond delay="11050"/>
                            </p:stCondLst>
                            <p:childTnLst>
                              <p:par>
                                <p:cTn id="37" presetID="2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750"/>
                                        <p:tgtEl>
                                          <p:spTgt spid="21"/>
                                        </p:tgtEl>
                                      </p:cBhvr>
                                    </p:animEffect>
                                  </p:childTnLst>
                                </p:cTn>
                              </p:par>
                            </p:childTnLst>
                          </p:cTn>
                        </p:par>
                        <p:par>
                          <p:cTn id="40" fill="hold">
                            <p:stCondLst>
                              <p:cond delay="118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750" fill="hold"/>
                                        <p:tgtEl>
                                          <p:spTgt spid="18"/>
                                        </p:tgtEl>
                                        <p:attrNameLst>
                                          <p:attrName>ppt_w</p:attrName>
                                        </p:attrNameLst>
                                      </p:cBhvr>
                                      <p:tavLst>
                                        <p:tav tm="0">
                                          <p:val>
                                            <p:fltVal val="0"/>
                                          </p:val>
                                        </p:tav>
                                        <p:tav tm="100000">
                                          <p:val>
                                            <p:strVal val="#ppt_w"/>
                                          </p:val>
                                        </p:tav>
                                      </p:tavLst>
                                    </p:anim>
                                    <p:anim calcmode="lin" valueType="num">
                                      <p:cBhvr>
                                        <p:cTn id="44" dur="750" fill="hold"/>
                                        <p:tgtEl>
                                          <p:spTgt spid="18"/>
                                        </p:tgtEl>
                                        <p:attrNameLst>
                                          <p:attrName>ppt_h</p:attrName>
                                        </p:attrNameLst>
                                      </p:cBhvr>
                                      <p:tavLst>
                                        <p:tav tm="0">
                                          <p:val>
                                            <p:fltVal val="0"/>
                                          </p:val>
                                        </p:tav>
                                        <p:tav tm="100000">
                                          <p:val>
                                            <p:strVal val="#ppt_h"/>
                                          </p:val>
                                        </p:tav>
                                      </p:tavLst>
                                    </p:anim>
                                    <p:animEffect transition="in" filter="fade">
                                      <p:cBhvr>
                                        <p:cTn id="45" dur="750"/>
                                        <p:tgtEl>
                                          <p:spTgt spid="18"/>
                                        </p:tgtEl>
                                      </p:cBhvr>
                                    </p:animEffect>
                                  </p:childTnLst>
                                </p:cTn>
                              </p:par>
                            </p:childTnLst>
                          </p:cTn>
                        </p:par>
                        <p:par>
                          <p:cTn id="46" fill="hold">
                            <p:stCondLst>
                              <p:cond delay="125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26"/>
                                        </p:tgtEl>
                                        <p:attrNameLst>
                                          <p:attrName>style.visibility</p:attrName>
                                        </p:attrNameLst>
                                      </p:cBhvr>
                                      <p:to>
                                        <p:strVal val="visible"/>
                                      </p:to>
                                    </p:set>
                                    <p:animEffect transition="in" filter="fade">
                                      <p:cBhvr>
                                        <p:cTn id="49" dur="750"/>
                                        <p:tgtEl>
                                          <p:spTgt spid="26"/>
                                        </p:tgtEl>
                                      </p:cBhvr>
                                    </p:animEffect>
                                  </p:childTnLst>
                                </p:cTn>
                              </p:par>
                            </p:childTnLst>
                          </p:cTn>
                        </p:par>
                        <p:par>
                          <p:cTn id="50" fill="hold">
                            <p:stCondLst>
                              <p:cond delay="16075"/>
                            </p:stCondLst>
                            <p:childTnLst>
                              <p:par>
                                <p:cTn id="51" presetID="22" presetClass="entr" presetSubtype="8"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750"/>
                                        <p:tgtEl>
                                          <p:spTgt spid="22"/>
                                        </p:tgtEl>
                                      </p:cBhvr>
                                    </p:animEffect>
                                  </p:childTnLst>
                                </p:cTn>
                              </p:par>
                            </p:childTnLst>
                          </p:cTn>
                        </p:par>
                        <p:par>
                          <p:cTn id="54" fill="hold">
                            <p:stCondLst>
                              <p:cond delay="16825"/>
                            </p:stCondLst>
                            <p:childTnLst>
                              <p:par>
                                <p:cTn id="55" presetID="53" presetClass="entr" presetSubtype="16"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750" fill="hold"/>
                                        <p:tgtEl>
                                          <p:spTgt spid="19"/>
                                        </p:tgtEl>
                                        <p:attrNameLst>
                                          <p:attrName>ppt_w</p:attrName>
                                        </p:attrNameLst>
                                      </p:cBhvr>
                                      <p:tavLst>
                                        <p:tav tm="0">
                                          <p:val>
                                            <p:fltVal val="0"/>
                                          </p:val>
                                        </p:tav>
                                        <p:tav tm="100000">
                                          <p:val>
                                            <p:strVal val="#ppt_w"/>
                                          </p:val>
                                        </p:tav>
                                      </p:tavLst>
                                    </p:anim>
                                    <p:anim calcmode="lin" valueType="num">
                                      <p:cBhvr>
                                        <p:cTn id="58" dur="750" fill="hold"/>
                                        <p:tgtEl>
                                          <p:spTgt spid="19"/>
                                        </p:tgtEl>
                                        <p:attrNameLst>
                                          <p:attrName>ppt_h</p:attrName>
                                        </p:attrNameLst>
                                      </p:cBhvr>
                                      <p:tavLst>
                                        <p:tav tm="0">
                                          <p:val>
                                            <p:fltVal val="0"/>
                                          </p:val>
                                        </p:tav>
                                        <p:tav tm="100000">
                                          <p:val>
                                            <p:strVal val="#ppt_h"/>
                                          </p:val>
                                        </p:tav>
                                      </p:tavLst>
                                    </p:anim>
                                    <p:animEffect transition="in" filter="fade">
                                      <p:cBhvr>
                                        <p:cTn id="59" dur="750"/>
                                        <p:tgtEl>
                                          <p:spTgt spid="19"/>
                                        </p:tgtEl>
                                      </p:cBhvr>
                                    </p:animEffect>
                                  </p:childTnLst>
                                </p:cTn>
                              </p:par>
                            </p:childTnLst>
                          </p:cTn>
                        </p:par>
                        <p:par>
                          <p:cTn id="60" fill="hold">
                            <p:stCondLst>
                              <p:cond delay="17575"/>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8"/>
                                        </p:tgtEl>
                                        <p:attrNameLst>
                                          <p:attrName>style.visibility</p:attrName>
                                        </p:attrNameLst>
                                      </p:cBhvr>
                                      <p:to>
                                        <p:strVal val="visible"/>
                                      </p:to>
                                    </p:set>
                                    <p:animEffect transition="in" filter="fade">
                                      <p:cBhvr>
                                        <p:cTn id="63" dur="750"/>
                                        <p:tgtEl>
                                          <p:spTgt spid="28"/>
                                        </p:tgtEl>
                                      </p:cBhvr>
                                    </p:animEffect>
                                  </p:childTnLst>
                                </p:cTn>
                              </p:par>
                            </p:childTnLst>
                          </p:cTn>
                        </p:par>
                        <p:par>
                          <p:cTn id="64" fill="hold">
                            <p:stCondLst>
                              <p:cond delay="2110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750"/>
                                        <p:tgtEl>
                                          <p:spTgt spid="30"/>
                                        </p:tgtEl>
                                      </p:cBhvr>
                                    </p:animEffect>
                                  </p:childTnLst>
                                </p:cTn>
                              </p:par>
                            </p:childTnLst>
                          </p:cTn>
                        </p:par>
                        <p:par>
                          <p:cTn id="68" fill="hold">
                            <p:stCondLst>
                              <p:cond delay="21850"/>
                            </p:stCondLst>
                            <p:childTnLst>
                              <p:par>
                                <p:cTn id="69" presetID="53" presetClass="entr" presetSubtype="16"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750" fill="hold"/>
                                        <p:tgtEl>
                                          <p:spTgt spid="29"/>
                                        </p:tgtEl>
                                        <p:attrNameLst>
                                          <p:attrName>ppt_w</p:attrName>
                                        </p:attrNameLst>
                                      </p:cBhvr>
                                      <p:tavLst>
                                        <p:tav tm="0">
                                          <p:val>
                                            <p:fltVal val="0"/>
                                          </p:val>
                                        </p:tav>
                                        <p:tav tm="100000">
                                          <p:val>
                                            <p:strVal val="#ppt_w"/>
                                          </p:val>
                                        </p:tav>
                                      </p:tavLst>
                                    </p:anim>
                                    <p:anim calcmode="lin" valueType="num">
                                      <p:cBhvr>
                                        <p:cTn id="72" dur="750" fill="hold"/>
                                        <p:tgtEl>
                                          <p:spTgt spid="29"/>
                                        </p:tgtEl>
                                        <p:attrNameLst>
                                          <p:attrName>ppt_h</p:attrName>
                                        </p:attrNameLst>
                                      </p:cBhvr>
                                      <p:tavLst>
                                        <p:tav tm="0">
                                          <p:val>
                                            <p:fltVal val="0"/>
                                          </p:val>
                                        </p:tav>
                                        <p:tav tm="100000">
                                          <p:val>
                                            <p:strVal val="#ppt_h"/>
                                          </p:val>
                                        </p:tav>
                                      </p:tavLst>
                                    </p:anim>
                                    <p:animEffect transition="in" filter="fade">
                                      <p:cBhvr>
                                        <p:cTn id="73" dur="750"/>
                                        <p:tgtEl>
                                          <p:spTgt spid="29"/>
                                        </p:tgtEl>
                                      </p:cBhvr>
                                    </p:animEffect>
                                  </p:childTnLst>
                                </p:cTn>
                              </p:par>
                            </p:childTnLst>
                          </p:cTn>
                        </p:par>
                        <p:par>
                          <p:cTn id="74" fill="hold">
                            <p:stCondLst>
                              <p:cond delay="22600"/>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31"/>
                                        </p:tgtEl>
                                        <p:attrNameLst>
                                          <p:attrName>style.visibility</p:attrName>
                                        </p:attrNameLst>
                                      </p:cBhvr>
                                      <p:to>
                                        <p:strVal val="visible"/>
                                      </p:to>
                                    </p:set>
                                    <p:animEffect transition="in" filter="fade">
                                      <p:cBhvr>
                                        <p:cTn id="77" dur="750"/>
                                        <p:tgtEl>
                                          <p:spTgt spid="31"/>
                                        </p:tgtEl>
                                      </p:cBhvr>
                                    </p:animEffect>
                                  </p:childTnLst>
                                </p:cTn>
                              </p:par>
                            </p:childTnLst>
                          </p:cTn>
                        </p:par>
                        <p:par>
                          <p:cTn id="78" fill="hold">
                            <p:stCondLst>
                              <p:cond delay="26125"/>
                            </p:stCondLst>
                            <p:childTnLst>
                              <p:par>
                                <p:cTn id="79" presetID="22" presetClass="entr" presetSubtype="8"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750"/>
                                        <p:tgtEl>
                                          <p:spTgt spid="23"/>
                                        </p:tgtEl>
                                      </p:cBhvr>
                                    </p:animEffect>
                                  </p:childTnLst>
                                </p:cTn>
                              </p:par>
                            </p:childTnLst>
                          </p:cTn>
                        </p:par>
                        <p:par>
                          <p:cTn id="82" fill="hold">
                            <p:stCondLst>
                              <p:cond delay="26875"/>
                            </p:stCondLst>
                            <p:childTnLst>
                              <p:par>
                                <p:cTn id="83" presetID="10" presetClass="entr" presetSubtype="0"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5" grpId="0"/>
      <p:bldP spid="26" grpId="0"/>
      <p:bldP spid="27" grpId="0"/>
      <p:bldP spid="28" grpId="0"/>
      <p:bldP spid="29" grpId="0" animBg="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a:t>
            </a:r>
            <a:r>
              <a:rPr lang="zh-CN" altLang="en-US" dirty="0" smtClean="0"/>
              <a:t>主要问题</a:t>
            </a:r>
            <a:endParaRPr lang="zh-CN" altLang="en-US" dirty="0"/>
          </a:p>
        </p:txBody>
      </p:sp>
      <p:sp>
        <p:nvSpPr>
          <p:cNvPr id="3" name="文本占位符 2"/>
          <p:cNvSpPr>
            <a:spLocks noGrp="1"/>
          </p:cNvSpPr>
          <p:nvPr>
            <p:ph type="body" sz="quarter" idx="11"/>
          </p:nvPr>
        </p:nvSpPr>
        <p:spPr/>
        <p:txBody>
          <a:bodyPr/>
          <a:lstStyle/>
          <a:p>
            <a:r>
              <a:rPr lang="en-US" altLang="zh-CN" dirty="0" smtClean="0"/>
              <a:t>2.</a:t>
            </a:r>
            <a:r>
              <a:rPr lang="zh-CN" altLang="en-US" dirty="0" smtClean="0"/>
              <a:t>分析研究</a:t>
            </a:r>
            <a:endParaRPr lang="zh-CN" altLang="en-US" dirty="0"/>
          </a:p>
        </p:txBody>
      </p:sp>
      <p:sp>
        <p:nvSpPr>
          <p:cNvPr id="4" name="文本占位符 3"/>
          <p:cNvSpPr>
            <a:spLocks noGrp="1"/>
          </p:cNvSpPr>
          <p:nvPr>
            <p:ph type="body" sz="quarter" idx="12"/>
          </p:nvPr>
        </p:nvSpPr>
        <p:spPr/>
        <p:txBody>
          <a:bodyPr/>
          <a:lstStyle/>
          <a:p>
            <a:r>
              <a:rPr lang="en-US" altLang="zh-CN" dirty="0" smtClean="0"/>
              <a:t>3.</a:t>
            </a:r>
            <a:r>
              <a:rPr lang="zh-CN" altLang="en-US" dirty="0" smtClean="0"/>
              <a:t>正反观点</a:t>
            </a:r>
            <a:endParaRPr lang="zh-CN" altLang="en-US" dirty="0"/>
          </a:p>
        </p:txBody>
      </p:sp>
      <p:sp>
        <p:nvSpPr>
          <p:cNvPr id="10" name="文本占位符 9"/>
          <p:cNvSpPr>
            <a:spLocks noGrp="1"/>
          </p:cNvSpPr>
          <p:nvPr>
            <p:ph type="body" sz="quarter" idx="13"/>
          </p:nvPr>
        </p:nvSpPr>
        <p:spPr/>
        <p:txBody>
          <a:bodyPr/>
          <a:lstStyle/>
          <a:p>
            <a:r>
              <a:rPr lang="en-US" altLang="zh-CN" dirty="0" smtClean="0"/>
              <a:t>4.</a:t>
            </a:r>
            <a:r>
              <a:rPr lang="zh-CN" altLang="en-US" dirty="0" smtClean="0"/>
              <a:t>讨论结果</a:t>
            </a:r>
            <a:endParaRPr lang="zh-CN" altLang="en-US" dirty="0"/>
          </a:p>
        </p:txBody>
      </p:sp>
      <p:sp>
        <p:nvSpPr>
          <p:cNvPr id="11" name="文本占位符 10"/>
          <p:cNvSpPr>
            <a:spLocks noGrp="1"/>
          </p:cNvSpPr>
          <p:nvPr>
            <p:ph type="body" sz="quarter" idx="14"/>
          </p:nvPr>
        </p:nvSpPr>
        <p:spPr/>
        <p:txBody>
          <a:bodyPr/>
          <a:lstStyle/>
          <a:p>
            <a:r>
              <a:rPr lang="zh-CN" altLang="en-US" dirty="0" smtClean="0"/>
              <a:t>问题讨论</a:t>
            </a:r>
            <a:endParaRPr lang="zh-CN" altLang="en-US" dirty="0"/>
          </a:p>
        </p:txBody>
      </p:sp>
      <p:sp>
        <p:nvSpPr>
          <p:cNvPr id="12" name="文本占位符 11"/>
          <p:cNvSpPr>
            <a:spLocks noGrp="1"/>
          </p:cNvSpPr>
          <p:nvPr>
            <p:ph type="body" sz="quarter" idx="15"/>
          </p:nvPr>
        </p:nvSpPr>
        <p:spPr/>
        <p:txBody>
          <a:bodyPr/>
          <a:lstStyle/>
          <a:p>
            <a:r>
              <a:rPr lang="en-US" altLang="zh-CN" dirty="0" smtClean="0"/>
              <a:t>EXPLORATION</a:t>
            </a:r>
            <a:endParaRPr lang="zh-CN" altLang="en-US" dirty="0"/>
          </a:p>
        </p:txBody>
      </p:sp>
    </p:spTree>
    <p:extLst>
      <p:ext uri="{BB962C8B-B14F-4D97-AF65-F5344CB8AC3E}">
        <p14:creationId xmlns:p14="http://schemas.microsoft.com/office/powerpoint/2010/main" val="3060436072"/>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主要问题</a:t>
            </a:r>
            <a:endParaRPr lang="zh-CN" altLang="en-US" dirty="0"/>
          </a:p>
        </p:txBody>
      </p:sp>
      <p:sp>
        <p:nvSpPr>
          <p:cNvPr id="18" name="椭圆 17"/>
          <p:cNvSpPr/>
          <p:nvPr/>
        </p:nvSpPr>
        <p:spPr>
          <a:xfrm>
            <a:off x="653141" y="1970012"/>
            <a:ext cx="805218" cy="805218"/>
          </a:xfrm>
          <a:prstGeom prst="ellipse">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smtClean="0">
                <a:solidFill>
                  <a:schemeClr val="tx1">
                    <a:lumMod val="75000"/>
                    <a:lumOff val="25000"/>
                  </a:schemeClr>
                </a:solidFill>
                <a:cs typeface="+mn-ea"/>
                <a:sym typeface="+mn-lt"/>
              </a:rPr>
              <a:t>内容</a:t>
            </a:r>
          </a:p>
        </p:txBody>
      </p:sp>
      <p:sp>
        <p:nvSpPr>
          <p:cNvPr id="19" name="文本框 18"/>
          <p:cNvSpPr txBox="1"/>
          <p:nvPr/>
        </p:nvSpPr>
        <p:spPr>
          <a:xfrm>
            <a:off x="1927140" y="1941734"/>
            <a:ext cx="4144317" cy="861774"/>
          </a:xfrm>
          <a:prstGeom prst="rect">
            <a:avLst/>
          </a:prstGeom>
          <a:noFill/>
        </p:spPr>
        <p:txBody>
          <a:bodyPr wrap="square" rtlCol="0">
            <a:spAutoFit/>
          </a:bodyPr>
          <a:lstStyle/>
          <a:p>
            <a:r>
              <a:rPr lang="zh-CN" altLang="en-US" b="1" dirty="0" smtClean="0">
                <a:solidFill>
                  <a:schemeClr val="tx1">
                    <a:lumMod val="75000"/>
                    <a:lumOff val="25000"/>
                  </a:schemeClr>
                </a:solidFill>
                <a:cs typeface="+mn-ea"/>
                <a:sym typeface="+mn-lt"/>
              </a:rPr>
              <a:t>在此输入小标题</a:t>
            </a:r>
            <a:endParaRPr lang="en-US" altLang="zh-CN" b="1" dirty="0" smtClean="0">
              <a:solidFill>
                <a:schemeClr val="tx1">
                  <a:lumMod val="75000"/>
                  <a:lumOff val="25000"/>
                </a:schemeClr>
              </a:solidFill>
              <a:cs typeface="+mn-ea"/>
              <a:sym typeface="+mn-lt"/>
            </a:endParaRPr>
          </a:p>
          <a:p>
            <a:r>
              <a:rPr lang="zh-CN" altLang="en-US" sz="1600" dirty="0" smtClean="0">
                <a:solidFill>
                  <a:schemeClr val="tx1">
                    <a:lumMod val="75000"/>
                    <a:lumOff val="25000"/>
                  </a:schemeClr>
                </a:solidFill>
                <a:cs typeface="+mn-ea"/>
                <a:sym typeface="+mn-lt"/>
              </a:rPr>
              <a:t>点击</a:t>
            </a:r>
            <a:r>
              <a:rPr lang="zh-CN" altLang="en-US" sz="1600" dirty="0">
                <a:solidFill>
                  <a:schemeClr val="tx1">
                    <a:lumMod val="75000"/>
                    <a:lumOff val="25000"/>
                  </a:schemeClr>
                </a:solidFill>
                <a:cs typeface="+mn-ea"/>
                <a:sym typeface="+mn-lt"/>
              </a:rPr>
              <a:t>此处输入与此小标题或图形相关的文字描述内容或数据分析。</a:t>
            </a:r>
            <a:endParaRPr lang="zh-CN" altLang="en-US" sz="1600" dirty="0" smtClean="0">
              <a:solidFill>
                <a:schemeClr val="tx1">
                  <a:lumMod val="75000"/>
                  <a:lumOff val="25000"/>
                </a:schemeClr>
              </a:solidFill>
              <a:cs typeface="+mn-ea"/>
              <a:sym typeface="+mn-lt"/>
            </a:endParaRPr>
          </a:p>
        </p:txBody>
      </p:sp>
      <p:cxnSp>
        <p:nvCxnSpPr>
          <p:cNvPr id="20" name="直接连接符 19"/>
          <p:cNvCxnSpPr>
            <a:stCxn id="18" idx="6"/>
            <a:endCxn id="19" idx="1"/>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653141" y="3289786"/>
            <a:ext cx="805218" cy="805218"/>
          </a:xfrm>
          <a:prstGeom prst="ellipse">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solidFill>
                  <a:schemeClr val="tx1">
                    <a:lumMod val="75000"/>
                    <a:lumOff val="25000"/>
                  </a:schemeClr>
                </a:solidFill>
                <a:cs typeface="+mn-ea"/>
                <a:sym typeface="+mn-lt"/>
              </a:rPr>
              <a:t>内容</a:t>
            </a:r>
          </a:p>
        </p:txBody>
      </p:sp>
      <p:sp>
        <p:nvSpPr>
          <p:cNvPr id="22" name="文本框 21"/>
          <p:cNvSpPr txBox="1"/>
          <p:nvPr/>
        </p:nvSpPr>
        <p:spPr>
          <a:xfrm>
            <a:off x="1927140" y="3261508"/>
            <a:ext cx="4144317" cy="861774"/>
          </a:xfrm>
          <a:prstGeom prst="rect">
            <a:avLst/>
          </a:prstGeom>
          <a:noFill/>
        </p:spPr>
        <p:txBody>
          <a:bodyPr wrap="square" rtlCol="0">
            <a:spAutoFit/>
          </a:bodyPr>
          <a:lstStyle/>
          <a:p>
            <a:r>
              <a:rPr lang="zh-CN" altLang="en-US" b="1" dirty="0">
                <a:solidFill>
                  <a:schemeClr val="tx1">
                    <a:lumMod val="75000"/>
                    <a:lumOff val="25000"/>
                  </a:schemeClr>
                </a:solidFill>
                <a:cs typeface="+mn-ea"/>
                <a:sym typeface="+mn-lt"/>
              </a:rPr>
              <a:t>在此输入小标题</a:t>
            </a:r>
            <a:endParaRPr lang="en-US" altLang="zh-CN" b="1"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点击此处输入与此小标题或图形相关的文字描述内容或数据分析。</a:t>
            </a:r>
          </a:p>
        </p:txBody>
      </p:sp>
      <p:cxnSp>
        <p:nvCxnSpPr>
          <p:cNvPr id="23" name="直接连接符 22"/>
          <p:cNvCxnSpPr>
            <a:stCxn id="21" idx="6"/>
            <a:endCxn id="22" idx="1"/>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653141" y="4754292"/>
            <a:ext cx="805218" cy="805218"/>
          </a:xfrm>
          <a:prstGeom prst="ellipse">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solidFill>
                  <a:schemeClr val="tx1">
                    <a:lumMod val="75000"/>
                    <a:lumOff val="25000"/>
                  </a:schemeClr>
                </a:solidFill>
                <a:cs typeface="+mn-ea"/>
                <a:sym typeface="+mn-lt"/>
              </a:rPr>
              <a:t>内容</a:t>
            </a:r>
          </a:p>
        </p:txBody>
      </p:sp>
      <p:sp>
        <p:nvSpPr>
          <p:cNvPr id="25" name="文本框 24"/>
          <p:cNvSpPr txBox="1"/>
          <p:nvPr/>
        </p:nvSpPr>
        <p:spPr>
          <a:xfrm>
            <a:off x="1927140" y="4726014"/>
            <a:ext cx="4144317" cy="861774"/>
          </a:xfrm>
          <a:prstGeom prst="rect">
            <a:avLst/>
          </a:prstGeom>
          <a:noFill/>
        </p:spPr>
        <p:txBody>
          <a:bodyPr wrap="square" rtlCol="0">
            <a:spAutoFit/>
          </a:bodyPr>
          <a:lstStyle/>
          <a:p>
            <a:r>
              <a:rPr lang="zh-CN" altLang="en-US" b="1" dirty="0">
                <a:solidFill>
                  <a:schemeClr val="tx1">
                    <a:lumMod val="75000"/>
                    <a:lumOff val="25000"/>
                  </a:schemeClr>
                </a:solidFill>
                <a:cs typeface="+mn-ea"/>
                <a:sym typeface="+mn-lt"/>
              </a:rPr>
              <a:t>在此输入小标题</a:t>
            </a:r>
            <a:endParaRPr lang="en-US" altLang="zh-CN" b="1"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点击此处输入与此小标题或图形相关的文字描述内容或数据分析。</a:t>
            </a:r>
          </a:p>
        </p:txBody>
      </p:sp>
      <p:cxnSp>
        <p:nvCxnSpPr>
          <p:cNvPr id="26" name="直接连接符 25"/>
          <p:cNvCxnSpPr>
            <a:stCxn id="24" idx="6"/>
            <a:endCxn id="25" idx="1"/>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071458" y="1970012"/>
            <a:ext cx="805218" cy="805218"/>
          </a:xfrm>
          <a:prstGeom prst="ellipse">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solidFill>
                  <a:schemeClr val="tx1">
                    <a:lumMod val="75000"/>
                    <a:lumOff val="25000"/>
                  </a:schemeClr>
                </a:solidFill>
                <a:cs typeface="+mn-ea"/>
                <a:sym typeface="+mn-lt"/>
              </a:rPr>
              <a:t>内容</a:t>
            </a:r>
          </a:p>
        </p:txBody>
      </p:sp>
      <p:sp>
        <p:nvSpPr>
          <p:cNvPr id="28" name="文本框 27"/>
          <p:cNvSpPr txBox="1"/>
          <p:nvPr/>
        </p:nvSpPr>
        <p:spPr>
          <a:xfrm>
            <a:off x="7345457" y="1941734"/>
            <a:ext cx="4144317" cy="861774"/>
          </a:xfrm>
          <a:prstGeom prst="rect">
            <a:avLst/>
          </a:prstGeom>
          <a:noFill/>
        </p:spPr>
        <p:txBody>
          <a:bodyPr wrap="square" rtlCol="0">
            <a:spAutoFit/>
          </a:bodyPr>
          <a:lstStyle/>
          <a:p>
            <a:r>
              <a:rPr lang="zh-CN" altLang="en-US" b="1" dirty="0">
                <a:solidFill>
                  <a:schemeClr val="tx1">
                    <a:lumMod val="75000"/>
                    <a:lumOff val="25000"/>
                  </a:schemeClr>
                </a:solidFill>
                <a:cs typeface="+mn-ea"/>
                <a:sym typeface="+mn-lt"/>
              </a:rPr>
              <a:t>在此输入小标题</a:t>
            </a:r>
            <a:endParaRPr lang="en-US" altLang="zh-CN" b="1"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点击此处输入与此小标题或图形相关的文字描述内容或数据分析。</a:t>
            </a:r>
          </a:p>
        </p:txBody>
      </p:sp>
      <p:cxnSp>
        <p:nvCxnSpPr>
          <p:cNvPr id="29" name="直接连接符 28"/>
          <p:cNvCxnSpPr>
            <a:stCxn id="27" idx="6"/>
            <a:endCxn id="28" idx="1"/>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6071458" y="3289786"/>
            <a:ext cx="805218" cy="805218"/>
          </a:xfrm>
          <a:prstGeom prst="ellipse">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solidFill>
                  <a:schemeClr val="tx1">
                    <a:lumMod val="75000"/>
                    <a:lumOff val="25000"/>
                  </a:schemeClr>
                </a:solidFill>
                <a:cs typeface="+mn-ea"/>
                <a:sym typeface="+mn-lt"/>
              </a:rPr>
              <a:t>内容</a:t>
            </a:r>
          </a:p>
        </p:txBody>
      </p:sp>
      <p:sp>
        <p:nvSpPr>
          <p:cNvPr id="31" name="文本框 30"/>
          <p:cNvSpPr txBox="1"/>
          <p:nvPr/>
        </p:nvSpPr>
        <p:spPr>
          <a:xfrm>
            <a:off x="7345457" y="3261508"/>
            <a:ext cx="4144317" cy="861774"/>
          </a:xfrm>
          <a:prstGeom prst="rect">
            <a:avLst/>
          </a:prstGeom>
          <a:noFill/>
        </p:spPr>
        <p:txBody>
          <a:bodyPr wrap="square" rtlCol="0">
            <a:spAutoFit/>
          </a:bodyPr>
          <a:lstStyle/>
          <a:p>
            <a:r>
              <a:rPr lang="zh-CN" altLang="en-US" b="1" dirty="0">
                <a:solidFill>
                  <a:schemeClr val="tx1">
                    <a:lumMod val="75000"/>
                    <a:lumOff val="25000"/>
                  </a:schemeClr>
                </a:solidFill>
                <a:cs typeface="+mn-ea"/>
                <a:sym typeface="+mn-lt"/>
              </a:rPr>
              <a:t>在此输入小标题</a:t>
            </a:r>
            <a:endParaRPr lang="en-US" altLang="zh-CN" b="1"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点击此处输入与此小标题或图形相关的文字描述内容或数据分析。</a:t>
            </a:r>
          </a:p>
        </p:txBody>
      </p:sp>
      <p:cxnSp>
        <p:nvCxnSpPr>
          <p:cNvPr id="32" name="直接连接符 31"/>
          <p:cNvCxnSpPr>
            <a:stCxn id="30" idx="6"/>
            <a:endCxn id="31" idx="1"/>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6071458" y="4754292"/>
            <a:ext cx="805218" cy="805218"/>
          </a:xfrm>
          <a:prstGeom prst="ellipse">
            <a:avLst/>
          </a:prstGeom>
          <a:no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dirty="0">
                <a:solidFill>
                  <a:schemeClr val="tx1">
                    <a:lumMod val="75000"/>
                    <a:lumOff val="25000"/>
                  </a:schemeClr>
                </a:solidFill>
                <a:cs typeface="+mn-ea"/>
                <a:sym typeface="+mn-lt"/>
              </a:rPr>
              <a:t>内容</a:t>
            </a:r>
          </a:p>
        </p:txBody>
      </p:sp>
      <p:sp>
        <p:nvSpPr>
          <p:cNvPr id="34" name="文本框 33"/>
          <p:cNvSpPr txBox="1"/>
          <p:nvPr/>
        </p:nvSpPr>
        <p:spPr>
          <a:xfrm>
            <a:off x="7345457" y="4726014"/>
            <a:ext cx="4144317" cy="861774"/>
          </a:xfrm>
          <a:prstGeom prst="rect">
            <a:avLst/>
          </a:prstGeom>
          <a:noFill/>
        </p:spPr>
        <p:txBody>
          <a:bodyPr wrap="square" rtlCol="0">
            <a:spAutoFit/>
          </a:bodyPr>
          <a:lstStyle/>
          <a:p>
            <a:r>
              <a:rPr lang="zh-CN" altLang="en-US" b="1" dirty="0">
                <a:solidFill>
                  <a:schemeClr val="tx1">
                    <a:lumMod val="75000"/>
                    <a:lumOff val="25000"/>
                  </a:schemeClr>
                </a:solidFill>
                <a:cs typeface="+mn-ea"/>
                <a:sym typeface="+mn-lt"/>
              </a:rPr>
              <a:t>在此输入小标题</a:t>
            </a:r>
            <a:endParaRPr lang="en-US" altLang="zh-CN" b="1"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点击此处输入与此小标题或图形相关的文字描述内容或数据分析。</a:t>
            </a:r>
          </a:p>
        </p:txBody>
      </p:sp>
      <p:cxnSp>
        <p:nvCxnSpPr>
          <p:cNvPr id="35" name="直接连接符 34"/>
          <p:cNvCxnSpPr>
            <a:stCxn id="33" idx="6"/>
            <a:endCxn id="34" idx="1"/>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6767647"/>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300"/>
                                        <p:tgtEl>
                                          <p:spTgt spid="20"/>
                                        </p:tgtEl>
                                      </p:cBhvr>
                                    </p:animEffect>
                                  </p:childTnLst>
                                </p:cTn>
                              </p:par>
                            </p:childTnLst>
                          </p:cTn>
                        </p:par>
                        <p:par>
                          <p:cTn id="13" fill="hold">
                            <p:stCondLst>
                              <p:cond delay="800"/>
                            </p:stCondLst>
                            <p:childTnLst>
                              <p:par>
                                <p:cTn id="14" presetID="22" presetClass="entr" presetSubtype="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750"/>
                                        <p:tgtEl>
                                          <p:spTgt spid="19"/>
                                        </p:tgtEl>
                                      </p:cBhvr>
                                    </p:animEffect>
                                  </p:childTnLst>
                                </p:cTn>
                              </p:par>
                            </p:childTnLst>
                          </p:cTn>
                        </p:par>
                        <p:par>
                          <p:cTn id="17" fill="hold">
                            <p:stCondLst>
                              <p:cond delay="1550"/>
                            </p:stCondLst>
                            <p:childTnLst>
                              <p:par>
                                <p:cTn id="18" presetID="2" presetClass="entr" presetSubtype="8"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0-#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childTnLst>
                          </p:cTn>
                        </p:par>
                        <p:par>
                          <p:cTn id="22" fill="hold">
                            <p:stCondLst>
                              <p:cond delay="2050"/>
                            </p:stCondLst>
                            <p:childTnLst>
                              <p:par>
                                <p:cTn id="23" presetID="22" presetClass="entr" presetSubtype="8"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300"/>
                                        <p:tgtEl>
                                          <p:spTgt spid="23"/>
                                        </p:tgtEl>
                                      </p:cBhvr>
                                    </p:animEffect>
                                  </p:childTnLst>
                                </p:cTn>
                              </p:par>
                            </p:childTnLst>
                          </p:cTn>
                        </p:par>
                        <p:par>
                          <p:cTn id="26" fill="hold">
                            <p:stCondLst>
                              <p:cond delay="2350"/>
                            </p:stCondLst>
                            <p:childTnLst>
                              <p:par>
                                <p:cTn id="27" presetID="22" presetClass="entr" presetSubtype="8"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750"/>
                                        <p:tgtEl>
                                          <p:spTgt spid="22"/>
                                        </p:tgtEl>
                                      </p:cBhvr>
                                    </p:animEffect>
                                  </p:childTnLst>
                                </p:cTn>
                              </p:par>
                            </p:childTnLst>
                          </p:cTn>
                        </p:par>
                        <p:par>
                          <p:cTn id="30" fill="hold">
                            <p:stCondLst>
                              <p:cond delay="3100"/>
                            </p:stCondLst>
                            <p:childTnLst>
                              <p:par>
                                <p:cTn id="31" presetID="2" presetClass="entr" presetSubtype="8"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childTnLst>
                          </p:cTn>
                        </p:par>
                        <p:par>
                          <p:cTn id="35" fill="hold">
                            <p:stCondLst>
                              <p:cond delay="3600"/>
                            </p:stCondLst>
                            <p:childTnLst>
                              <p:par>
                                <p:cTn id="36" presetID="22" presetClass="entr" presetSubtype="8"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300"/>
                                        <p:tgtEl>
                                          <p:spTgt spid="26"/>
                                        </p:tgtEl>
                                      </p:cBhvr>
                                    </p:animEffect>
                                  </p:childTnLst>
                                </p:cTn>
                              </p:par>
                            </p:childTnLst>
                          </p:cTn>
                        </p:par>
                        <p:par>
                          <p:cTn id="39" fill="hold">
                            <p:stCondLst>
                              <p:cond delay="3900"/>
                            </p:stCondLst>
                            <p:childTnLst>
                              <p:par>
                                <p:cTn id="40" presetID="2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750"/>
                                        <p:tgtEl>
                                          <p:spTgt spid="25"/>
                                        </p:tgtEl>
                                      </p:cBhvr>
                                    </p:animEffect>
                                  </p:childTnLst>
                                </p:cTn>
                              </p:par>
                            </p:childTnLst>
                          </p:cTn>
                        </p:par>
                        <p:par>
                          <p:cTn id="43" fill="hold">
                            <p:stCondLst>
                              <p:cond delay="4650"/>
                            </p:stCondLst>
                            <p:childTnLst>
                              <p:par>
                                <p:cTn id="44" presetID="2" presetClass="entr" presetSubtype="2"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1000" fill="hold"/>
                                        <p:tgtEl>
                                          <p:spTgt spid="27"/>
                                        </p:tgtEl>
                                        <p:attrNameLst>
                                          <p:attrName>ppt_x</p:attrName>
                                        </p:attrNameLst>
                                      </p:cBhvr>
                                      <p:tavLst>
                                        <p:tav tm="0">
                                          <p:val>
                                            <p:strVal val="1+#ppt_w/2"/>
                                          </p:val>
                                        </p:tav>
                                        <p:tav tm="100000">
                                          <p:val>
                                            <p:strVal val="#ppt_x"/>
                                          </p:val>
                                        </p:tav>
                                      </p:tavLst>
                                    </p:anim>
                                    <p:anim calcmode="lin" valueType="num">
                                      <p:cBhvr additive="base">
                                        <p:cTn id="47" dur="1000" fill="hold"/>
                                        <p:tgtEl>
                                          <p:spTgt spid="27"/>
                                        </p:tgtEl>
                                        <p:attrNameLst>
                                          <p:attrName>ppt_y</p:attrName>
                                        </p:attrNameLst>
                                      </p:cBhvr>
                                      <p:tavLst>
                                        <p:tav tm="0">
                                          <p:val>
                                            <p:strVal val="#ppt_y"/>
                                          </p:val>
                                        </p:tav>
                                        <p:tav tm="100000">
                                          <p:val>
                                            <p:strVal val="#ppt_y"/>
                                          </p:val>
                                        </p:tav>
                                      </p:tavLst>
                                    </p:anim>
                                  </p:childTnLst>
                                </p:cTn>
                              </p:par>
                            </p:childTnLst>
                          </p:cTn>
                        </p:par>
                        <p:par>
                          <p:cTn id="48" fill="hold">
                            <p:stCondLst>
                              <p:cond delay="5650"/>
                            </p:stCondLst>
                            <p:childTnLst>
                              <p:par>
                                <p:cTn id="49" presetID="22" presetClass="entr" presetSubtype="8"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300"/>
                                        <p:tgtEl>
                                          <p:spTgt spid="29"/>
                                        </p:tgtEl>
                                      </p:cBhvr>
                                    </p:animEffect>
                                  </p:childTnLst>
                                </p:cTn>
                              </p:par>
                            </p:childTnLst>
                          </p:cTn>
                        </p:par>
                        <p:par>
                          <p:cTn id="52" fill="hold">
                            <p:stCondLst>
                              <p:cond delay="5950"/>
                            </p:stCondLst>
                            <p:childTnLst>
                              <p:par>
                                <p:cTn id="53" presetID="22" presetClass="entr" presetSubtype="8"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750"/>
                                        <p:tgtEl>
                                          <p:spTgt spid="28"/>
                                        </p:tgtEl>
                                      </p:cBhvr>
                                    </p:animEffect>
                                  </p:childTnLst>
                                </p:cTn>
                              </p:par>
                            </p:childTnLst>
                          </p:cTn>
                        </p:par>
                        <p:par>
                          <p:cTn id="56" fill="hold">
                            <p:stCondLst>
                              <p:cond delay="6700"/>
                            </p:stCondLst>
                            <p:childTnLst>
                              <p:par>
                                <p:cTn id="57" presetID="2" presetClass="entr" presetSubtype="2"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1000" fill="hold"/>
                                        <p:tgtEl>
                                          <p:spTgt spid="30"/>
                                        </p:tgtEl>
                                        <p:attrNameLst>
                                          <p:attrName>ppt_x</p:attrName>
                                        </p:attrNameLst>
                                      </p:cBhvr>
                                      <p:tavLst>
                                        <p:tav tm="0">
                                          <p:val>
                                            <p:strVal val="1+#ppt_w/2"/>
                                          </p:val>
                                        </p:tav>
                                        <p:tav tm="100000">
                                          <p:val>
                                            <p:strVal val="#ppt_x"/>
                                          </p:val>
                                        </p:tav>
                                      </p:tavLst>
                                    </p:anim>
                                    <p:anim calcmode="lin" valueType="num">
                                      <p:cBhvr additive="base">
                                        <p:cTn id="60" dur="1000" fill="hold"/>
                                        <p:tgtEl>
                                          <p:spTgt spid="30"/>
                                        </p:tgtEl>
                                        <p:attrNameLst>
                                          <p:attrName>ppt_y</p:attrName>
                                        </p:attrNameLst>
                                      </p:cBhvr>
                                      <p:tavLst>
                                        <p:tav tm="0">
                                          <p:val>
                                            <p:strVal val="#ppt_y"/>
                                          </p:val>
                                        </p:tav>
                                        <p:tav tm="100000">
                                          <p:val>
                                            <p:strVal val="#ppt_y"/>
                                          </p:val>
                                        </p:tav>
                                      </p:tavLst>
                                    </p:anim>
                                  </p:childTnLst>
                                </p:cTn>
                              </p:par>
                            </p:childTnLst>
                          </p:cTn>
                        </p:par>
                        <p:par>
                          <p:cTn id="61" fill="hold">
                            <p:stCondLst>
                              <p:cond delay="7700"/>
                            </p:stCondLst>
                            <p:childTnLst>
                              <p:par>
                                <p:cTn id="62" presetID="22" presetClass="entr" presetSubtype="8"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left)">
                                      <p:cBhvr>
                                        <p:cTn id="64" dur="300"/>
                                        <p:tgtEl>
                                          <p:spTgt spid="32"/>
                                        </p:tgtEl>
                                      </p:cBhvr>
                                    </p:animEffect>
                                  </p:childTnLst>
                                </p:cTn>
                              </p:par>
                            </p:childTnLst>
                          </p:cTn>
                        </p:par>
                        <p:par>
                          <p:cTn id="65" fill="hold">
                            <p:stCondLst>
                              <p:cond delay="8000"/>
                            </p:stCondLst>
                            <p:childTnLst>
                              <p:par>
                                <p:cTn id="66" presetID="22" presetClass="entr" presetSubtype="8"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left)">
                                      <p:cBhvr>
                                        <p:cTn id="68" dur="750"/>
                                        <p:tgtEl>
                                          <p:spTgt spid="31"/>
                                        </p:tgtEl>
                                      </p:cBhvr>
                                    </p:animEffect>
                                  </p:childTnLst>
                                </p:cTn>
                              </p:par>
                            </p:childTnLst>
                          </p:cTn>
                        </p:par>
                        <p:par>
                          <p:cTn id="69" fill="hold">
                            <p:stCondLst>
                              <p:cond delay="8750"/>
                            </p:stCondLst>
                            <p:childTnLst>
                              <p:par>
                                <p:cTn id="70" presetID="2" presetClass="entr" presetSubtype="2"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1000" fill="hold"/>
                                        <p:tgtEl>
                                          <p:spTgt spid="33"/>
                                        </p:tgtEl>
                                        <p:attrNameLst>
                                          <p:attrName>ppt_x</p:attrName>
                                        </p:attrNameLst>
                                      </p:cBhvr>
                                      <p:tavLst>
                                        <p:tav tm="0">
                                          <p:val>
                                            <p:strVal val="1+#ppt_w/2"/>
                                          </p:val>
                                        </p:tav>
                                        <p:tav tm="100000">
                                          <p:val>
                                            <p:strVal val="#ppt_x"/>
                                          </p:val>
                                        </p:tav>
                                      </p:tavLst>
                                    </p:anim>
                                    <p:anim calcmode="lin" valueType="num">
                                      <p:cBhvr additive="base">
                                        <p:cTn id="73" dur="1000" fill="hold"/>
                                        <p:tgtEl>
                                          <p:spTgt spid="33"/>
                                        </p:tgtEl>
                                        <p:attrNameLst>
                                          <p:attrName>ppt_y</p:attrName>
                                        </p:attrNameLst>
                                      </p:cBhvr>
                                      <p:tavLst>
                                        <p:tav tm="0">
                                          <p:val>
                                            <p:strVal val="#ppt_y"/>
                                          </p:val>
                                        </p:tav>
                                        <p:tav tm="100000">
                                          <p:val>
                                            <p:strVal val="#ppt_y"/>
                                          </p:val>
                                        </p:tav>
                                      </p:tavLst>
                                    </p:anim>
                                  </p:childTnLst>
                                </p:cTn>
                              </p:par>
                            </p:childTnLst>
                          </p:cTn>
                        </p:par>
                        <p:par>
                          <p:cTn id="74" fill="hold">
                            <p:stCondLst>
                              <p:cond delay="9750"/>
                            </p:stCondLst>
                            <p:childTnLst>
                              <p:par>
                                <p:cTn id="75" presetID="22" presetClass="entr" presetSubtype="8" fill="hold"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left)">
                                      <p:cBhvr>
                                        <p:cTn id="77" dur="300"/>
                                        <p:tgtEl>
                                          <p:spTgt spid="35"/>
                                        </p:tgtEl>
                                      </p:cBhvr>
                                    </p:animEffect>
                                  </p:childTnLst>
                                </p:cTn>
                              </p:par>
                            </p:childTnLst>
                          </p:cTn>
                        </p:par>
                        <p:par>
                          <p:cTn id="78" fill="hold">
                            <p:stCondLst>
                              <p:cond delay="10050"/>
                            </p:stCondLst>
                            <p:childTnLst>
                              <p:par>
                                <p:cTn id="79" presetID="22" presetClass="entr" presetSubtype="8"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1" grpId="0" animBg="1"/>
      <p:bldP spid="22" grpId="0"/>
      <p:bldP spid="24" grpId="0" animBg="1"/>
      <p:bldP spid="25" grpId="0"/>
      <p:bldP spid="27" grpId="0" animBg="1"/>
      <p:bldP spid="28" grpId="0"/>
      <p:bldP spid="30" grpId="0" animBg="1"/>
      <p:bldP spid="31" grpId="0"/>
      <p:bldP spid="33" grpId="0" animBg="1"/>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分析研究</a:t>
            </a:r>
            <a:endParaRPr lang="zh-CN" altLang="en-US" dirty="0"/>
          </a:p>
        </p:txBody>
      </p:sp>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301054"/>
            <a:ext cx="3965723" cy="2747731"/>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0455" y="3301053"/>
            <a:ext cx="5201545" cy="2747731"/>
          </a:xfrm>
          <a:prstGeom prst="rect">
            <a:avLst/>
          </a:prstGeom>
        </p:spPr>
      </p:pic>
      <p:sp>
        <p:nvSpPr>
          <p:cNvPr id="23" name="矩形 22"/>
          <p:cNvSpPr/>
          <p:nvPr/>
        </p:nvSpPr>
        <p:spPr>
          <a:xfrm>
            <a:off x="3965723" y="3301051"/>
            <a:ext cx="3024732" cy="274773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4094060" y="3888127"/>
            <a:ext cx="2768058" cy="1823576"/>
          </a:xfrm>
          <a:prstGeom prst="rect">
            <a:avLst/>
          </a:prstGeom>
          <a:noFill/>
        </p:spPr>
        <p:txBody>
          <a:bodyPr wrap="square" rtlCol="0">
            <a:spAutoFit/>
          </a:bodyPr>
          <a:lstStyle/>
          <a:p>
            <a:pPr>
              <a:lnSpc>
                <a:spcPct val="125000"/>
              </a:lnSpc>
            </a:pPr>
            <a:r>
              <a:rPr lang="zh-CN" altLang="en-US" dirty="0" smtClean="0">
                <a:solidFill>
                  <a:schemeClr val="bg1"/>
                </a:solidFill>
                <a:cs typeface="+mn-ea"/>
                <a:sym typeface="+mn-lt"/>
              </a:rPr>
              <a:t>点击此处输入与此小标题或者与此图形相关的内容介绍、数据统计、事件分析、总结概述等文字描述内容。</a:t>
            </a:r>
            <a:endParaRPr lang="zh-CN" altLang="en-US" dirty="0">
              <a:solidFill>
                <a:schemeClr val="bg1"/>
              </a:solidFill>
              <a:cs typeface="+mn-ea"/>
              <a:sym typeface="+mn-lt"/>
            </a:endParaRPr>
          </a:p>
        </p:txBody>
      </p:sp>
      <p:sp>
        <p:nvSpPr>
          <p:cNvPr id="25" name="矩形 24"/>
          <p:cNvSpPr/>
          <p:nvPr/>
        </p:nvSpPr>
        <p:spPr>
          <a:xfrm>
            <a:off x="521944" y="1838033"/>
            <a:ext cx="11012330" cy="1246495"/>
          </a:xfrm>
          <a:prstGeom prst="rect">
            <a:avLst/>
          </a:prstGeom>
        </p:spPr>
        <p:txBody>
          <a:bodyPr wrap="square">
            <a:spAutoFit/>
          </a:bodyPr>
          <a:lstStyle/>
          <a:p>
            <a:pPr>
              <a:lnSpc>
                <a:spcPct val="125000"/>
              </a:lnSpc>
            </a:pPr>
            <a:r>
              <a:rPr lang="zh-CN" altLang="en-US" sz="2400" b="1" dirty="0" smtClean="0">
                <a:solidFill>
                  <a:schemeClr val="tx1">
                    <a:lumMod val="75000"/>
                    <a:lumOff val="25000"/>
                  </a:schemeClr>
                </a:solidFill>
                <a:cs typeface="+mn-ea"/>
                <a:sym typeface="+mn-lt"/>
              </a:rPr>
              <a:t>在此输入小标题</a:t>
            </a:r>
            <a:endParaRPr lang="en-US" altLang="zh-CN" sz="2400" b="1" dirty="0" smtClean="0">
              <a:solidFill>
                <a:schemeClr val="tx1">
                  <a:lumMod val="75000"/>
                  <a:lumOff val="25000"/>
                </a:schemeClr>
              </a:solidFill>
              <a:cs typeface="+mn-ea"/>
              <a:sym typeface="+mn-lt"/>
            </a:endParaRPr>
          </a:p>
          <a:p>
            <a:pPr>
              <a:lnSpc>
                <a:spcPct val="125000"/>
              </a:lnSpc>
            </a:pPr>
            <a:r>
              <a:rPr lang="zh-CN" altLang="en-US" dirty="0" smtClean="0">
                <a:solidFill>
                  <a:schemeClr val="tx1">
                    <a:lumMod val="75000"/>
                    <a:lumOff val="25000"/>
                  </a:schemeClr>
                </a:solidFill>
                <a:cs typeface="+mn-ea"/>
                <a:sym typeface="+mn-lt"/>
              </a:rPr>
              <a:t>点击此处输入与此小标题或图形相关的文字描述内容或数据分析。</a:t>
            </a:r>
            <a:endParaRPr lang="en-US" altLang="zh-CN" dirty="0" smtClean="0">
              <a:solidFill>
                <a:schemeClr val="tx1">
                  <a:lumMod val="75000"/>
                  <a:lumOff val="25000"/>
                </a:schemeClr>
              </a:solidFill>
              <a:cs typeface="+mn-ea"/>
              <a:sym typeface="+mn-lt"/>
            </a:endParaRPr>
          </a:p>
          <a:p>
            <a:pPr>
              <a:lnSpc>
                <a:spcPct val="125000"/>
              </a:lnSpc>
            </a:pPr>
            <a:r>
              <a:rPr lang="zh-CN" altLang="en-US" dirty="0" smtClean="0">
                <a:solidFill>
                  <a:schemeClr val="tx1">
                    <a:lumMod val="75000"/>
                    <a:lumOff val="25000"/>
                  </a:schemeClr>
                </a:solidFill>
                <a:cs typeface="+mn-ea"/>
                <a:sym typeface="+mn-lt"/>
              </a:rPr>
              <a:t>点击此处输入与此小标题或者与此图形相关的内容介绍、数据统计、事件分析、总结概述等文字描述内容。</a:t>
            </a:r>
            <a:endParaRPr lang="zh-CN" altLang="en-US"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108456393"/>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5000"/>
                                  </p:iterate>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2550"/>
                            </p:stCondLst>
                            <p:childTnLst>
                              <p:par>
                                <p:cTn id="9" presetID="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1+#ppt_w/2"/>
                                          </p:val>
                                        </p:tav>
                                        <p:tav tm="100000">
                                          <p:val>
                                            <p:strVal val="#ppt_x"/>
                                          </p:val>
                                        </p:tav>
                                      </p:tavLst>
                                    </p:anim>
                                    <p:anim calcmode="lin" valueType="num">
                                      <p:cBhvr additive="base">
                                        <p:cTn id="12" dur="75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50" fill="hold"/>
                                        <p:tgtEl>
                                          <p:spTgt spid="22"/>
                                        </p:tgtEl>
                                        <p:attrNameLst>
                                          <p:attrName>ppt_x</p:attrName>
                                        </p:attrNameLst>
                                      </p:cBhvr>
                                      <p:tavLst>
                                        <p:tav tm="0">
                                          <p:val>
                                            <p:strVal val="0-#ppt_w/2"/>
                                          </p:val>
                                        </p:tav>
                                        <p:tav tm="100000">
                                          <p:val>
                                            <p:strVal val="#ppt_x"/>
                                          </p:val>
                                        </p:tav>
                                      </p:tavLst>
                                    </p:anim>
                                    <p:anim calcmode="lin" valueType="num">
                                      <p:cBhvr additive="base">
                                        <p:cTn id="16" dur="75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1+#ppt_h/2"/>
                                          </p:val>
                                        </p:tav>
                                        <p:tav tm="100000">
                                          <p:val>
                                            <p:strVal val="#ppt_y"/>
                                          </p:val>
                                        </p:tav>
                                      </p:tavLst>
                                    </p:anim>
                                  </p:childTnLst>
                                </p:cTn>
                              </p:par>
                            </p:childTnLst>
                          </p:cTn>
                        </p:par>
                        <p:par>
                          <p:cTn id="21" fill="hold">
                            <p:stCondLst>
                              <p:cond delay="3300"/>
                            </p:stCondLst>
                            <p:childTnLst>
                              <p:par>
                                <p:cTn id="22" presetID="10" presetClass="entr" presetSubtype="0" fill="hold" grpId="0" nodeType="afterEffect">
                                  <p:stCondLst>
                                    <p:cond delay="0"/>
                                  </p:stCondLst>
                                  <p:iterate type="lt">
                                    <p:tmPct val="5000"/>
                                  </p:iterate>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14375" y="3047047"/>
            <a:ext cx="4758373" cy="826637"/>
          </a:xfrm>
          <a:prstGeom prst="rect">
            <a:avLst/>
          </a:prstGeom>
          <a:noFill/>
          <a:effectLst/>
        </p:spPr>
        <p:txBody>
          <a:bodyPr wrap="square" rtlCol="0">
            <a:spAutoFit/>
          </a:bodyPr>
          <a:lstStyle/>
          <a:p>
            <a:pPr algn="r">
              <a:lnSpc>
                <a:spcPct val="125000"/>
              </a:lnSpc>
              <a:spcBef>
                <a:spcPts val="600"/>
              </a:spcBef>
            </a:pPr>
            <a:r>
              <a:rPr lang="zh-CN" altLang="en-US" sz="2000" dirty="0" smtClean="0">
                <a:solidFill>
                  <a:schemeClr val="tx1">
                    <a:lumMod val="75000"/>
                    <a:lumOff val="25000"/>
                  </a:schemeClr>
                </a:solidFill>
                <a:cs typeface="+mn-ea"/>
                <a:sym typeface="+mn-lt"/>
              </a:rPr>
              <a:t>点击此处输入对正方观点的描述，简要并专业性词语描述即可，无须过多赘述。</a:t>
            </a:r>
            <a:endParaRPr lang="zh-CN" altLang="en-US" sz="2000" dirty="0">
              <a:solidFill>
                <a:schemeClr val="tx1">
                  <a:lumMod val="75000"/>
                  <a:lumOff val="25000"/>
                </a:schemeClr>
              </a:solidFill>
              <a:cs typeface="+mn-ea"/>
              <a:sym typeface="+mn-lt"/>
            </a:endParaRPr>
          </a:p>
        </p:txBody>
      </p:sp>
      <p:sp>
        <p:nvSpPr>
          <p:cNvPr id="6" name="矩形 5"/>
          <p:cNvSpPr/>
          <p:nvPr/>
        </p:nvSpPr>
        <p:spPr>
          <a:xfrm>
            <a:off x="3371232" y="2078278"/>
            <a:ext cx="1957137" cy="753979"/>
          </a:xfrm>
          <a:prstGeom prst="rect">
            <a:avLst/>
          </a:prstGeom>
          <a:noFill/>
          <a:ln w="5715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lumMod val="75000"/>
                    <a:lumOff val="25000"/>
                  </a:schemeClr>
                </a:solidFill>
                <a:cs typeface="+mn-ea"/>
                <a:sym typeface="+mn-lt"/>
              </a:rPr>
              <a:t>正方观点</a:t>
            </a:r>
            <a:endParaRPr lang="zh-CN" altLang="en-US" sz="2000" dirty="0">
              <a:solidFill>
                <a:schemeClr val="tx1">
                  <a:lumMod val="75000"/>
                  <a:lumOff val="25000"/>
                </a:schemeClr>
              </a:solidFill>
              <a:cs typeface="+mn-ea"/>
              <a:sym typeface="+mn-lt"/>
            </a:endParaRPr>
          </a:p>
        </p:txBody>
      </p:sp>
      <p:sp>
        <p:nvSpPr>
          <p:cNvPr id="7" name="文本框 6"/>
          <p:cNvSpPr txBox="1"/>
          <p:nvPr/>
        </p:nvSpPr>
        <p:spPr>
          <a:xfrm>
            <a:off x="1046354" y="4015057"/>
            <a:ext cx="4426394" cy="1432890"/>
          </a:xfrm>
          <a:prstGeom prst="rect">
            <a:avLst/>
          </a:prstGeom>
          <a:noFill/>
          <a:effectLst/>
        </p:spPr>
        <p:txBody>
          <a:bodyPr wrap="square" lIns="72000" rIns="72000" rtlCol="0" anchor="ctr" anchorCtr="0">
            <a:noAutofit/>
          </a:bodyPr>
          <a:lstStyle/>
          <a:p>
            <a:pPr marL="342900" indent="-342900" algn="r">
              <a:lnSpc>
                <a:spcPct val="125000"/>
              </a:lnSpc>
              <a:spcAft>
                <a:spcPts val="600"/>
              </a:spcAft>
              <a:buFont typeface="Wingdings" panose="05000000000000000000" pitchFamily="2" charset="2"/>
              <a:buChar char="l"/>
            </a:pPr>
            <a:r>
              <a:rPr lang="zh-CN" altLang="en-US" dirty="0">
                <a:solidFill>
                  <a:schemeClr val="tx1">
                    <a:lumMod val="75000"/>
                    <a:lumOff val="25000"/>
                  </a:schemeClr>
                </a:solidFill>
                <a:cs typeface="+mn-ea"/>
                <a:sym typeface="+mn-lt"/>
              </a:rPr>
              <a:t>点击此处</a:t>
            </a:r>
            <a:r>
              <a:rPr lang="zh-CN" altLang="en-US" dirty="0" smtClean="0">
                <a:solidFill>
                  <a:schemeClr val="tx1">
                    <a:lumMod val="75000"/>
                    <a:lumOff val="25000"/>
                  </a:schemeClr>
                </a:solidFill>
                <a:cs typeface="+mn-ea"/>
                <a:sym typeface="+mn-lt"/>
              </a:rPr>
              <a:t>简要说明支持观点的内容</a:t>
            </a:r>
            <a:endParaRPr lang="en-US" altLang="zh-CN" dirty="0" smtClean="0">
              <a:solidFill>
                <a:schemeClr val="tx1">
                  <a:lumMod val="75000"/>
                  <a:lumOff val="25000"/>
                </a:schemeClr>
              </a:solidFill>
              <a:cs typeface="+mn-ea"/>
              <a:sym typeface="+mn-lt"/>
            </a:endParaRPr>
          </a:p>
          <a:p>
            <a:pPr marL="342900" indent="-342900" algn="r">
              <a:lnSpc>
                <a:spcPct val="125000"/>
              </a:lnSpc>
              <a:spcAft>
                <a:spcPts val="600"/>
              </a:spcAft>
              <a:buFont typeface="Wingdings" panose="05000000000000000000" pitchFamily="2" charset="2"/>
              <a:buChar char="l"/>
            </a:pPr>
            <a:r>
              <a:rPr lang="zh-CN" altLang="en-US" dirty="0">
                <a:solidFill>
                  <a:schemeClr val="tx1">
                    <a:lumMod val="75000"/>
                    <a:lumOff val="25000"/>
                  </a:schemeClr>
                </a:solidFill>
                <a:cs typeface="+mn-ea"/>
                <a:sym typeface="+mn-lt"/>
              </a:rPr>
              <a:t>点击此处简要说明支持观点的内容</a:t>
            </a:r>
            <a:endParaRPr lang="en-US" altLang="zh-CN" dirty="0">
              <a:solidFill>
                <a:schemeClr val="tx1">
                  <a:lumMod val="75000"/>
                  <a:lumOff val="25000"/>
                </a:schemeClr>
              </a:solidFill>
              <a:cs typeface="+mn-ea"/>
              <a:sym typeface="+mn-lt"/>
            </a:endParaRPr>
          </a:p>
          <a:p>
            <a:pPr marL="342900" indent="-342900" algn="r">
              <a:lnSpc>
                <a:spcPct val="125000"/>
              </a:lnSpc>
              <a:spcAft>
                <a:spcPts val="600"/>
              </a:spcAft>
              <a:buFont typeface="Wingdings" panose="05000000000000000000" pitchFamily="2" charset="2"/>
              <a:buChar char="l"/>
            </a:pPr>
            <a:r>
              <a:rPr lang="zh-CN" altLang="en-US" dirty="0">
                <a:solidFill>
                  <a:schemeClr val="tx1">
                    <a:lumMod val="75000"/>
                    <a:lumOff val="25000"/>
                  </a:schemeClr>
                </a:solidFill>
                <a:cs typeface="+mn-ea"/>
                <a:sym typeface="+mn-lt"/>
              </a:rPr>
              <a:t>点击此处简要说明支持观点的内容</a:t>
            </a:r>
            <a:endParaRPr lang="en-US" altLang="zh-CN" dirty="0">
              <a:solidFill>
                <a:schemeClr val="tx1">
                  <a:lumMod val="75000"/>
                  <a:lumOff val="25000"/>
                </a:schemeClr>
              </a:solidFill>
              <a:cs typeface="+mn-ea"/>
              <a:sym typeface="+mn-lt"/>
            </a:endParaRPr>
          </a:p>
        </p:txBody>
      </p:sp>
      <p:sp>
        <p:nvSpPr>
          <p:cNvPr id="8" name="文本框 7"/>
          <p:cNvSpPr txBox="1"/>
          <p:nvPr/>
        </p:nvSpPr>
        <p:spPr>
          <a:xfrm>
            <a:off x="6725258" y="3047047"/>
            <a:ext cx="4890479" cy="826637"/>
          </a:xfrm>
          <a:prstGeom prst="rect">
            <a:avLst/>
          </a:prstGeom>
          <a:noFill/>
          <a:effectLst/>
        </p:spPr>
        <p:txBody>
          <a:bodyPr wrap="square" rtlCol="0">
            <a:spAutoFit/>
          </a:bodyPr>
          <a:lstStyle/>
          <a:p>
            <a:pPr>
              <a:lnSpc>
                <a:spcPct val="125000"/>
              </a:lnSpc>
              <a:spcBef>
                <a:spcPts val="600"/>
              </a:spcBef>
            </a:pPr>
            <a:r>
              <a:rPr lang="zh-CN" altLang="en-US" sz="2000" dirty="0" smtClean="0">
                <a:solidFill>
                  <a:schemeClr val="tx1">
                    <a:lumMod val="75000"/>
                    <a:lumOff val="25000"/>
                  </a:schemeClr>
                </a:solidFill>
                <a:cs typeface="+mn-ea"/>
                <a:sym typeface="+mn-lt"/>
              </a:rPr>
              <a:t>点击此处输入对反方观点的描述，简要并专业性词语描述即可，无须过多赘述。</a:t>
            </a:r>
            <a:endParaRPr lang="zh-CN" altLang="en-US" sz="2000" dirty="0">
              <a:solidFill>
                <a:schemeClr val="tx1">
                  <a:lumMod val="75000"/>
                  <a:lumOff val="25000"/>
                </a:schemeClr>
              </a:solidFill>
              <a:cs typeface="+mn-ea"/>
              <a:sym typeface="+mn-lt"/>
            </a:endParaRPr>
          </a:p>
        </p:txBody>
      </p:sp>
      <p:sp>
        <p:nvSpPr>
          <p:cNvPr id="9" name="矩形 8"/>
          <p:cNvSpPr/>
          <p:nvPr/>
        </p:nvSpPr>
        <p:spPr>
          <a:xfrm>
            <a:off x="6866021" y="2078278"/>
            <a:ext cx="1957137" cy="753979"/>
          </a:xfrm>
          <a:prstGeom prst="rect">
            <a:avLst/>
          </a:prstGeom>
          <a:noFill/>
          <a:ln w="57150">
            <a:solidFill>
              <a:schemeClr val="tx1">
                <a:lumMod val="75000"/>
                <a:lumOff val="2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tx1">
                    <a:lumMod val="75000"/>
                    <a:lumOff val="25000"/>
                  </a:schemeClr>
                </a:solidFill>
                <a:cs typeface="+mn-ea"/>
                <a:sym typeface="+mn-lt"/>
              </a:rPr>
              <a:t>反方观点</a:t>
            </a:r>
            <a:endParaRPr lang="zh-CN" altLang="en-US" sz="2000" dirty="0">
              <a:solidFill>
                <a:schemeClr val="tx1">
                  <a:lumMod val="75000"/>
                  <a:lumOff val="25000"/>
                </a:schemeClr>
              </a:solidFill>
              <a:cs typeface="+mn-ea"/>
              <a:sym typeface="+mn-lt"/>
            </a:endParaRPr>
          </a:p>
        </p:txBody>
      </p:sp>
      <p:sp>
        <p:nvSpPr>
          <p:cNvPr id="12" name="文本框 11"/>
          <p:cNvSpPr txBox="1"/>
          <p:nvPr/>
        </p:nvSpPr>
        <p:spPr>
          <a:xfrm>
            <a:off x="6725259" y="4015057"/>
            <a:ext cx="4426394" cy="1432890"/>
          </a:xfrm>
          <a:prstGeom prst="rect">
            <a:avLst/>
          </a:prstGeom>
          <a:noFill/>
          <a:effectLst/>
        </p:spPr>
        <p:txBody>
          <a:bodyPr wrap="square" lIns="72000" rIns="72000" rtlCol="0" anchor="ctr" anchorCtr="0">
            <a:noAutofit/>
          </a:bodyPr>
          <a:lstStyle/>
          <a:p>
            <a:pPr marL="342900" indent="-342900">
              <a:lnSpc>
                <a:spcPct val="125000"/>
              </a:lnSpc>
              <a:spcAft>
                <a:spcPts val="600"/>
              </a:spcAft>
              <a:buFont typeface="Wingdings" panose="05000000000000000000" pitchFamily="2" charset="2"/>
              <a:buChar char="l"/>
            </a:pPr>
            <a:r>
              <a:rPr lang="zh-CN" altLang="en-US" dirty="0">
                <a:solidFill>
                  <a:schemeClr val="tx1">
                    <a:lumMod val="75000"/>
                    <a:lumOff val="25000"/>
                  </a:schemeClr>
                </a:solidFill>
                <a:cs typeface="+mn-ea"/>
                <a:sym typeface="+mn-lt"/>
              </a:rPr>
              <a:t>点击此处</a:t>
            </a:r>
            <a:r>
              <a:rPr lang="zh-CN" altLang="en-US" dirty="0" smtClean="0">
                <a:solidFill>
                  <a:schemeClr val="tx1">
                    <a:lumMod val="75000"/>
                    <a:lumOff val="25000"/>
                  </a:schemeClr>
                </a:solidFill>
                <a:cs typeface="+mn-ea"/>
                <a:sym typeface="+mn-lt"/>
              </a:rPr>
              <a:t>简要说明支持观点的内容</a:t>
            </a:r>
            <a:endParaRPr lang="en-US" altLang="zh-CN" dirty="0" smtClean="0">
              <a:solidFill>
                <a:schemeClr val="tx1">
                  <a:lumMod val="75000"/>
                  <a:lumOff val="25000"/>
                </a:schemeClr>
              </a:solidFill>
              <a:cs typeface="+mn-ea"/>
              <a:sym typeface="+mn-lt"/>
            </a:endParaRPr>
          </a:p>
          <a:p>
            <a:pPr marL="342900" indent="-342900">
              <a:lnSpc>
                <a:spcPct val="125000"/>
              </a:lnSpc>
              <a:spcAft>
                <a:spcPts val="600"/>
              </a:spcAft>
              <a:buFont typeface="Wingdings" panose="05000000000000000000" pitchFamily="2" charset="2"/>
              <a:buChar char="l"/>
            </a:pPr>
            <a:r>
              <a:rPr lang="zh-CN" altLang="en-US" dirty="0">
                <a:solidFill>
                  <a:schemeClr val="tx1">
                    <a:lumMod val="75000"/>
                    <a:lumOff val="25000"/>
                  </a:schemeClr>
                </a:solidFill>
                <a:cs typeface="+mn-ea"/>
                <a:sym typeface="+mn-lt"/>
              </a:rPr>
              <a:t>点击此处简要说明支持观点的内容</a:t>
            </a:r>
            <a:endParaRPr lang="en-US" altLang="zh-CN" dirty="0">
              <a:solidFill>
                <a:schemeClr val="tx1">
                  <a:lumMod val="75000"/>
                  <a:lumOff val="25000"/>
                </a:schemeClr>
              </a:solidFill>
              <a:cs typeface="+mn-ea"/>
              <a:sym typeface="+mn-lt"/>
            </a:endParaRPr>
          </a:p>
          <a:p>
            <a:pPr marL="342900" indent="-342900">
              <a:lnSpc>
                <a:spcPct val="125000"/>
              </a:lnSpc>
              <a:spcAft>
                <a:spcPts val="600"/>
              </a:spcAft>
              <a:buFont typeface="Wingdings" panose="05000000000000000000" pitchFamily="2" charset="2"/>
              <a:buChar char="l"/>
            </a:pPr>
            <a:r>
              <a:rPr lang="zh-CN" altLang="en-US" dirty="0">
                <a:solidFill>
                  <a:schemeClr val="tx1">
                    <a:lumMod val="75000"/>
                    <a:lumOff val="25000"/>
                  </a:schemeClr>
                </a:solidFill>
                <a:cs typeface="+mn-ea"/>
                <a:sym typeface="+mn-lt"/>
              </a:rPr>
              <a:t>点击此处简要说明支持观点的内容</a:t>
            </a:r>
            <a:endParaRPr lang="en-US" altLang="zh-CN" dirty="0">
              <a:solidFill>
                <a:schemeClr val="tx1">
                  <a:lumMod val="75000"/>
                  <a:lumOff val="25000"/>
                </a:schemeClr>
              </a:solidFill>
              <a:cs typeface="+mn-ea"/>
              <a:sym typeface="+mn-lt"/>
            </a:endParaRPr>
          </a:p>
        </p:txBody>
      </p:sp>
      <p:sp>
        <p:nvSpPr>
          <p:cNvPr id="2" name="标题 1"/>
          <p:cNvSpPr>
            <a:spLocks noGrp="1"/>
          </p:cNvSpPr>
          <p:nvPr>
            <p:ph type="title"/>
          </p:nvPr>
        </p:nvSpPr>
        <p:spPr/>
        <p:txBody>
          <a:bodyPr/>
          <a:lstStyle/>
          <a:p>
            <a:r>
              <a:rPr lang="zh-CN" altLang="en-US" dirty="0" smtClean="0"/>
              <a:t>正反观点</a:t>
            </a:r>
            <a:endParaRPr lang="zh-CN" altLang="en-US" dirty="0"/>
          </a:p>
        </p:txBody>
      </p:sp>
    </p:spTree>
    <p:extLst>
      <p:ext uri="{BB962C8B-B14F-4D97-AF65-F5344CB8AC3E}">
        <p14:creationId xmlns:p14="http://schemas.microsoft.com/office/powerpoint/2010/main" val="3063405912"/>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3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51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2010"/>
                            </p:stCondLst>
                            <p:childTnLst>
                              <p:par>
                                <p:cTn id="18" presetID="2" presetClass="entr" presetSubtype="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1+#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childTnLst>
                          </p:cTn>
                        </p:par>
                        <p:par>
                          <p:cTn id="22" fill="hold">
                            <p:stCondLst>
                              <p:cond delay="2510"/>
                            </p:stCondLst>
                            <p:childTnLst>
                              <p:par>
                                <p:cTn id="23" presetID="10" presetClass="entr" presetSubtype="0" fill="hold" grpId="0" nodeType="afterEffect">
                                  <p:stCondLst>
                                    <p:cond delay="0"/>
                                  </p:stCondLst>
                                  <p:iterate type="lt">
                                    <p:tmPct val="3000"/>
                                  </p:iterate>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352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p:bldP spid="9" grpId="0"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讨论结果</a:t>
            </a:r>
            <a:endParaRPr lang="zh-CN" altLang="en-US" dirty="0"/>
          </a:p>
        </p:txBody>
      </p:sp>
      <p:sp>
        <p:nvSpPr>
          <p:cNvPr id="10" name="椭圆 9"/>
          <p:cNvSpPr/>
          <p:nvPr/>
        </p:nvSpPr>
        <p:spPr>
          <a:xfrm>
            <a:off x="876672" y="1511983"/>
            <a:ext cx="1181687" cy="1181687"/>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smtClean="0">
                <a:solidFill>
                  <a:schemeClr val="tx1">
                    <a:lumMod val="75000"/>
                    <a:lumOff val="25000"/>
                  </a:schemeClr>
                </a:solidFill>
                <a:cs typeface="+mn-ea"/>
                <a:sym typeface="+mn-lt"/>
              </a:rPr>
              <a:t>01</a:t>
            </a:r>
          </a:p>
          <a:p>
            <a:pPr algn="ctr"/>
            <a:r>
              <a:rPr lang="en-US" altLang="zh-CN" b="1" dirty="0" smtClean="0">
                <a:solidFill>
                  <a:schemeClr val="tx1">
                    <a:lumMod val="75000"/>
                    <a:lumOff val="25000"/>
                  </a:schemeClr>
                </a:solidFill>
                <a:cs typeface="+mn-ea"/>
                <a:sym typeface="+mn-lt"/>
              </a:rPr>
              <a:t>TEXT</a:t>
            </a:r>
            <a:endParaRPr lang="zh-CN" altLang="en-US" b="1" dirty="0" smtClean="0">
              <a:solidFill>
                <a:schemeClr val="tx1">
                  <a:lumMod val="75000"/>
                  <a:lumOff val="25000"/>
                </a:schemeClr>
              </a:solidFill>
              <a:cs typeface="+mn-ea"/>
              <a:sym typeface="+mn-lt"/>
            </a:endParaRPr>
          </a:p>
        </p:txBody>
      </p:sp>
      <p:sp>
        <p:nvSpPr>
          <p:cNvPr id="11" name="右大括号 10"/>
          <p:cNvSpPr/>
          <p:nvPr/>
        </p:nvSpPr>
        <p:spPr>
          <a:xfrm flipH="1" flipV="1">
            <a:off x="2213103" y="1511983"/>
            <a:ext cx="98474" cy="1181687"/>
          </a:xfrm>
          <a:prstGeom prst="righ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2" name="文本框 11"/>
          <p:cNvSpPr txBox="1"/>
          <p:nvPr/>
        </p:nvSpPr>
        <p:spPr>
          <a:xfrm>
            <a:off x="2466321" y="1517259"/>
            <a:ext cx="4391679" cy="1246495"/>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sz="2000" b="1" dirty="0" smtClean="0">
                <a:solidFill>
                  <a:schemeClr val="tx1">
                    <a:lumMod val="75000"/>
                    <a:lumOff val="25000"/>
                  </a:schemeClr>
                </a:solidFill>
                <a:cs typeface="+mn-ea"/>
                <a:sym typeface="+mn-lt"/>
              </a:rPr>
              <a:t>输入小标题</a:t>
            </a:r>
            <a:endParaRPr lang="en-US" altLang="zh-CN" sz="2000" b="1" dirty="0">
              <a:solidFill>
                <a:schemeClr val="tx1">
                  <a:lumMod val="75000"/>
                  <a:lumOff val="25000"/>
                </a:schemeClr>
              </a:solidFill>
              <a:cs typeface="+mn-ea"/>
              <a:sym typeface="+mn-lt"/>
            </a:endParaRPr>
          </a:p>
          <a:p>
            <a:pPr>
              <a:lnSpc>
                <a:spcPct val="125000"/>
              </a:lnSpc>
              <a:spcBef>
                <a:spcPts val="600"/>
              </a:spcBef>
            </a:pPr>
            <a:r>
              <a:rPr lang="zh-CN" altLang="en-US" dirty="0">
                <a:solidFill>
                  <a:schemeClr val="tx1">
                    <a:lumMod val="75000"/>
                    <a:lumOff val="25000"/>
                  </a:schemeClr>
                </a:solidFill>
                <a:cs typeface="+mn-ea"/>
                <a:sym typeface="+mn-lt"/>
              </a:rPr>
              <a:t>点击此处输入与此小标题或图形相关的文字描述内容或数据分析。</a:t>
            </a:r>
          </a:p>
        </p:txBody>
      </p:sp>
      <p:sp>
        <p:nvSpPr>
          <p:cNvPr id="13" name="椭圆 12"/>
          <p:cNvSpPr/>
          <p:nvPr/>
        </p:nvSpPr>
        <p:spPr>
          <a:xfrm>
            <a:off x="876672" y="3340783"/>
            <a:ext cx="1181687" cy="1181687"/>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smtClean="0">
                <a:solidFill>
                  <a:schemeClr val="tx1">
                    <a:lumMod val="75000"/>
                    <a:lumOff val="25000"/>
                  </a:schemeClr>
                </a:solidFill>
                <a:cs typeface="+mn-ea"/>
                <a:sym typeface="+mn-lt"/>
              </a:rPr>
              <a:t>02</a:t>
            </a:r>
          </a:p>
          <a:p>
            <a:pPr algn="ctr"/>
            <a:r>
              <a:rPr lang="en-US" altLang="zh-CN" b="1" dirty="0" smtClean="0">
                <a:solidFill>
                  <a:schemeClr val="tx1">
                    <a:lumMod val="75000"/>
                    <a:lumOff val="25000"/>
                  </a:schemeClr>
                </a:solidFill>
                <a:cs typeface="+mn-ea"/>
                <a:sym typeface="+mn-lt"/>
              </a:rPr>
              <a:t>TEXT</a:t>
            </a:r>
            <a:endParaRPr lang="zh-CN" altLang="en-US" b="1" dirty="0" smtClean="0">
              <a:solidFill>
                <a:schemeClr val="tx1">
                  <a:lumMod val="75000"/>
                  <a:lumOff val="25000"/>
                </a:schemeClr>
              </a:solidFill>
              <a:cs typeface="+mn-ea"/>
              <a:sym typeface="+mn-lt"/>
            </a:endParaRPr>
          </a:p>
        </p:txBody>
      </p:sp>
      <p:sp>
        <p:nvSpPr>
          <p:cNvPr id="14" name="右大括号 13"/>
          <p:cNvSpPr/>
          <p:nvPr/>
        </p:nvSpPr>
        <p:spPr>
          <a:xfrm flipH="1" flipV="1">
            <a:off x="2213103" y="3340783"/>
            <a:ext cx="98474" cy="1181687"/>
          </a:xfrm>
          <a:prstGeom prst="righ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5" name="文本框 14"/>
          <p:cNvSpPr txBox="1"/>
          <p:nvPr/>
        </p:nvSpPr>
        <p:spPr>
          <a:xfrm>
            <a:off x="2466321" y="3346059"/>
            <a:ext cx="4391679" cy="1246495"/>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tx1">
                    <a:lumMod val="75000"/>
                    <a:lumOff val="25000"/>
                  </a:schemeClr>
                </a:solidFill>
                <a:cs typeface="+mn-ea"/>
                <a:sym typeface="+mn-lt"/>
              </a:rPr>
              <a:t>输入小标题</a:t>
            </a:r>
            <a:endParaRPr lang="en-US" altLang="zh-CN" sz="2000" b="1" dirty="0">
              <a:solidFill>
                <a:schemeClr val="tx1">
                  <a:lumMod val="75000"/>
                  <a:lumOff val="25000"/>
                </a:schemeClr>
              </a:solidFill>
              <a:cs typeface="+mn-ea"/>
              <a:sym typeface="+mn-lt"/>
            </a:endParaRPr>
          </a:p>
          <a:p>
            <a:pPr>
              <a:lnSpc>
                <a:spcPct val="125000"/>
              </a:lnSpc>
              <a:spcBef>
                <a:spcPts val="600"/>
              </a:spcBef>
            </a:pPr>
            <a:r>
              <a:rPr lang="zh-CN" altLang="en-US" dirty="0">
                <a:solidFill>
                  <a:schemeClr val="tx1">
                    <a:lumMod val="75000"/>
                    <a:lumOff val="25000"/>
                  </a:schemeClr>
                </a:solidFill>
                <a:cs typeface="+mn-ea"/>
                <a:sym typeface="+mn-lt"/>
              </a:rPr>
              <a:t>点击此处输入与此小标题或图形相关的文字描述内容或数据分析。</a:t>
            </a:r>
          </a:p>
        </p:txBody>
      </p:sp>
      <p:sp>
        <p:nvSpPr>
          <p:cNvPr id="16" name="椭圆 15"/>
          <p:cNvSpPr/>
          <p:nvPr/>
        </p:nvSpPr>
        <p:spPr>
          <a:xfrm>
            <a:off x="876672" y="5093050"/>
            <a:ext cx="1181687" cy="1181687"/>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dirty="0" smtClean="0">
                <a:solidFill>
                  <a:schemeClr val="tx1">
                    <a:lumMod val="75000"/>
                    <a:lumOff val="25000"/>
                  </a:schemeClr>
                </a:solidFill>
                <a:cs typeface="+mn-ea"/>
                <a:sym typeface="+mn-lt"/>
              </a:rPr>
              <a:t>03</a:t>
            </a:r>
          </a:p>
          <a:p>
            <a:pPr algn="ctr"/>
            <a:r>
              <a:rPr lang="en-US" altLang="zh-CN" b="1" dirty="0" smtClean="0">
                <a:solidFill>
                  <a:schemeClr val="tx1">
                    <a:lumMod val="75000"/>
                    <a:lumOff val="25000"/>
                  </a:schemeClr>
                </a:solidFill>
                <a:cs typeface="+mn-ea"/>
                <a:sym typeface="+mn-lt"/>
              </a:rPr>
              <a:t>TEXT</a:t>
            </a:r>
            <a:endParaRPr lang="zh-CN" altLang="en-US" b="1" dirty="0" smtClean="0">
              <a:solidFill>
                <a:schemeClr val="tx1">
                  <a:lumMod val="75000"/>
                  <a:lumOff val="25000"/>
                </a:schemeClr>
              </a:solidFill>
              <a:cs typeface="+mn-ea"/>
              <a:sym typeface="+mn-lt"/>
            </a:endParaRPr>
          </a:p>
        </p:txBody>
      </p:sp>
      <p:sp>
        <p:nvSpPr>
          <p:cNvPr id="17" name="右大括号 16"/>
          <p:cNvSpPr/>
          <p:nvPr/>
        </p:nvSpPr>
        <p:spPr>
          <a:xfrm flipH="1" flipV="1">
            <a:off x="2213103" y="5093050"/>
            <a:ext cx="98474" cy="1181687"/>
          </a:xfrm>
          <a:prstGeom prst="righ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8" name="文本框 17"/>
          <p:cNvSpPr txBox="1"/>
          <p:nvPr/>
        </p:nvSpPr>
        <p:spPr>
          <a:xfrm>
            <a:off x="2466321" y="5098326"/>
            <a:ext cx="4391679" cy="1246495"/>
          </a:xfrm>
          <a:prstGeom prst="rect">
            <a:avLst/>
          </a:prstGeom>
          <a:noFill/>
        </p:spPr>
        <p:txBody>
          <a:bodyPr wrap="square" rtlCol="0">
            <a:spAutoFit/>
          </a:bodyPr>
          <a:lstStyle/>
          <a:p>
            <a:pPr marL="285750" indent="-285750">
              <a:lnSpc>
                <a:spcPct val="125000"/>
              </a:lnSpc>
              <a:spcBef>
                <a:spcPts val="600"/>
              </a:spcBef>
              <a:buFont typeface="Wingdings" panose="05000000000000000000" pitchFamily="2" charset="2"/>
              <a:buChar char="n"/>
            </a:pPr>
            <a:r>
              <a:rPr lang="zh-CN" altLang="en-US" sz="2000" b="1" dirty="0">
                <a:solidFill>
                  <a:schemeClr val="tx1">
                    <a:lumMod val="75000"/>
                    <a:lumOff val="25000"/>
                  </a:schemeClr>
                </a:solidFill>
                <a:cs typeface="+mn-ea"/>
                <a:sym typeface="+mn-lt"/>
              </a:rPr>
              <a:t>输入小标题</a:t>
            </a:r>
            <a:endParaRPr lang="en-US" altLang="zh-CN" sz="2000" b="1" dirty="0">
              <a:solidFill>
                <a:schemeClr val="tx1">
                  <a:lumMod val="75000"/>
                  <a:lumOff val="25000"/>
                </a:schemeClr>
              </a:solidFill>
              <a:cs typeface="+mn-ea"/>
              <a:sym typeface="+mn-lt"/>
            </a:endParaRPr>
          </a:p>
          <a:p>
            <a:pPr>
              <a:lnSpc>
                <a:spcPct val="125000"/>
              </a:lnSpc>
              <a:spcBef>
                <a:spcPts val="600"/>
              </a:spcBef>
            </a:pPr>
            <a:r>
              <a:rPr lang="zh-CN" altLang="en-US" dirty="0">
                <a:solidFill>
                  <a:schemeClr val="tx1">
                    <a:lumMod val="75000"/>
                    <a:lumOff val="25000"/>
                  </a:schemeClr>
                </a:solidFill>
                <a:cs typeface="+mn-ea"/>
                <a:sym typeface="+mn-lt"/>
              </a:rPr>
              <a:t>点击此处输入与此小标题或图形相关的文字描述内容或数据分析。</a:t>
            </a:r>
          </a:p>
        </p:txBody>
      </p:sp>
      <p:sp>
        <p:nvSpPr>
          <p:cNvPr id="26" name="文本框 25"/>
          <p:cNvSpPr txBox="1"/>
          <p:nvPr/>
        </p:nvSpPr>
        <p:spPr>
          <a:xfrm>
            <a:off x="7507510" y="3551191"/>
            <a:ext cx="4057362" cy="400110"/>
          </a:xfrm>
          <a:prstGeom prst="rect">
            <a:avLst/>
          </a:prstGeom>
          <a:noFill/>
        </p:spPr>
        <p:txBody>
          <a:bodyPr wrap="square" rtlCol="0">
            <a:spAutoFit/>
          </a:bodyPr>
          <a:lstStyle/>
          <a:p>
            <a:r>
              <a:rPr lang="zh-CN" altLang="en-US" sz="2000" b="1" dirty="0" smtClean="0">
                <a:solidFill>
                  <a:schemeClr val="tx1">
                    <a:lumMod val="75000"/>
                    <a:lumOff val="25000"/>
                  </a:schemeClr>
                </a:solidFill>
                <a:cs typeface="+mn-ea"/>
                <a:sym typeface="+mn-lt"/>
              </a:rPr>
              <a:t>在此输入小标题</a:t>
            </a:r>
            <a:endParaRPr lang="zh-CN" altLang="en-US" sz="2000" b="1" dirty="0">
              <a:solidFill>
                <a:schemeClr val="tx1">
                  <a:lumMod val="75000"/>
                  <a:lumOff val="25000"/>
                </a:schemeClr>
              </a:solidFill>
              <a:cs typeface="+mn-ea"/>
              <a:sym typeface="+mn-lt"/>
            </a:endParaRPr>
          </a:p>
        </p:txBody>
      </p:sp>
      <p:sp>
        <p:nvSpPr>
          <p:cNvPr id="27" name="文本框 26"/>
          <p:cNvSpPr txBox="1"/>
          <p:nvPr/>
        </p:nvSpPr>
        <p:spPr>
          <a:xfrm>
            <a:off x="7507510" y="4143385"/>
            <a:ext cx="4057362" cy="2169825"/>
          </a:xfrm>
          <a:prstGeom prst="rect">
            <a:avLst/>
          </a:prstGeom>
          <a:noFill/>
        </p:spPr>
        <p:txBody>
          <a:bodyPr wrap="square" rtlCol="0">
            <a:spAutoFit/>
          </a:bodyPr>
          <a:lstStyle/>
          <a:p>
            <a:pPr>
              <a:lnSpc>
                <a:spcPct val="150000"/>
              </a:lnSpc>
            </a:pPr>
            <a:r>
              <a:rPr lang="zh-CN" altLang="en-US" dirty="0">
                <a:solidFill>
                  <a:schemeClr val="tx1">
                    <a:lumMod val="75000"/>
                    <a:lumOff val="25000"/>
                  </a:schemeClr>
                </a:solidFill>
                <a:cs typeface="+mn-ea"/>
                <a:sym typeface="+mn-lt"/>
              </a:rPr>
              <a:t>点击此处输入与此小标题或者与此图形相关的内容介绍、数据统计、事件分析、总结概述等文字描述内容</a:t>
            </a:r>
            <a:r>
              <a:rPr lang="zh-CN" altLang="en-US" dirty="0" smtClean="0">
                <a:solidFill>
                  <a:schemeClr val="tx1">
                    <a:lumMod val="75000"/>
                    <a:lumOff val="25000"/>
                  </a:schemeClr>
                </a:solidFill>
                <a:cs typeface="+mn-ea"/>
                <a:sym typeface="+mn-lt"/>
              </a:rPr>
              <a:t>。</a:t>
            </a:r>
            <a:endParaRPr lang="en-US" altLang="zh-CN" dirty="0" smtClean="0">
              <a:solidFill>
                <a:schemeClr val="tx1">
                  <a:lumMod val="75000"/>
                  <a:lumOff val="25000"/>
                </a:schemeClr>
              </a:solidFill>
              <a:cs typeface="+mn-ea"/>
              <a:sym typeface="+mn-lt"/>
            </a:endParaRPr>
          </a:p>
          <a:p>
            <a:pPr>
              <a:lnSpc>
                <a:spcPct val="150000"/>
              </a:lnSpc>
            </a:pPr>
            <a:r>
              <a:rPr lang="zh-CN" altLang="en-US" dirty="0">
                <a:solidFill>
                  <a:schemeClr val="tx1">
                    <a:lumMod val="75000"/>
                    <a:lumOff val="25000"/>
                  </a:schemeClr>
                </a:solidFill>
                <a:cs typeface="+mn-ea"/>
                <a:sym typeface="+mn-lt"/>
              </a:rPr>
              <a:t>点击此处输入与此小标题或图形相关的文字描述内容或数据分析。</a:t>
            </a:r>
          </a:p>
        </p:txBody>
      </p:sp>
      <p:cxnSp>
        <p:nvCxnSpPr>
          <p:cNvPr id="28" name="直接连接符 27"/>
          <p:cNvCxnSpPr/>
          <p:nvPr/>
        </p:nvCxnSpPr>
        <p:spPr>
          <a:xfrm>
            <a:off x="7018448" y="1524000"/>
            <a:ext cx="0" cy="475073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1230721"/>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6" presetClass="entr" presetSubtype="4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outHorizontal)">
                                      <p:cBhvr>
                                        <p:cTn id="12" dur="500"/>
                                        <p:tgtEl>
                                          <p:spTgt spid="11"/>
                                        </p:tgtEl>
                                      </p:cBhvr>
                                    </p:animEffect>
                                  </p:childTnLst>
                                </p:cTn>
                              </p:par>
                            </p:childTnLst>
                          </p:cTn>
                        </p:par>
                        <p:par>
                          <p:cTn id="13" fill="hold">
                            <p:stCondLst>
                              <p:cond delay="15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3650"/>
                            </p:stCondLst>
                            <p:childTnLst>
                              <p:par>
                                <p:cTn id="18" presetID="2" presetClass="entr" presetSubtype="2"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1000" fill="hold"/>
                                        <p:tgtEl>
                                          <p:spTgt spid="13"/>
                                        </p:tgtEl>
                                        <p:attrNameLst>
                                          <p:attrName>ppt_x</p:attrName>
                                        </p:attrNameLst>
                                      </p:cBhvr>
                                      <p:tavLst>
                                        <p:tav tm="0">
                                          <p:val>
                                            <p:strVal val="1+#ppt_w/2"/>
                                          </p:val>
                                        </p:tav>
                                        <p:tav tm="100000">
                                          <p:val>
                                            <p:strVal val="#ppt_x"/>
                                          </p:val>
                                        </p:tav>
                                      </p:tavLst>
                                    </p:anim>
                                    <p:anim calcmode="lin" valueType="num">
                                      <p:cBhvr additive="base">
                                        <p:cTn id="21" dur="10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4650"/>
                            </p:stCondLst>
                            <p:childTnLst>
                              <p:par>
                                <p:cTn id="23" presetID="16" presetClass="entr" presetSubtype="42"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outHorizontal)">
                                      <p:cBhvr>
                                        <p:cTn id="25" dur="500"/>
                                        <p:tgtEl>
                                          <p:spTgt spid="14"/>
                                        </p:tgtEl>
                                      </p:cBhvr>
                                    </p:animEffect>
                                  </p:childTnLst>
                                </p:cTn>
                              </p:par>
                            </p:childTnLst>
                          </p:cTn>
                        </p:par>
                        <p:par>
                          <p:cTn id="26" fill="hold">
                            <p:stCondLst>
                              <p:cond delay="515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7300"/>
                            </p:stCondLst>
                            <p:childTnLst>
                              <p:par>
                                <p:cTn id="31" presetID="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1000" fill="hold"/>
                                        <p:tgtEl>
                                          <p:spTgt spid="16"/>
                                        </p:tgtEl>
                                        <p:attrNameLst>
                                          <p:attrName>ppt_x</p:attrName>
                                        </p:attrNameLst>
                                      </p:cBhvr>
                                      <p:tavLst>
                                        <p:tav tm="0">
                                          <p:val>
                                            <p:strVal val="0-#ppt_w/2"/>
                                          </p:val>
                                        </p:tav>
                                        <p:tav tm="100000">
                                          <p:val>
                                            <p:strVal val="#ppt_x"/>
                                          </p:val>
                                        </p:tav>
                                      </p:tavLst>
                                    </p:anim>
                                    <p:anim calcmode="lin" valueType="num">
                                      <p:cBhvr additive="base">
                                        <p:cTn id="34" dur="10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8300"/>
                            </p:stCondLst>
                            <p:childTnLst>
                              <p:par>
                                <p:cTn id="36" presetID="16" presetClass="entr" presetSubtype="42"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arn(outHorizontal)">
                                      <p:cBhvr>
                                        <p:cTn id="38" dur="500"/>
                                        <p:tgtEl>
                                          <p:spTgt spid="17"/>
                                        </p:tgtEl>
                                      </p:cBhvr>
                                    </p:animEffect>
                                  </p:childTnLst>
                                </p:cTn>
                              </p:par>
                            </p:childTnLst>
                          </p:cTn>
                        </p:par>
                        <p:par>
                          <p:cTn id="39" fill="hold">
                            <p:stCondLst>
                              <p:cond delay="8800"/>
                            </p:stCondLst>
                            <p:childTnLst>
                              <p:par>
                                <p:cTn id="40" presetID="10" presetClass="entr" presetSubtype="0" fill="hold" grpId="0" nodeType="afterEffect">
                                  <p:stCondLst>
                                    <p:cond delay="0"/>
                                  </p:stCondLst>
                                  <p:iterate type="lt">
                                    <p:tmPct val="10000"/>
                                  </p:iterate>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10950"/>
                            </p:stCondLst>
                            <p:childTnLst>
                              <p:par>
                                <p:cTn id="44" presetID="16" presetClass="entr" presetSubtype="42" fill="hold" nodeType="after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arn(outHorizontal)">
                                      <p:cBhvr>
                                        <p:cTn id="46" dur="500"/>
                                        <p:tgtEl>
                                          <p:spTgt spid="28"/>
                                        </p:tgtEl>
                                      </p:cBhvr>
                                    </p:animEffect>
                                  </p:childTnLst>
                                </p:cTn>
                              </p:par>
                            </p:childTnLst>
                          </p:cTn>
                        </p:par>
                        <p:par>
                          <p:cTn id="47" fill="hold">
                            <p:stCondLst>
                              <p:cond delay="11450"/>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12250"/>
                            </p:stCondLst>
                            <p:childTnLst>
                              <p:par>
                                <p:cTn id="52" presetID="10" presetClass="entr" presetSubtype="0" fill="hold" grpId="0" nodeType="afterEffect">
                                  <p:stCondLst>
                                    <p:cond delay="0"/>
                                  </p:stCondLst>
                                  <p:iterate type="lt">
                                    <p:tmPct val="10000"/>
                                  </p:iterate>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animBg="1"/>
      <p:bldP spid="14" grpId="0" animBg="1"/>
      <p:bldP spid="15" grpId="0"/>
      <p:bldP spid="16" grpId="0" animBg="1"/>
      <p:bldP spid="17" grpId="0" animBg="1"/>
      <p:bldP spid="18"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p:txBody>
          <a:bodyPr/>
          <a:lstStyle/>
          <a:p>
            <a:r>
              <a:rPr lang="en-US" altLang="zh-CN" dirty="0" smtClean="0"/>
              <a:t>1.</a:t>
            </a:r>
            <a:r>
              <a:rPr lang="zh-CN" altLang="en-US" dirty="0" smtClean="0"/>
              <a:t>研究结论</a:t>
            </a:r>
            <a:endParaRPr lang="zh-CN" altLang="en-US" dirty="0"/>
          </a:p>
        </p:txBody>
      </p:sp>
      <p:sp>
        <p:nvSpPr>
          <p:cNvPr id="3" name="文本占位符 2"/>
          <p:cNvSpPr>
            <a:spLocks noGrp="1"/>
          </p:cNvSpPr>
          <p:nvPr>
            <p:ph type="body" sz="quarter" idx="11"/>
          </p:nvPr>
        </p:nvSpPr>
        <p:spPr/>
        <p:txBody>
          <a:bodyPr/>
          <a:lstStyle/>
          <a:p>
            <a:r>
              <a:rPr lang="en-US" altLang="zh-CN" dirty="0" smtClean="0"/>
              <a:t>2.</a:t>
            </a:r>
            <a:r>
              <a:rPr lang="zh-CN" altLang="en-US" dirty="0" smtClean="0"/>
              <a:t>面临问题</a:t>
            </a:r>
            <a:endParaRPr lang="zh-CN" altLang="en-US" dirty="0"/>
          </a:p>
        </p:txBody>
      </p:sp>
      <p:sp>
        <p:nvSpPr>
          <p:cNvPr id="4" name="文本占位符 3"/>
          <p:cNvSpPr>
            <a:spLocks noGrp="1"/>
          </p:cNvSpPr>
          <p:nvPr>
            <p:ph type="body" sz="quarter" idx="12"/>
          </p:nvPr>
        </p:nvSpPr>
        <p:spPr/>
        <p:txBody>
          <a:bodyPr/>
          <a:lstStyle/>
          <a:p>
            <a:r>
              <a:rPr lang="en-US" altLang="zh-CN" dirty="0" smtClean="0"/>
              <a:t>3.</a:t>
            </a:r>
            <a:r>
              <a:rPr lang="zh-CN" altLang="en-US" dirty="0" smtClean="0"/>
              <a:t>问题建议</a:t>
            </a:r>
            <a:endParaRPr lang="zh-CN" altLang="en-US" dirty="0"/>
          </a:p>
        </p:txBody>
      </p:sp>
      <p:sp>
        <p:nvSpPr>
          <p:cNvPr id="6" name="文本占位符 5"/>
          <p:cNvSpPr>
            <a:spLocks noGrp="1"/>
          </p:cNvSpPr>
          <p:nvPr>
            <p:ph type="body" sz="quarter" idx="13"/>
          </p:nvPr>
        </p:nvSpPr>
        <p:spPr/>
        <p:txBody>
          <a:bodyPr/>
          <a:lstStyle/>
          <a:p>
            <a:r>
              <a:rPr lang="en-US" altLang="zh-CN" dirty="0" smtClean="0"/>
              <a:t>4.</a:t>
            </a:r>
            <a:r>
              <a:rPr lang="zh-CN" altLang="en-US" dirty="0" smtClean="0"/>
              <a:t>未来发展</a:t>
            </a:r>
            <a:endParaRPr lang="zh-CN" altLang="en-US" dirty="0"/>
          </a:p>
        </p:txBody>
      </p:sp>
      <p:sp>
        <p:nvSpPr>
          <p:cNvPr id="7" name="文本占位符 6"/>
          <p:cNvSpPr>
            <a:spLocks noGrp="1"/>
          </p:cNvSpPr>
          <p:nvPr>
            <p:ph type="body" sz="quarter" idx="14"/>
          </p:nvPr>
        </p:nvSpPr>
        <p:spPr/>
        <p:txBody>
          <a:bodyPr/>
          <a:lstStyle/>
          <a:p>
            <a:r>
              <a:rPr lang="zh-CN" altLang="en-US" dirty="0" smtClean="0"/>
              <a:t>概括总结</a:t>
            </a:r>
            <a:endParaRPr lang="zh-CN" altLang="en-US" dirty="0"/>
          </a:p>
        </p:txBody>
      </p:sp>
      <p:sp>
        <p:nvSpPr>
          <p:cNvPr id="8" name="文本占位符 7"/>
          <p:cNvSpPr>
            <a:spLocks noGrp="1"/>
          </p:cNvSpPr>
          <p:nvPr>
            <p:ph type="body" sz="quarter" idx="15"/>
          </p:nvPr>
        </p:nvSpPr>
        <p:spPr/>
        <p:txBody>
          <a:bodyPr/>
          <a:lstStyle/>
          <a:p>
            <a:r>
              <a:rPr lang="en-US" altLang="zh-CN" dirty="0" smtClean="0"/>
              <a:t>CONCLUSION</a:t>
            </a:r>
            <a:endParaRPr lang="zh-CN" altLang="en-US" dirty="0"/>
          </a:p>
        </p:txBody>
      </p:sp>
    </p:spTree>
    <p:extLst>
      <p:ext uri="{BB962C8B-B14F-4D97-AF65-F5344CB8AC3E}">
        <p14:creationId xmlns:p14="http://schemas.microsoft.com/office/powerpoint/2010/main" val="473497997"/>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184434" y="2880510"/>
            <a:ext cx="8374743" cy="1938992"/>
          </a:xfrm>
          <a:prstGeom prst="rect">
            <a:avLst/>
          </a:prstGeom>
          <a:noFill/>
          <a:effectLst/>
        </p:spPr>
        <p:txBody>
          <a:bodyPr wrap="square" rtlCol="0">
            <a:spAutoFit/>
          </a:bodyPr>
          <a:lstStyle/>
          <a:p>
            <a:pPr>
              <a:lnSpc>
                <a:spcPct val="125000"/>
              </a:lnSpc>
            </a:pPr>
            <a:r>
              <a:rPr lang="zh-CN" altLang="en-US" sz="2400" dirty="0" smtClean="0">
                <a:solidFill>
                  <a:schemeClr val="tx1">
                    <a:lumMod val="75000"/>
                    <a:lumOff val="25000"/>
                  </a:schemeClr>
                </a:solidFill>
                <a:cs typeface="+mn-ea"/>
                <a:sym typeface="+mn-lt"/>
              </a:rPr>
              <a:t>点击此处输入对整篇论文的总结，语言精练但不能简单，适当添加修饰性词语，以对整篇文章画上完美的句号。如果需要，可在下方罗列几个总结性关键词，并用简单词语描述，无须用整句话描述。</a:t>
            </a:r>
          </a:p>
        </p:txBody>
      </p:sp>
      <p:sp>
        <p:nvSpPr>
          <p:cNvPr id="8" name="任意多边形 7"/>
          <p:cNvSpPr/>
          <p:nvPr/>
        </p:nvSpPr>
        <p:spPr>
          <a:xfrm>
            <a:off x="698470" y="3041001"/>
            <a:ext cx="1618010" cy="1618010"/>
          </a:xfrm>
          <a:custGeom>
            <a:avLst/>
            <a:gdLst>
              <a:gd name="connsiteX0" fmla="*/ 233325 w 327309"/>
              <a:gd name="connsiteY0" fmla="*/ 56528 h 327309"/>
              <a:gd name="connsiteX1" fmla="*/ 50285 w 327309"/>
              <a:gd name="connsiteY1" fmla="*/ 239568 h 327309"/>
              <a:gd name="connsiteX2" fmla="*/ 87741 w 327309"/>
              <a:gd name="connsiteY2" fmla="*/ 277025 h 327309"/>
              <a:gd name="connsiteX3" fmla="*/ 270781 w 327309"/>
              <a:gd name="connsiteY3" fmla="*/ 93985 h 327309"/>
              <a:gd name="connsiteX4" fmla="*/ 239171 w 327309"/>
              <a:gd name="connsiteY4" fmla="*/ 31038 h 327309"/>
              <a:gd name="connsiteX5" fmla="*/ 296272 w 327309"/>
              <a:gd name="connsiteY5" fmla="*/ 88139 h 327309"/>
              <a:gd name="connsiteX6" fmla="*/ 80982 w 327309"/>
              <a:gd name="connsiteY6" fmla="*/ 303429 h 327309"/>
              <a:gd name="connsiteX7" fmla="*/ 59606 w 327309"/>
              <a:gd name="connsiteY7" fmla="*/ 282053 h 327309"/>
              <a:gd name="connsiteX8" fmla="*/ 59606 w 327309"/>
              <a:gd name="connsiteY8" fmla="*/ 282053 h 327309"/>
              <a:gd name="connsiteX9" fmla="*/ 80982 w 327309"/>
              <a:gd name="connsiteY9" fmla="*/ 303429 h 327309"/>
              <a:gd name="connsiteX10" fmla="*/ 0 w 327309"/>
              <a:gd name="connsiteY10" fmla="*/ 327309 h 327309"/>
              <a:gd name="connsiteX11" fmla="*/ 23881 w 327309"/>
              <a:gd name="connsiteY11" fmla="*/ 246328 h 327309"/>
              <a:gd name="connsiteX12" fmla="*/ 38193 w 327309"/>
              <a:gd name="connsiteY12" fmla="*/ 260640 h 327309"/>
              <a:gd name="connsiteX13" fmla="*/ 38193 w 327309"/>
              <a:gd name="connsiteY13" fmla="*/ 260640 h 327309"/>
              <a:gd name="connsiteX14" fmla="*/ 23881 w 327309"/>
              <a:gd name="connsiteY14" fmla="*/ 246328 h 327309"/>
              <a:gd name="connsiteX15" fmla="*/ 278071 w 327309"/>
              <a:gd name="connsiteY15" fmla="*/ 63 h 327309"/>
              <a:gd name="connsiteX16" fmla="*/ 292270 w 327309"/>
              <a:gd name="connsiteY16" fmla="*/ 4998 h 327309"/>
              <a:gd name="connsiteX17" fmla="*/ 322311 w 327309"/>
              <a:gd name="connsiteY17" fmla="*/ 35039 h 327309"/>
              <a:gd name="connsiteX18" fmla="*/ 320026 w 327309"/>
              <a:gd name="connsiteY18" fmla="*/ 64385 h 327309"/>
              <a:gd name="connsiteX19" fmla="*/ 304210 w 327309"/>
              <a:gd name="connsiteY19" fmla="*/ 80200 h 327309"/>
              <a:gd name="connsiteX20" fmla="*/ 247109 w 327309"/>
              <a:gd name="connsiteY20" fmla="*/ 23099 h 327309"/>
              <a:gd name="connsiteX21" fmla="*/ 262925 w 327309"/>
              <a:gd name="connsiteY21" fmla="*/ 7284 h 327309"/>
              <a:gd name="connsiteX22" fmla="*/ 278071 w 327309"/>
              <a:gd name="connsiteY22" fmla="*/ 63 h 327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7309" h="327309">
                <a:moveTo>
                  <a:pt x="233325" y="56528"/>
                </a:moveTo>
                <a:lnTo>
                  <a:pt x="50285" y="239568"/>
                </a:lnTo>
                <a:lnTo>
                  <a:pt x="87741" y="277025"/>
                </a:lnTo>
                <a:lnTo>
                  <a:pt x="270781" y="93985"/>
                </a:lnTo>
                <a:close/>
                <a:moveTo>
                  <a:pt x="239171" y="31038"/>
                </a:moveTo>
                <a:lnTo>
                  <a:pt x="296272" y="88139"/>
                </a:lnTo>
                <a:lnTo>
                  <a:pt x="80982" y="303429"/>
                </a:lnTo>
                <a:lnTo>
                  <a:pt x="59606" y="282053"/>
                </a:lnTo>
                <a:lnTo>
                  <a:pt x="59606" y="282053"/>
                </a:lnTo>
                <a:lnTo>
                  <a:pt x="80982" y="303429"/>
                </a:lnTo>
                <a:lnTo>
                  <a:pt x="0" y="327309"/>
                </a:lnTo>
                <a:lnTo>
                  <a:pt x="23881" y="246328"/>
                </a:lnTo>
                <a:lnTo>
                  <a:pt x="38193" y="260640"/>
                </a:lnTo>
                <a:lnTo>
                  <a:pt x="38193" y="260640"/>
                </a:lnTo>
                <a:lnTo>
                  <a:pt x="23881" y="246328"/>
                </a:lnTo>
                <a:close/>
                <a:moveTo>
                  <a:pt x="278071" y="63"/>
                </a:moveTo>
                <a:cubicBezTo>
                  <a:pt x="283381" y="-350"/>
                  <a:pt x="288534" y="1262"/>
                  <a:pt x="292270" y="4998"/>
                </a:cubicBezTo>
                <a:lnTo>
                  <a:pt x="322311" y="35039"/>
                </a:lnTo>
                <a:cubicBezTo>
                  <a:pt x="329784" y="42512"/>
                  <a:pt x="328760" y="55650"/>
                  <a:pt x="320026" y="64385"/>
                </a:cubicBezTo>
                <a:cubicBezTo>
                  <a:pt x="314754" y="69657"/>
                  <a:pt x="309482" y="74928"/>
                  <a:pt x="304210" y="80200"/>
                </a:cubicBezTo>
                <a:lnTo>
                  <a:pt x="247109" y="23099"/>
                </a:lnTo>
                <a:lnTo>
                  <a:pt x="262925" y="7284"/>
                </a:lnTo>
                <a:cubicBezTo>
                  <a:pt x="267292" y="2917"/>
                  <a:pt x="272760" y="477"/>
                  <a:pt x="278071" y="63"/>
                </a:cubicBezTo>
                <a:close/>
              </a:path>
            </a:pathLst>
          </a:cu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 name="标题 1"/>
          <p:cNvSpPr>
            <a:spLocks noGrp="1"/>
          </p:cNvSpPr>
          <p:nvPr>
            <p:ph type="title"/>
          </p:nvPr>
        </p:nvSpPr>
        <p:spPr/>
        <p:txBody>
          <a:bodyPr/>
          <a:lstStyle/>
          <a:p>
            <a:r>
              <a:rPr lang="zh-CN" altLang="en-US" dirty="0" smtClean="0"/>
              <a:t>研究结论</a:t>
            </a:r>
            <a:endParaRPr lang="zh-CN" altLang="en-US" dirty="0"/>
          </a:p>
        </p:txBody>
      </p:sp>
    </p:spTree>
    <p:extLst>
      <p:ext uri="{BB962C8B-B14F-4D97-AF65-F5344CB8AC3E}">
        <p14:creationId xmlns:p14="http://schemas.microsoft.com/office/powerpoint/2010/main" val="3511811317"/>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3000"/>
                                  </p:iterate>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面临问题</a:t>
            </a:r>
            <a:endParaRPr lang="zh-CN" altLang="en-US" dirty="0"/>
          </a:p>
        </p:txBody>
      </p:sp>
      <p:sp>
        <p:nvSpPr>
          <p:cNvPr id="15" name="矩形 14"/>
          <p:cNvSpPr/>
          <p:nvPr/>
        </p:nvSpPr>
        <p:spPr>
          <a:xfrm>
            <a:off x="934531" y="3361787"/>
            <a:ext cx="1862919" cy="1639704"/>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16" name="文本框 15"/>
          <p:cNvSpPr txBox="1"/>
          <p:nvPr/>
        </p:nvSpPr>
        <p:spPr>
          <a:xfrm>
            <a:off x="4363359" y="1967164"/>
            <a:ext cx="3465282" cy="461665"/>
          </a:xfrm>
          <a:prstGeom prst="rect">
            <a:avLst/>
          </a:prstGeom>
          <a:noFill/>
        </p:spPr>
        <p:txBody>
          <a:bodyPr wrap="square" rtlCol="0">
            <a:spAutoFit/>
          </a:bodyPr>
          <a:lstStyle/>
          <a:p>
            <a:pPr algn="ctr"/>
            <a:r>
              <a:rPr lang="zh-CN" altLang="en-US" sz="2400" dirty="0" smtClean="0">
                <a:solidFill>
                  <a:schemeClr val="tx1">
                    <a:lumMod val="75000"/>
                    <a:lumOff val="25000"/>
                  </a:schemeClr>
                </a:solidFill>
                <a:cs typeface="+mn-ea"/>
                <a:sym typeface="+mn-lt"/>
              </a:rPr>
              <a:t>点击此处输入标题</a:t>
            </a:r>
            <a:endParaRPr lang="en-US" altLang="zh-CN" sz="2400" dirty="0" smtClean="0">
              <a:solidFill>
                <a:schemeClr val="tx1">
                  <a:lumMod val="75000"/>
                  <a:lumOff val="25000"/>
                </a:schemeClr>
              </a:solidFill>
              <a:cs typeface="+mn-ea"/>
              <a:sym typeface="+mn-lt"/>
            </a:endParaRPr>
          </a:p>
        </p:txBody>
      </p:sp>
      <p:cxnSp>
        <p:nvCxnSpPr>
          <p:cNvPr id="17" name="直接连接符 16"/>
          <p:cNvCxnSpPr/>
          <p:nvPr/>
        </p:nvCxnSpPr>
        <p:spPr>
          <a:xfrm>
            <a:off x="934531"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663900" y="2791208"/>
            <a:ext cx="404180" cy="4041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cxnSp>
        <p:nvCxnSpPr>
          <p:cNvPr id="19" name="直接连接符 18"/>
          <p:cNvCxnSpPr/>
          <p:nvPr/>
        </p:nvCxnSpPr>
        <p:spPr>
          <a:xfrm>
            <a:off x="2156005"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34531" y="4128346"/>
            <a:ext cx="1862919" cy="646331"/>
          </a:xfrm>
          <a:prstGeom prst="rect">
            <a:avLst/>
          </a:prstGeom>
          <a:noFill/>
        </p:spPr>
        <p:txBody>
          <a:bodyPr wrap="square" rtlCol="0">
            <a:spAutoFit/>
          </a:bodyPr>
          <a:lstStyle/>
          <a:p>
            <a:pPr algn="ctr"/>
            <a:r>
              <a:rPr lang="zh-CN" altLang="en-US" dirty="0" smtClean="0">
                <a:solidFill>
                  <a:schemeClr val="tx1">
                    <a:lumMod val="75000"/>
                    <a:lumOff val="25000"/>
                  </a:schemeClr>
                </a:solidFill>
                <a:cs typeface="+mn-ea"/>
                <a:sym typeface="+mn-lt"/>
              </a:rPr>
              <a:t>点击此处输入详细内容</a:t>
            </a:r>
            <a:endParaRPr lang="zh-CN" altLang="en-US" dirty="0">
              <a:solidFill>
                <a:schemeClr val="tx1">
                  <a:lumMod val="75000"/>
                  <a:lumOff val="25000"/>
                </a:schemeClr>
              </a:solidFill>
              <a:cs typeface="+mn-ea"/>
              <a:sym typeface="+mn-lt"/>
            </a:endParaRPr>
          </a:p>
        </p:txBody>
      </p:sp>
      <p:sp>
        <p:nvSpPr>
          <p:cNvPr id="21" name="任意多边形 20"/>
          <p:cNvSpPr>
            <a:spLocks noChangeAspect="1"/>
          </p:cNvSpPr>
          <p:nvPr/>
        </p:nvSpPr>
        <p:spPr>
          <a:xfrm>
            <a:off x="1684984" y="3533256"/>
            <a:ext cx="362012" cy="360000"/>
          </a:xfrm>
          <a:custGeom>
            <a:avLst/>
            <a:gdLst>
              <a:gd name="connsiteX0" fmla="*/ 1602397 w 3720689"/>
              <a:gd name="connsiteY0" fmla="*/ 2687306 h 3700012"/>
              <a:gd name="connsiteX1" fmla="*/ 2088746 w 3720689"/>
              <a:gd name="connsiteY1" fmla="*/ 3138688 h 3700012"/>
              <a:gd name="connsiteX2" fmla="*/ 1520815 w 3720689"/>
              <a:gd name="connsiteY2" fmla="*/ 3262912 h 3700012"/>
              <a:gd name="connsiteX3" fmla="*/ 589427 w 3720689"/>
              <a:gd name="connsiteY3" fmla="*/ 1251298 h 3700012"/>
              <a:gd name="connsiteX4" fmla="*/ 2569427 w 3720689"/>
              <a:gd name="connsiteY4" fmla="*/ 1251298 h 3700012"/>
              <a:gd name="connsiteX5" fmla="*/ 2569427 w 3720689"/>
              <a:gd name="connsiteY5" fmla="*/ 1387924 h 3700012"/>
              <a:gd name="connsiteX6" fmla="*/ 589427 w 3720689"/>
              <a:gd name="connsiteY6" fmla="*/ 1387924 h 3700012"/>
              <a:gd name="connsiteX7" fmla="*/ 0 w 3720689"/>
              <a:gd name="connsiteY7" fmla="*/ 0 h 3700012"/>
              <a:gd name="connsiteX8" fmla="*/ 204717 w 3720689"/>
              <a:gd name="connsiteY8" fmla="*/ 0 h 3700012"/>
              <a:gd name="connsiteX9" fmla="*/ 204717 w 3720689"/>
              <a:gd name="connsiteY9" fmla="*/ 2 h 3700012"/>
              <a:gd name="connsiteX10" fmla="*/ 2907082 w 3720689"/>
              <a:gd name="connsiteY10" fmla="*/ 2 h 3700012"/>
              <a:gd name="connsiteX11" fmla="*/ 2907082 w 3720689"/>
              <a:gd name="connsiteY11" fmla="*/ 1 h 3700012"/>
              <a:gd name="connsiteX12" fmla="*/ 3111799 w 3720689"/>
              <a:gd name="connsiteY12" fmla="*/ 1 h 3700012"/>
              <a:gd name="connsiteX13" fmla="*/ 3111799 w 3720689"/>
              <a:gd name="connsiteY13" fmla="*/ 1060973 h 3700012"/>
              <a:gd name="connsiteX14" fmla="*/ 3234340 w 3720689"/>
              <a:gd name="connsiteY14" fmla="*/ 928939 h 3700012"/>
              <a:gd name="connsiteX15" fmla="*/ 3720689 w 3720689"/>
              <a:gd name="connsiteY15" fmla="*/ 1380321 h 3700012"/>
              <a:gd name="connsiteX16" fmla="*/ 3448536 w 3720689"/>
              <a:gd name="connsiteY16" fmla="*/ 1673558 h 3700012"/>
              <a:gd name="connsiteX17" fmla="*/ 2964153 w 3720689"/>
              <a:gd name="connsiteY17" fmla="*/ 1224001 h 3700012"/>
              <a:gd name="connsiteX18" fmla="*/ 2907082 w 3720689"/>
              <a:gd name="connsiteY18" fmla="*/ 1224001 h 3700012"/>
              <a:gd name="connsiteX19" fmla="*/ 2907082 w 3720689"/>
              <a:gd name="connsiteY19" fmla="*/ 204719 h 3700012"/>
              <a:gd name="connsiteX20" fmla="*/ 204717 w 3720689"/>
              <a:gd name="connsiteY20" fmla="*/ 204719 h 3700012"/>
              <a:gd name="connsiteX21" fmla="*/ 204717 w 3720689"/>
              <a:gd name="connsiteY21" fmla="*/ 3488602 h 3700012"/>
              <a:gd name="connsiteX22" fmla="*/ 2907082 w 3720689"/>
              <a:gd name="connsiteY22" fmla="*/ 3488602 h 3700012"/>
              <a:gd name="connsiteX23" fmla="*/ 2907082 w 3720689"/>
              <a:gd name="connsiteY23" fmla="*/ 2256957 h 3700012"/>
              <a:gd name="connsiteX24" fmla="*/ 2186995 w 3720689"/>
              <a:gd name="connsiteY24" fmla="*/ 3032826 h 3700012"/>
              <a:gd name="connsiteX25" fmla="*/ 1700646 w 3720689"/>
              <a:gd name="connsiteY25" fmla="*/ 2581444 h 3700012"/>
              <a:gd name="connsiteX26" fmla="*/ 1802861 w 3720689"/>
              <a:gd name="connsiteY26" fmla="*/ 2471311 h 3700012"/>
              <a:gd name="connsiteX27" fmla="*/ 589427 w 3720689"/>
              <a:gd name="connsiteY27" fmla="*/ 2471311 h 3700012"/>
              <a:gd name="connsiteX28" fmla="*/ 589427 w 3720689"/>
              <a:gd name="connsiteY28" fmla="*/ 2334685 h 3700012"/>
              <a:gd name="connsiteX29" fmla="*/ 1929664 w 3720689"/>
              <a:gd name="connsiteY29" fmla="*/ 2334685 h 3700012"/>
              <a:gd name="connsiteX30" fmla="*/ 2172871 w 3720689"/>
              <a:gd name="connsiteY30" fmla="*/ 2072637 h 3700012"/>
              <a:gd name="connsiteX31" fmla="*/ 589427 w 3720689"/>
              <a:gd name="connsiteY31" fmla="*/ 2072637 h 3700012"/>
              <a:gd name="connsiteX32" fmla="*/ 589427 w 3720689"/>
              <a:gd name="connsiteY32" fmla="*/ 1936011 h 3700012"/>
              <a:gd name="connsiteX33" fmla="*/ 2299674 w 3720689"/>
              <a:gd name="connsiteY33" fmla="*/ 1936011 h 3700012"/>
              <a:gd name="connsiteX34" fmla="*/ 2479856 w 3720689"/>
              <a:gd name="connsiteY34" fmla="*/ 1741871 h 3700012"/>
              <a:gd name="connsiteX35" fmla="*/ 589427 w 3720689"/>
              <a:gd name="connsiteY35" fmla="*/ 1741871 h 3700012"/>
              <a:gd name="connsiteX36" fmla="*/ 589427 w 3720689"/>
              <a:gd name="connsiteY36" fmla="*/ 1605245 h 3700012"/>
              <a:gd name="connsiteX37" fmla="*/ 2569427 w 3720689"/>
              <a:gd name="connsiteY37" fmla="*/ 1605245 h 3700012"/>
              <a:gd name="connsiteX38" fmla="*/ 2569427 w 3720689"/>
              <a:gd name="connsiteY38" fmla="*/ 1645361 h 3700012"/>
              <a:gd name="connsiteX39" fmla="*/ 2833408 w 3720689"/>
              <a:gd name="connsiteY39" fmla="*/ 1360930 h 3700012"/>
              <a:gd name="connsiteX40" fmla="*/ 3319757 w 3720689"/>
              <a:gd name="connsiteY40" fmla="*/ 1812312 h 3700012"/>
              <a:gd name="connsiteX41" fmla="*/ 3111799 w 3720689"/>
              <a:gd name="connsiteY41" fmla="*/ 2036381 h 3700012"/>
              <a:gd name="connsiteX42" fmla="*/ 3111799 w 3720689"/>
              <a:gd name="connsiteY42" fmla="*/ 3700012 h 3700012"/>
              <a:gd name="connsiteX43" fmla="*/ 2907082 w 3720689"/>
              <a:gd name="connsiteY43" fmla="*/ 3700012 h 3700012"/>
              <a:gd name="connsiteX44" fmla="*/ 2907082 w 3720689"/>
              <a:gd name="connsiteY44" fmla="*/ 3693319 h 3700012"/>
              <a:gd name="connsiteX45" fmla="*/ 1 w 3720689"/>
              <a:gd name="connsiteY45" fmla="*/ 3693319 h 3700012"/>
              <a:gd name="connsiteX46" fmla="*/ 1 w 3720689"/>
              <a:gd name="connsiteY46" fmla="*/ 3636001 h 3700012"/>
              <a:gd name="connsiteX47" fmla="*/ 0 w 3720689"/>
              <a:gd name="connsiteY47" fmla="*/ 3636001 h 37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720689" h="3700012">
                <a:moveTo>
                  <a:pt x="1602397" y="2687306"/>
                </a:moveTo>
                <a:lnTo>
                  <a:pt x="2088746" y="3138688"/>
                </a:lnTo>
                <a:lnTo>
                  <a:pt x="1520815" y="3262912"/>
                </a:lnTo>
                <a:close/>
                <a:moveTo>
                  <a:pt x="589427" y="1251298"/>
                </a:moveTo>
                <a:lnTo>
                  <a:pt x="2569427" y="1251298"/>
                </a:lnTo>
                <a:lnTo>
                  <a:pt x="2569427" y="1387924"/>
                </a:lnTo>
                <a:lnTo>
                  <a:pt x="589427" y="1387924"/>
                </a:lnTo>
                <a:close/>
                <a:moveTo>
                  <a:pt x="0" y="0"/>
                </a:moveTo>
                <a:lnTo>
                  <a:pt x="204717" y="0"/>
                </a:lnTo>
                <a:lnTo>
                  <a:pt x="204717" y="2"/>
                </a:lnTo>
                <a:lnTo>
                  <a:pt x="2907082" y="2"/>
                </a:lnTo>
                <a:lnTo>
                  <a:pt x="2907082" y="1"/>
                </a:lnTo>
                <a:lnTo>
                  <a:pt x="3111799" y="1"/>
                </a:lnTo>
                <a:lnTo>
                  <a:pt x="3111799" y="1060973"/>
                </a:lnTo>
                <a:lnTo>
                  <a:pt x="3234340" y="928939"/>
                </a:lnTo>
                <a:lnTo>
                  <a:pt x="3720689" y="1380321"/>
                </a:lnTo>
                <a:lnTo>
                  <a:pt x="3448536" y="1673558"/>
                </a:lnTo>
                <a:lnTo>
                  <a:pt x="2964153" y="1224001"/>
                </a:lnTo>
                <a:lnTo>
                  <a:pt x="2907082" y="1224001"/>
                </a:lnTo>
                <a:lnTo>
                  <a:pt x="2907082" y="204719"/>
                </a:lnTo>
                <a:lnTo>
                  <a:pt x="204717" y="204719"/>
                </a:lnTo>
                <a:lnTo>
                  <a:pt x="204717" y="3488602"/>
                </a:lnTo>
                <a:lnTo>
                  <a:pt x="2907082" y="3488602"/>
                </a:lnTo>
                <a:lnTo>
                  <a:pt x="2907082" y="2256957"/>
                </a:lnTo>
                <a:lnTo>
                  <a:pt x="2186995" y="3032826"/>
                </a:lnTo>
                <a:lnTo>
                  <a:pt x="1700646" y="2581444"/>
                </a:lnTo>
                <a:lnTo>
                  <a:pt x="1802861" y="2471311"/>
                </a:lnTo>
                <a:lnTo>
                  <a:pt x="589427" y="2471311"/>
                </a:lnTo>
                <a:lnTo>
                  <a:pt x="589427" y="2334685"/>
                </a:lnTo>
                <a:lnTo>
                  <a:pt x="1929664" y="2334685"/>
                </a:lnTo>
                <a:lnTo>
                  <a:pt x="2172871" y="2072637"/>
                </a:lnTo>
                <a:lnTo>
                  <a:pt x="589427" y="2072637"/>
                </a:lnTo>
                <a:lnTo>
                  <a:pt x="589427" y="1936011"/>
                </a:lnTo>
                <a:lnTo>
                  <a:pt x="2299674" y="1936011"/>
                </a:lnTo>
                <a:lnTo>
                  <a:pt x="2479856" y="1741871"/>
                </a:lnTo>
                <a:lnTo>
                  <a:pt x="589427" y="1741871"/>
                </a:lnTo>
                <a:lnTo>
                  <a:pt x="589427" y="1605245"/>
                </a:lnTo>
                <a:lnTo>
                  <a:pt x="2569427" y="1605245"/>
                </a:lnTo>
                <a:lnTo>
                  <a:pt x="2569427" y="1645361"/>
                </a:lnTo>
                <a:lnTo>
                  <a:pt x="2833408" y="1360930"/>
                </a:lnTo>
                <a:lnTo>
                  <a:pt x="3319757" y="1812312"/>
                </a:lnTo>
                <a:lnTo>
                  <a:pt x="3111799" y="2036381"/>
                </a:lnTo>
                <a:lnTo>
                  <a:pt x="3111799" y="3700012"/>
                </a:lnTo>
                <a:lnTo>
                  <a:pt x="2907082" y="3700012"/>
                </a:lnTo>
                <a:lnTo>
                  <a:pt x="2907082" y="3693319"/>
                </a:lnTo>
                <a:lnTo>
                  <a:pt x="1" y="3693319"/>
                </a:lnTo>
                <a:lnTo>
                  <a:pt x="1" y="3636001"/>
                </a:lnTo>
                <a:lnTo>
                  <a:pt x="0" y="3636001"/>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22" name="矩形 21"/>
          <p:cNvSpPr/>
          <p:nvPr/>
        </p:nvSpPr>
        <p:spPr>
          <a:xfrm>
            <a:off x="3118173" y="3361787"/>
            <a:ext cx="1862919" cy="1639704"/>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23" name="直接连接符 22"/>
          <p:cNvCxnSpPr/>
          <p:nvPr/>
        </p:nvCxnSpPr>
        <p:spPr>
          <a:xfrm>
            <a:off x="3118173"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3847542" y="2791208"/>
            <a:ext cx="404180" cy="4041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cs typeface="+mn-ea"/>
                <a:sym typeface="+mn-lt"/>
              </a:rPr>
              <a:t>2</a:t>
            </a:r>
            <a:endParaRPr lang="zh-CN" altLang="en-US" sz="2000" dirty="0">
              <a:solidFill>
                <a:schemeClr val="bg1"/>
              </a:solidFill>
              <a:cs typeface="+mn-ea"/>
              <a:sym typeface="+mn-lt"/>
            </a:endParaRPr>
          </a:p>
        </p:txBody>
      </p:sp>
      <p:cxnSp>
        <p:nvCxnSpPr>
          <p:cNvPr id="33" name="直接连接符 32"/>
          <p:cNvCxnSpPr/>
          <p:nvPr/>
        </p:nvCxnSpPr>
        <p:spPr>
          <a:xfrm>
            <a:off x="4339647"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3118173" y="4128346"/>
            <a:ext cx="1862919" cy="646331"/>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点击此处输入详细内容</a:t>
            </a:r>
          </a:p>
        </p:txBody>
      </p:sp>
      <p:sp>
        <p:nvSpPr>
          <p:cNvPr id="35" name="矩形 34"/>
          <p:cNvSpPr/>
          <p:nvPr/>
        </p:nvSpPr>
        <p:spPr>
          <a:xfrm>
            <a:off x="5218357" y="3361787"/>
            <a:ext cx="1862919" cy="1639704"/>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36" name="直接连接符 35"/>
          <p:cNvCxnSpPr/>
          <p:nvPr/>
        </p:nvCxnSpPr>
        <p:spPr>
          <a:xfrm>
            <a:off x="5218357"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5947726" y="2791208"/>
            <a:ext cx="404180" cy="4041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cs typeface="+mn-ea"/>
                <a:sym typeface="+mn-lt"/>
              </a:rPr>
              <a:t>3</a:t>
            </a:r>
            <a:endParaRPr lang="zh-CN" altLang="en-US" sz="2000" dirty="0">
              <a:solidFill>
                <a:schemeClr val="bg1"/>
              </a:solidFill>
              <a:cs typeface="+mn-ea"/>
              <a:sym typeface="+mn-lt"/>
            </a:endParaRPr>
          </a:p>
        </p:txBody>
      </p:sp>
      <p:cxnSp>
        <p:nvCxnSpPr>
          <p:cNvPr id="38" name="直接连接符 37"/>
          <p:cNvCxnSpPr/>
          <p:nvPr/>
        </p:nvCxnSpPr>
        <p:spPr>
          <a:xfrm>
            <a:off x="6439831"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218357" y="4128346"/>
            <a:ext cx="1862919" cy="646331"/>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点击此处输入详细内容</a:t>
            </a:r>
          </a:p>
        </p:txBody>
      </p:sp>
      <p:sp>
        <p:nvSpPr>
          <p:cNvPr id="40" name="矩形 39"/>
          <p:cNvSpPr/>
          <p:nvPr/>
        </p:nvSpPr>
        <p:spPr>
          <a:xfrm>
            <a:off x="7357912" y="3361787"/>
            <a:ext cx="1862919" cy="1639704"/>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41" name="直接连接符 40"/>
          <p:cNvCxnSpPr/>
          <p:nvPr/>
        </p:nvCxnSpPr>
        <p:spPr>
          <a:xfrm>
            <a:off x="7357912"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8087281" y="2791208"/>
            <a:ext cx="404180" cy="4041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cs typeface="+mn-ea"/>
                <a:sym typeface="+mn-lt"/>
              </a:rPr>
              <a:t>4</a:t>
            </a:r>
            <a:endParaRPr lang="zh-CN" altLang="en-US" sz="2000" dirty="0">
              <a:solidFill>
                <a:schemeClr val="bg1"/>
              </a:solidFill>
              <a:cs typeface="+mn-ea"/>
              <a:sym typeface="+mn-lt"/>
            </a:endParaRPr>
          </a:p>
        </p:txBody>
      </p:sp>
      <p:cxnSp>
        <p:nvCxnSpPr>
          <p:cNvPr id="43" name="直接连接符 42"/>
          <p:cNvCxnSpPr/>
          <p:nvPr/>
        </p:nvCxnSpPr>
        <p:spPr>
          <a:xfrm>
            <a:off x="8579386"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7357912" y="4128346"/>
            <a:ext cx="1862919" cy="646331"/>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点击此处输入详细内容</a:t>
            </a:r>
          </a:p>
        </p:txBody>
      </p:sp>
      <p:sp>
        <p:nvSpPr>
          <p:cNvPr id="45" name="任意多边形 44"/>
          <p:cNvSpPr>
            <a:spLocks noChangeAspect="1"/>
          </p:cNvSpPr>
          <p:nvPr/>
        </p:nvSpPr>
        <p:spPr>
          <a:xfrm>
            <a:off x="3841870" y="3533256"/>
            <a:ext cx="369277" cy="360000"/>
          </a:xfrm>
          <a:custGeom>
            <a:avLst/>
            <a:gdLst>
              <a:gd name="connsiteX0" fmla="*/ 371036 w 3082990"/>
              <a:gd name="connsiteY0" fmla="*/ 371036 h 3005540"/>
              <a:gd name="connsiteX1" fmla="*/ 371036 w 3082990"/>
              <a:gd name="connsiteY1" fmla="*/ 1921998 h 3005540"/>
              <a:gd name="connsiteX2" fmla="*/ 2711954 w 3082990"/>
              <a:gd name="connsiteY2" fmla="*/ 1921998 h 3005540"/>
              <a:gd name="connsiteX3" fmla="*/ 2711954 w 3082990"/>
              <a:gd name="connsiteY3" fmla="*/ 371036 h 3005540"/>
              <a:gd name="connsiteX4" fmla="*/ 0 w 3082990"/>
              <a:gd name="connsiteY4" fmla="*/ 0 h 3005540"/>
              <a:gd name="connsiteX5" fmla="*/ 3082990 w 3082990"/>
              <a:gd name="connsiteY5" fmla="*/ 0 h 3005540"/>
              <a:gd name="connsiteX6" fmla="*/ 3082990 w 3082990"/>
              <a:gd name="connsiteY6" fmla="*/ 2293034 h 3005540"/>
              <a:gd name="connsiteX7" fmla="*/ 1825302 w 3082990"/>
              <a:gd name="connsiteY7" fmla="*/ 2293034 h 3005540"/>
              <a:gd name="connsiteX8" fmla="*/ 1825302 w 3082990"/>
              <a:gd name="connsiteY8" fmla="*/ 2639780 h 3005540"/>
              <a:gd name="connsiteX9" fmla="*/ 2423592 w 3082990"/>
              <a:gd name="connsiteY9" fmla="*/ 2639780 h 3005540"/>
              <a:gd name="connsiteX10" fmla="*/ 2423592 w 3082990"/>
              <a:gd name="connsiteY10" fmla="*/ 3005540 h 3005540"/>
              <a:gd name="connsiteX11" fmla="*/ 659398 w 3082990"/>
              <a:gd name="connsiteY11" fmla="*/ 3005540 h 3005540"/>
              <a:gd name="connsiteX12" fmla="*/ 659398 w 3082990"/>
              <a:gd name="connsiteY12" fmla="*/ 2639780 h 3005540"/>
              <a:gd name="connsiteX13" fmla="*/ 1257688 w 3082990"/>
              <a:gd name="connsiteY13" fmla="*/ 2639780 h 3005540"/>
              <a:gd name="connsiteX14" fmla="*/ 1257688 w 3082990"/>
              <a:gd name="connsiteY14" fmla="*/ 2293034 h 3005540"/>
              <a:gd name="connsiteX15" fmla="*/ 0 w 3082990"/>
              <a:gd name="connsiteY15" fmla="*/ 2293034 h 300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82990" h="3005540">
                <a:moveTo>
                  <a:pt x="371036" y="371036"/>
                </a:moveTo>
                <a:lnTo>
                  <a:pt x="371036" y="1921998"/>
                </a:lnTo>
                <a:lnTo>
                  <a:pt x="2711954" y="1921998"/>
                </a:lnTo>
                <a:lnTo>
                  <a:pt x="2711954" y="371036"/>
                </a:lnTo>
                <a:close/>
                <a:moveTo>
                  <a:pt x="0" y="0"/>
                </a:moveTo>
                <a:lnTo>
                  <a:pt x="3082990" y="0"/>
                </a:lnTo>
                <a:lnTo>
                  <a:pt x="3082990" y="2293034"/>
                </a:lnTo>
                <a:lnTo>
                  <a:pt x="1825302" y="2293034"/>
                </a:lnTo>
                <a:lnTo>
                  <a:pt x="1825302" y="2639780"/>
                </a:lnTo>
                <a:lnTo>
                  <a:pt x="2423592" y="2639780"/>
                </a:lnTo>
                <a:lnTo>
                  <a:pt x="2423592" y="3005540"/>
                </a:lnTo>
                <a:lnTo>
                  <a:pt x="659398" y="3005540"/>
                </a:lnTo>
                <a:lnTo>
                  <a:pt x="659398" y="2639780"/>
                </a:lnTo>
                <a:lnTo>
                  <a:pt x="1257688" y="2639780"/>
                </a:lnTo>
                <a:lnTo>
                  <a:pt x="1257688" y="2293034"/>
                </a:lnTo>
                <a:lnTo>
                  <a:pt x="0" y="229303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6" name="任意多边形 45"/>
          <p:cNvSpPr>
            <a:spLocks noChangeAspect="1"/>
          </p:cNvSpPr>
          <p:nvPr/>
        </p:nvSpPr>
        <p:spPr>
          <a:xfrm>
            <a:off x="8109445" y="3533256"/>
            <a:ext cx="360000" cy="360000"/>
          </a:xfrm>
          <a:custGeom>
            <a:avLst/>
            <a:gdLst>
              <a:gd name="connsiteX0" fmla="*/ 962167 w 6400799"/>
              <a:gd name="connsiteY0" fmla="*/ 4785278 h 6400799"/>
              <a:gd name="connsiteX1" fmla="*/ 5643349 w 6400799"/>
              <a:gd name="connsiteY1" fmla="*/ 4785278 h 6400799"/>
              <a:gd name="connsiteX2" fmla="*/ 5643349 w 6400799"/>
              <a:gd name="connsiteY2" fmla="*/ 5109278 h 6400799"/>
              <a:gd name="connsiteX3" fmla="*/ 962167 w 6400799"/>
              <a:gd name="connsiteY3" fmla="*/ 5109278 h 6400799"/>
              <a:gd name="connsiteX4" fmla="*/ 962167 w 6400799"/>
              <a:gd name="connsiteY4" fmla="*/ 4025473 h 6400799"/>
              <a:gd name="connsiteX5" fmla="*/ 5643349 w 6400799"/>
              <a:gd name="connsiteY5" fmla="*/ 4025473 h 6400799"/>
              <a:gd name="connsiteX6" fmla="*/ 5643349 w 6400799"/>
              <a:gd name="connsiteY6" fmla="*/ 4349473 h 6400799"/>
              <a:gd name="connsiteX7" fmla="*/ 962167 w 6400799"/>
              <a:gd name="connsiteY7" fmla="*/ 4349473 h 6400799"/>
              <a:gd name="connsiteX8" fmla="*/ 962167 w 6400799"/>
              <a:gd name="connsiteY8" fmla="*/ 3276927 h 6400799"/>
              <a:gd name="connsiteX9" fmla="*/ 5643349 w 6400799"/>
              <a:gd name="connsiteY9" fmla="*/ 3276927 h 6400799"/>
              <a:gd name="connsiteX10" fmla="*/ 5643349 w 6400799"/>
              <a:gd name="connsiteY10" fmla="*/ 3600927 h 6400799"/>
              <a:gd name="connsiteX11" fmla="*/ 962167 w 6400799"/>
              <a:gd name="connsiteY11" fmla="*/ 3600927 h 6400799"/>
              <a:gd name="connsiteX12" fmla="*/ 3882787 w 6400799"/>
              <a:gd name="connsiteY12" fmla="*/ 2528380 h 6400799"/>
              <a:gd name="connsiteX13" fmla="*/ 5643348 w 6400799"/>
              <a:gd name="connsiteY13" fmla="*/ 2528380 h 6400799"/>
              <a:gd name="connsiteX14" fmla="*/ 5643348 w 6400799"/>
              <a:gd name="connsiteY14" fmla="*/ 2852380 h 6400799"/>
              <a:gd name="connsiteX15" fmla="*/ 3882787 w 6400799"/>
              <a:gd name="connsiteY15" fmla="*/ 2852380 h 6400799"/>
              <a:gd name="connsiteX16" fmla="*/ 3882787 w 6400799"/>
              <a:gd name="connsiteY16" fmla="*/ 1755510 h 6400799"/>
              <a:gd name="connsiteX17" fmla="*/ 5643348 w 6400799"/>
              <a:gd name="connsiteY17" fmla="*/ 1755510 h 6400799"/>
              <a:gd name="connsiteX18" fmla="*/ 5643348 w 6400799"/>
              <a:gd name="connsiteY18" fmla="*/ 2079509 h 6400799"/>
              <a:gd name="connsiteX19" fmla="*/ 3882787 w 6400799"/>
              <a:gd name="connsiteY19" fmla="*/ 2079509 h 6400799"/>
              <a:gd name="connsiteX20" fmla="*/ 1277779 w 6400799"/>
              <a:gd name="connsiteY20" fmla="*/ 1298252 h 6400799"/>
              <a:gd name="connsiteX21" fmla="*/ 1277779 w 6400799"/>
              <a:gd name="connsiteY21" fmla="*/ 2536769 h 6400799"/>
              <a:gd name="connsiteX22" fmla="*/ 3157741 w 6400799"/>
              <a:gd name="connsiteY22" fmla="*/ 2536769 h 6400799"/>
              <a:gd name="connsiteX23" fmla="*/ 3157741 w 6400799"/>
              <a:gd name="connsiteY23" fmla="*/ 1298252 h 6400799"/>
              <a:gd name="connsiteX24" fmla="*/ 962166 w 6400799"/>
              <a:gd name="connsiteY24" fmla="*/ 982639 h 6400799"/>
              <a:gd name="connsiteX25" fmla="*/ 3473354 w 6400799"/>
              <a:gd name="connsiteY25" fmla="*/ 982639 h 6400799"/>
              <a:gd name="connsiteX26" fmla="*/ 3473354 w 6400799"/>
              <a:gd name="connsiteY26" fmla="*/ 2852381 h 6400799"/>
              <a:gd name="connsiteX27" fmla="*/ 962166 w 6400799"/>
              <a:gd name="connsiteY27" fmla="*/ 2852381 h 6400799"/>
              <a:gd name="connsiteX28" fmla="*/ 3882787 w 6400799"/>
              <a:gd name="connsiteY28" fmla="*/ 982639 h 6400799"/>
              <a:gd name="connsiteX29" fmla="*/ 5643348 w 6400799"/>
              <a:gd name="connsiteY29" fmla="*/ 982639 h 6400799"/>
              <a:gd name="connsiteX30" fmla="*/ 5643348 w 6400799"/>
              <a:gd name="connsiteY30" fmla="*/ 1306639 h 6400799"/>
              <a:gd name="connsiteX31" fmla="*/ 3882787 w 6400799"/>
              <a:gd name="connsiteY31" fmla="*/ 1306639 h 6400799"/>
              <a:gd name="connsiteX32" fmla="*/ 973511 w 6400799"/>
              <a:gd name="connsiteY32" fmla="*/ 290290 h 6400799"/>
              <a:gd name="connsiteX33" fmla="*/ 288446 w 6400799"/>
              <a:gd name="connsiteY33" fmla="*/ 975356 h 6400799"/>
              <a:gd name="connsiteX34" fmla="*/ 288446 w 6400799"/>
              <a:gd name="connsiteY34" fmla="*/ 5429131 h 6400799"/>
              <a:gd name="connsiteX35" fmla="*/ 973511 w 6400799"/>
              <a:gd name="connsiteY35" fmla="*/ 6114197 h 6400799"/>
              <a:gd name="connsiteX36" fmla="*/ 5427287 w 6400799"/>
              <a:gd name="connsiteY36" fmla="*/ 6114197 h 6400799"/>
              <a:gd name="connsiteX37" fmla="*/ 6112353 w 6400799"/>
              <a:gd name="connsiteY37" fmla="*/ 5429131 h 6400799"/>
              <a:gd name="connsiteX38" fmla="*/ 6112353 w 6400799"/>
              <a:gd name="connsiteY38" fmla="*/ 975356 h 6400799"/>
              <a:gd name="connsiteX39" fmla="*/ 5427287 w 6400799"/>
              <a:gd name="connsiteY39" fmla="*/ 290290 h 6400799"/>
              <a:gd name="connsiteX40" fmla="*/ 752926 w 6400799"/>
              <a:gd name="connsiteY40" fmla="*/ 0 h 6400799"/>
              <a:gd name="connsiteX41" fmla="*/ 5647873 w 6400799"/>
              <a:gd name="connsiteY41" fmla="*/ 0 h 6400799"/>
              <a:gd name="connsiteX42" fmla="*/ 6400799 w 6400799"/>
              <a:gd name="connsiteY42" fmla="*/ 752926 h 6400799"/>
              <a:gd name="connsiteX43" fmla="*/ 6400799 w 6400799"/>
              <a:gd name="connsiteY43" fmla="*/ 5647873 h 6400799"/>
              <a:gd name="connsiteX44" fmla="*/ 5647873 w 6400799"/>
              <a:gd name="connsiteY44" fmla="*/ 6400799 h 6400799"/>
              <a:gd name="connsiteX45" fmla="*/ 752926 w 6400799"/>
              <a:gd name="connsiteY45" fmla="*/ 6400799 h 6400799"/>
              <a:gd name="connsiteX46" fmla="*/ 0 w 6400799"/>
              <a:gd name="connsiteY46" fmla="*/ 5647873 h 6400799"/>
              <a:gd name="connsiteX47" fmla="*/ 0 w 6400799"/>
              <a:gd name="connsiteY47" fmla="*/ 752926 h 6400799"/>
              <a:gd name="connsiteX48" fmla="*/ 752926 w 6400799"/>
              <a:gd name="connsiteY48" fmla="*/ 0 h 6400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400799" h="6400799">
                <a:moveTo>
                  <a:pt x="962167" y="4785278"/>
                </a:moveTo>
                <a:lnTo>
                  <a:pt x="5643349" y="4785278"/>
                </a:lnTo>
                <a:lnTo>
                  <a:pt x="5643349" y="5109278"/>
                </a:lnTo>
                <a:lnTo>
                  <a:pt x="962167" y="5109278"/>
                </a:lnTo>
                <a:close/>
                <a:moveTo>
                  <a:pt x="962167" y="4025473"/>
                </a:moveTo>
                <a:lnTo>
                  <a:pt x="5643349" y="4025473"/>
                </a:lnTo>
                <a:lnTo>
                  <a:pt x="5643349" y="4349473"/>
                </a:lnTo>
                <a:lnTo>
                  <a:pt x="962167" y="4349473"/>
                </a:lnTo>
                <a:close/>
                <a:moveTo>
                  <a:pt x="962167" y="3276927"/>
                </a:moveTo>
                <a:lnTo>
                  <a:pt x="5643349" y="3276927"/>
                </a:lnTo>
                <a:lnTo>
                  <a:pt x="5643349" y="3600927"/>
                </a:lnTo>
                <a:lnTo>
                  <a:pt x="962167" y="3600927"/>
                </a:lnTo>
                <a:close/>
                <a:moveTo>
                  <a:pt x="3882787" y="2528380"/>
                </a:moveTo>
                <a:lnTo>
                  <a:pt x="5643348" y="2528380"/>
                </a:lnTo>
                <a:lnTo>
                  <a:pt x="5643348" y="2852380"/>
                </a:lnTo>
                <a:lnTo>
                  <a:pt x="3882787" y="2852380"/>
                </a:lnTo>
                <a:close/>
                <a:moveTo>
                  <a:pt x="3882787" y="1755510"/>
                </a:moveTo>
                <a:lnTo>
                  <a:pt x="5643348" y="1755510"/>
                </a:lnTo>
                <a:lnTo>
                  <a:pt x="5643348" y="2079509"/>
                </a:lnTo>
                <a:lnTo>
                  <a:pt x="3882787" y="2079509"/>
                </a:lnTo>
                <a:close/>
                <a:moveTo>
                  <a:pt x="1277779" y="1298252"/>
                </a:moveTo>
                <a:lnTo>
                  <a:pt x="1277779" y="2536769"/>
                </a:lnTo>
                <a:lnTo>
                  <a:pt x="3157741" y="2536769"/>
                </a:lnTo>
                <a:lnTo>
                  <a:pt x="3157741" y="1298252"/>
                </a:lnTo>
                <a:close/>
                <a:moveTo>
                  <a:pt x="962166" y="982639"/>
                </a:moveTo>
                <a:lnTo>
                  <a:pt x="3473354" y="982639"/>
                </a:lnTo>
                <a:lnTo>
                  <a:pt x="3473354" y="2852381"/>
                </a:lnTo>
                <a:lnTo>
                  <a:pt x="962166" y="2852381"/>
                </a:lnTo>
                <a:close/>
                <a:moveTo>
                  <a:pt x="3882787" y="982639"/>
                </a:moveTo>
                <a:lnTo>
                  <a:pt x="5643348" y="982639"/>
                </a:lnTo>
                <a:lnTo>
                  <a:pt x="5643348" y="1306639"/>
                </a:lnTo>
                <a:lnTo>
                  <a:pt x="3882787" y="1306639"/>
                </a:lnTo>
                <a:close/>
                <a:moveTo>
                  <a:pt x="973511" y="290290"/>
                </a:moveTo>
                <a:cubicBezTo>
                  <a:pt x="595160" y="290290"/>
                  <a:pt x="288446" y="597004"/>
                  <a:pt x="288446" y="975356"/>
                </a:cubicBezTo>
                <a:lnTo>
                  <a:pt x="288446" y="5429131"/>
                </a:lnTo>
                <a:cubicBezTo>
                  <a:pt x="288446" y="5807483"/>
                  <a:pt x="595160" y="6114197"/>
                  <a:pt x="973511" y="6114197"/>
                </a:cubicBezTo>
                <a:lnTo>
                  <a:pt x="5427287" y="6114197"/>
                </a:lnTo>
                <a:cubicBezTo>
                  <a:pt x="5805639" y="6114197"/>
                  <a:pt x="6112353" y="5807483"/>
                  <a:pt x="6112353" y="5429131"/>
                </a:cubicBezTo>
                <a:lnTo>
                  <a:pt x="6112353" y="975356"/>
                </a:lnTo>
                <a:cubicBezTo>
                  <a:pt x="6112353" y="597004"/>
                  <a:pt x="5805639" y="290290"/>
                  <a:pt x="5427287" y="290290"/>
                </a:cubicBezTo>
                <a:close/>
                <a:moveTo>
                  <a:pt x="752926" y="0"/>
                </a:moveTo>
                <a:lnTo>
                  <a:pt x="5647873" y="0"/>
                </a:lnTo>
                <a:cubicBezTo>
                  <a:pt x="6063703" y="0"/>
                  <a:pt x="6400799" y="337096"/>
                  <a:pt x="6400799" y="752926"/>
                </a:cubicBezTo>
                <a:lnTo>
                  <a:pt x="6400799" y="5647873"/>
                </a:lnTo>
                <a:cubicBezTo>
                  <a:pt x="6400799" y="6063703"/>
                  <a:pt x="6063703" y="6400799"/>
                  <a:pt x="5647873" y="6400799"/>
                </a:cubicBezTo>
                <a:lnTo>
                  <a:pt x="752926" y="6400799"/>
                </a:lnTo>
                <a:cubicBezTo>
                  <a:pt x="337096" y="6400799"/>
                  <a:pt x="0" y="6063703"/>
                  <a:pt x="0" y="5647873"/>
                </a:cubicBezTo>
                <a:lnTo>
                  <a:pt x="0" y="752926"/>
                </a:lnTo>
                <a:cubicBezTo>
                  <a:pt x="0" y="337096"/>
                  <a:pt x="337096" y="0"/>
                  <a:pt x="75292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7" name="任意多边形 46"/>
          <p:cNvSpPr>
            <a:spLocks noChangeAspect="1"/>
          </p:cNvSpPr>
          <p:nvPr/>
        </p:nvSpPr>
        <p:spPr>
          <a:xfrm>
            <a:off x="5982050" y="3533256"/>
            <a:ext cx="298234" cy="360000"/>
          </a:xfrm>
          <a:custGeom>
            <a:avLst/>
            <a:gdLst>
              <a:gd name="connsiteX0" fmla="*/ 2540739 w 5081480"/>
              <a:gd name="connsiteY0" fmla="*/ 1728231 h 6133889"/>
              <a:gd name="connsiteX1" fmla="*/ 1728230 w 5081480"/>
              <a:gd name="connsiteY1" fmla="*/ 2540740 h 6133889"/>
              <a:gd name="connsiteX2" fmla="*/ 2540739 w 5081480"/>
              <a:gd name="connsiteY2" fmla="*/ 3353249 h 6133889"/>
              <a:gd name="connsiteX3" fmla="*/ 3353248 w 5081480"/>
              <a:gd name="connsiteY3" fmla="*/ 2540740 h 6133889"/>
              <a:gd name="connsiteX4" fmla="*/ 2540739 w 5081480"/>
              <a:gd name="connsiteY4" fmla="*/ 1728231 h 6133889"/>
              <a:gd name="connsiteX5" fmla="*/ 2540740 w 5081480"/>
              <a:gd name="connsiteY5" fmla="*/ 1407975 h 6133889"/>
              <a:gd name="connsiteX6" fmla="*/ 3673505 w 5081480"/>
              <a:gd name="connsiteY6" fmla="*/ 2540740 h 6133889"/>
              <a:gd name="connsiteX7" fmla="*/ 2540740 w 5081480"/>
              <a:gd name="connsiteY7" fmla="*/ 3673505 h 6133889"/>
              <a:gd name="connsiteX8" fmla="*/ 1407975 w 5081480"/>
              <a:gd name="connsiteY8" fmla="*/ 2540740 h 6133889"/>
              <a:gd name="connsiteX9" fmla="*/ 2540740 w 5081480"/>
              <a:gd name="connsiteY9" fmla="*/ 1407975 h 6133889"/>
              <a:gd name="connsiteX10" fmla="*/ 2540740 w 5081480"/>
              <a:gd name="connsiteY10" fmla="*/ 305592 h 6133889"/>
              <a:gd name="connsiteX11" fmla="*/ 960252 w 5081480"/>
              <a:gd name="connsiteY11" fmla="*/ 960252 h 6133889"/>
              <a:gd name="connsiteX12" fmla="*/ 960252 w 5081480"/>
              <a:gd name="connsiteY12" fmla="*/ 4121228 h 6133889"/>
              <a:gd name="connsiteX13" fmla="*/ 2540740 w 5081480"/>
              <a:gd name="connsiteY13" fmla="*/ 5701715 h 6133889"/>
              <a:gd name="connsiteX14" fmla="*/ 4121228 w 5081480"/>
              <a:gd name="connsiteY14" fmla="*/ 4121228 h 6133889"/>
              <a:gd name="connsiteX15" fmla="*/ 4121228 w 5081480"/>
              <a:gd name="connsiteY15" fmla="*/ 960252 h 6133889"/>
              <a:gd name="connsiteX16" fmla="*/ 2540740 w 5081480"/>
              <a:gd name="connsiteY16" fmla="*/ 305592 h 6133889"/>
              <a:gd name="connsiteX17" fmla="*/ 2540741 w 5081480"/>
              <a:gd name="connsiteY17" fmla="*/ 0 h 6133889"/>
              <a:gd name="connsiteX18" fmla="*/ 4337315 w 5081480"/>
              <a:gd name="connsiteY18" fmla="*/ 744165 h 6133889"/>
              <a:gd name="connsiteX19" fmla="*/ 4337315 w 5081480"/>
              <a:gd name="connsiteY19" fmla="*/ 4337315 h 6133889"/>
              <a:gd name="connsiteX20" fmla="*/ 2540740 w 5081480"/>
              <a:gd name="connsiteY20" fmla="*/ 6133889 h 6133889"/>
              <a:gd name="connsiteX21" fmla="*/ 744165 w 5081480"/>
              <a:gd name="connsiteY21" fmla="*/ 4337315 h 6133889"/>
              <a:gd name="connsiteX22" fmla="*/ 744165 w 5081480"/>
              <a:gd name="connsiteY22" fmla="*/ 744165 h 6133889"/>
              <a:gd name="connsiteX23" fmla="*/ 2540741 w 5081480"/>
              <a:gd name="connsiteY23" fmla="*/ 0 h 613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081480" h="6133889">
                <a:moveTo>
                  <a:pt x="2540739" y="1728231"/>
                </a:moveTo>
                <a:cubicBezTo>
                  <a:pt x="2092003" y="1728231"/>
                  <a:pt x="1728230" y="2092004"/>
                  <a:pt x="1728230" y="2540740"/>
                </a:cubicBezTo>
                <a:cubicBezTo>
                  <a:pt x="1728230" y="2989476"/>
                  <a:pt x="2092003" y="3353249"/>
                  <a:pt x="2540739" y="3353249"/>
                </a:cubicBezTo>
                <a:cubicBezTo>
                  <a:pt x="2989475" y="3353249"/>
                  <a:pt x="3353248" y="2989476"/>
                  <a:pt x="3353248" y="2540740"/>
                </a:cubicBezTo>
                <a:cubicBezTo>
                  <a:pt x="3353248" y="2092004"/>
                  <a:pt x="2989475" y="1728231"/>
                  <a:pt x="2540739" y="1728231"/>
                </a:cubicBezTo>
                <a:close/>
                <a:moveTo>
                  <a:pt x="2540740" y="1407975"/>
                </a:moveTo>
                <a:cubicBezTo>
                  <a:pt x="3166349" y="1407975"/>
                  <a:pt x="3673505" y="1915131"/>
                  <a:pt x="3673505" y="2540740"/>
                </a:cubicBezTo>
                <a:cubicBezTo>
                  <a:pt x="3673505" y="3166349"/>
                  <a:pt x="3166349" y="3673505"/>
                  <a:pt x="2540740" y="3673505"/>
                </a:cubicBezTo>
                <a:cubicBezTo>
                  <a:pt x="1915131" y="3673505"/>
                  <a:pt x="1407975" y="3166349"/>
                  <a:pt x="1407975" y="2540740"/>
                </a:cubicBezTo>
                <a:cubicBezTo>
                  <a:pt x="1407975" y="1915131"/>
                  <a:pt x="1915131" y="1407975"/>
                  <a:pt x="2540740" y="1407975"/>
                </a:cubicBezTo>
                <a:close/>
                <a:moveTo>
                  <a:pt x="2540740" y="305592"/>
                </a:moveTo>
                <a:cubicBezTo>
                  <a:pt x="1968716" y="305592"/>
                  <a:pt x="1396692" y="523813"/>
                  <a:pt x="960252" y="960252"/>
                </a:cubicBezTo>
                <a:cubicBezTo>
                  <a:pt x="87373" y="1833132"/>
                  <a:pt x="87373" y="3248348"/>
                  <a:pt x="960252" y="4121228"/>
                </a:cubicBezTo>
                <a:lnTo>
                  <a:pt x="2540740" y="5701715"/>
                </a:lnTo>
                <a:lnTo>
                  <a:pt x="4121228" y="4121228"/>
                </a:lnTo>
                <a:cubicBezTo>
                  <a:pt x="4994107" y="3248348"/>
                  <a:pt x="4994107" y="1833132"/>
                  <a:pt x="4121228" y="960252"/>
                </a:cubicBezTo>
                <a:cubicBezTo>
                  <a:pt x="3684788" y="523813"/>
                  <a:pt x="3112764" y="305592"/>
                  <a:pt x="2540740" y="305592"/>
                </a:cubicBezTo>
                <a:close/>
                <a:moveTo>
                  <a:pt x="2540741" y="0"/>
                </a:moveTo>
                <a:cubicBezTo>
                  <a:pt x="3190972" y="0"/>
                  <a:pt x="3841205" y="248054"/>
                  <a:pt x="4337315" y="744165"/>
                </a:cubicBezTo>
                <a:cubicBezTo>
                  <a:pt x="5329535" y="1736387"/>
                  <a:pt x="5329535" y="3345095"/>
                  <a:pt x="4337315" y="4337315"/>
                </a:cubicBezTo>
                <a:lnTo>
                  <a:pt x="2540740" y="6133889"/>
                </a:lnTo>
                <a:lnTo>
                  <a:pt x="744165" y="4337315"/>
                </a:lnTo>
                <a:cubicBezTo>
                  <a:pt x="-248055" y="3345094"/>
                  <a:pt x="-248055" y="1736387"/>
                  <a:pt x="744165" y="744165"/>
                </a:cubicBezTo>
                <a:cubicBezTo>
                  <a:pt x="1240276" y="248055"/>
                  <a:pt x="1890508" y="0"/>
                  <a:pt x="2540741"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48" name="矩形 47"/>
          <p:cNvSpPr/>
          <p:nvPr/>
        </p:nvSpPr>
        <p:spPr>
          <a:xfrm>
            <a:off x="9516127" y="3361787"/>
            <a:ext cx="1862919" cy="1639704"/>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cxnSp>
        <p:nvCxnSpPr>
          <p:cNvPr id="49" name="直接连接符 48"/>
          <p:cNvCxnSpPr/>
          <p:nvPr/>
        </p:nvCxnSpPr>
        <p:spPr>
          <a:xfrm>
            <a:off x="9516127"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10245496" y="2791208"/>
            <a:ext cx="404180" cy="40418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cs typeface="+mn-ea"/>
                <a:sym typeface="+mn-lt"/>
              </a:rPr>
              <a:t>5</a:t>
            </a:r>
            <a:endParaRPr lang="zh-CN" altLang="en-US" sz="2000" dirty="0">
              <a:solidFill>
                <a:schemeClr val="bg1"/>
              </a:solidFill>
              <a:cs typeface="+mn-ea"/>
              <a:sym typeface="+mn-lt"/>
            </a:endParaRPr>
          </a:p>
        </p:txBody>
      </p:sp>
      <p:cxnSp>
        <p:nvCxnSpPr>
          <p:cNvPr id="55" name="直接连接符 54"/>
          <p:cNvCxnSpPr/>
          <p:nvPr/>
        </p:nvCxnSpPr>
        <p:spPr>
          <a:xfrm>
            <a:off x="10737601" y="2993298"/>
            <a:ext cx="641445" cy="0"/>
          </a:xfrm>
          <a:prstGeom prst="line">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9516127" y="4128346"/>
            <a:ext cx="1862919" cy="646331"/>
          </a:xfrm>
          <a:prstGeom prst="rect">
            <a:avLst/>
          </a:prstGeom>
          <a:noFill/>
        </p:spPr>
        <p:txBody>
          <a:bodyPr wrap="square" rtlCol="0">
            <a:spAutoFit/>
          </a:bodyPr>
          <a:lstStyle/>
          <a:p>
            <a:pPr algn="ctr"/>
            <a:r>
              <a:rPr lang="zh-CN" altLang="en-US" dirty="0">
                <a:solidFill>
                  <a:schemeClr val="tx1">
                    <a:lumMod val="75000"/>
                    <a:lumOff val="25000"/>
                  </a:schemeClr>
                </a:solidFill>
                <a:cs typeface="+mn-ea"/>
                <a:sym typeface="+mn-lt"/>
              </a:rPr>
              <a:t>点击此处输入详细内容</a:t>
            </a:r>
          </a:p>
        </p:txBody>
      </p:sp>
      <p:sp>
        <p:nvSpPr>
          <p:cNvPr id="57" name="任意多边形 56"/>
          <p:cNvSpPr>
            <a:spLocks noChangeAspect="1"/>
          </p:cNvSpPr>
          <p:nvPr/>
        </p:nvSpPr>
        <p:spPr>
          <a:xfrm>
            <a:off x="10245496" y="3533256"/>
            <a:ext cx="370029" cy="360000"/>
          </a:xfrm>
          <a:custGeom>
            <a:avLst/>
            <a:gdLst>
              <a:gd name="connsiteX0" fmla="*/ 3767944 w 4447469"/>
              <a:gd name="connsiteY0" fmla="*/ 676597 h 4326925"/>
              <a:gd name="connsiteX1" fmla="*/ 720511 w 4447469"/>
              <a:gd name="connsiteY1" fmla="*/ 2247891 h 4326925"/>
              <a:gd name="connsiteX2" fmla="*/ 2077102 w 4447469"/>
              <a:gd name="connsiteY2" fmla="*/ 2247891 h 4326925"/>
              <a:gd name="connsiteX3" fmla="*/ 2077102 w 4447469"/>
              <a:gd name="connsiteY3" fmla="*/ 2356224 h 4326925"/>
              <a:gd name="connsiteX4" fmla="*/ 2090753 w 4447469"/>
              <a:gd name="connsiteY4" fmla="*/ 2356224 h 4326925"/>
              <a:gd name="connsiteX5" fmla="*/ 2090753 w 4447469"/>
              <a:gd name="connsiteY5" fmla="*/ 3675247 h 4326925"/>
              <a:gd name="connsiteX6" fmla="*/ 4447469 w 4447469"/>
              <a:gd name="connsiteY6" fmla="*/ 0 h 4326925"/>
              <a:gd name="connsiteX7" fmla="*/ 4110337 w 4447469"/>
              <a:gd name="connsiteY7" fmla="*/ 649743 h 4326925"/>
              <a:gd name="connsiteX8" fmla="*/ 4112328 w 4447469"/>
              <a:gd name="connsiteY8" fmla="*/ 650857 h 4326925"/>
              <a:gd name="connsiteX9" fmla="*/ 4076792 w 4447469"/>
              <a:gd name="connsiteY9" fmla="*/ 714393 h 4326925"/>
              <a:gd name="connsiteX10" fmla="*/ 3988907 w 4447469"/>
              <a:gd name="connsiteY10" fmla="*/ 883769 h 4326925"/>
              <a:gd name="connsiteX11" fmla="*/ 3984514 w 4447469"/>
              <a:gd name="connsiteY11" fmla="*/ 879375 h 4326925"/>
              <a:gd name="connsiteX12" fmla="*/ 2056247 w 4447469"/>
              <a:gd name="connsiteY12" fmla="*/ 4326925 h 4326925"/>
              <a:gd name="connsiteX13" fmla="*/ 1815388 w 4447469"/>
              <a:gd name="connsiteY13" fmla="*/ 4192208 h 4326925"/>
              <a:gd name="connsiteX14" fmla="*/ 1802753 w 4447469"/>
              <a:gd name="connsiteY14" fmla="*/ 4192208 h 4326925"/>
              <a:gd name="connsiteX15" fmla="*/ 1802753 w 4447469"/>
              <a:gd name="connsiteY15" fmla="*/ 2535891 h 4326925"/>
              <a:gd name="connsiteX16" fmla="*/ 161952 w 4447469"/>
              <a:gd name="connsiteY16" fmla="*/ 2535891 h 4326925"/>
              <a:gd name="connsiteX17" fmla="*/ 131984 w 4447469"/>
              <a:gd name="connsiteY17" fmla="*/ 2551343 h 4326925"/>
              <a:gd name="connsiteX18" fmla="*/ 0 w 4447469"/>
              <a:gd name="connsiteY18" fmla="*/ 2295366 h 4326925"/>
              <a:gd name="connsiteX19" fmla="*/ 3743658 w 4447469"/>
              <a:gd name="connsiteY19" fmla="*/ 365089 h 4326925"/>
              <a:gd name="connsiteX20" fmla="*/ 3743697 w 4447469"/>
              <a:gd name="connsiteY20" fmla="*/ 365166 h 432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7469" h="4326925">
                <a:moveTo>
                  <a:pt x="3767944" y="676597"/>
                </a:moveTo>
                <a:lnTo>
                  <a:pt x="720511" y="2247891"/>
                </a:lnTo>
                <a:lnTo>
                  <a:pt x="2077102" y="2247891"/>
                </a:lnTo>
                <a:lnTo>
                  <a:pt x="2077102" y="2356224"/>
                </a:lnTo>
                <a:lnTo>
                  <a:pt x="2090753" y="2356224"/>
                </a:lnTo>
                <a:lnTo>
                  <a:pt x="2090753" y="3675247"/>
                </a:lnTo>
                <a:close/>
                <a:moveTo>
                  <a:pt x="4447469" y="0"/>
                </a:moveTo>
                <a:lnTo>
                  <a:pt x="4110337" y="649743"/>
                </a:lnTo>
                <a:lnTo>
                  <a:pt x="4112328" y="650857"/>
                </a:lnTo>
                <a:lnTo>
                  <a:pt x="4076792" y="714393"/>
                </a:lnTo>
                <a:lnTo>
                  <a:pt x="3988907" y="883769"/>
                </a:lnTo>
                <a:lnTo>
                  <a:pt x="3984514" y="879375"/>
                </a:lnTo>
                <a:lnTo>
                  <a:pt x="2056247" y="4326925"/>
                </a:lnTo>
                <a:lnTo>
                  <a:pt x="1815388" y="4192208"/>
                </a:lnTo>
                <a:lnTo>
                  <a:pt x="1802753" y="4192208"/>
                </a:lnTo>
                <a:lnTo>
                  <a:pt x="1802753" y="2535891"/>
                </a:lnTo>
                <a:lnTo>
                  <a:pt x="161952" y="2535891"/>
                </a:lnTo>
                <a:lnTo>
                  <a:pt x="131984" y="2551343"/>
                </a:lnTo>
                <a:lnTo>
                  <a:pt x="0" y="2295366"/>
                </a:lnTo>
                <a:lnTo>
                  <a:pt x="3743658" y="365089"/>
                </a:lnTo>
                <a:lnTo>
                  <a:pt x="3743697" y="365166"/>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2865725828"/>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1500" fill="hold"/>
                                        <p:tgtEl>
                                          <p:spTgt spid="16"/>
                                        </p:tgtEl>
                                        <p:attrNameLst>
                                          <p:attrName>ppt_w</p:attrName>
                                        </p:attrNameLst>
                                      </p:cBhvr>
                                      <p:tavLst>
                                        <p:tav tm="0">
                                          <p:val>
                                            <p:fltVal val="0"/>
                                          </p:val>
                                        </p:tav>
                                        <p:tav tm="100000">
                                          <p:val>
                                            <p:strVal val="#ppt_w"/>
                                          </p:val>
                                        </p:tav>
                                      </p:tavLst>
                                    </p:anim>
                                    <p:anim calcmode="lin" valueType="num">
                                      <p:cBhvr>
                                        <p:cTn id="8" dur="1500" fill="hold"/>
                                        <p:tgtEl>
                                          <p:spTgt spid="16"/>
                                        </p:tgtEl>
                                        <p:attrNameLst>
                                          <p:attrName>ppt_h</p:attrName>
                                        </p:attrNameLst>
                                      </p:cBhvr>
                                      <p:tavLst>
                                        <p:tav tm="0">
                                          <p:val>
                                            <p:fltVal val="0"/>
                                          </p:val>
                                        </p:tav>
                                        <p:tav tm="100000">
                                          <p:val>
                                            <p:strVal val="#ppt_h"/>
                                          </p:val>
                                        </p:tav>
                                      </p:tavLst>
                                    </p:anim>
                                    <p:anim calcmode="lin" valueType="num">
                                      <p:cBhvr>
                                        <p:cTn id="9" dur="1500" fill="hold"/>
                                        <p:tgtEl>
                                          <p:spTgt spid="16"/>
                                        </p:tgtEl>
                                        <p:attrNameLst>
                                          <p:attrName>ppt_x</p:attrName>
                                        </p:attrNameLst>
                                      </p:cBhvr>
                                      <p:tavLst>
                                        <p:tav tm="0" fmla="#ppt_x+(cos(-2*pi*(1-$))*-#ppt_x-sin(-2*pi*(1-$))*(1-#ppt_y))*(1-$)">
                                          <p:val>
                                            <p:fltVal val="0"/>
                                          </p:val>
                                        </p:tav>
                                        <p:tav tm="100000">
                                          <p:val>
                                            <p:fltVal val="1"/>
                                          </p:val>
                                        </p:tav>
                                      </p:tavLst>
                                    </p:anim>
                                    <p:anim calcmode="lin" valueType="num">
                                      <p:cBhvr>
                                        <p:cTn id="10" dur="15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550"/>
                            </p:stCondLst>
                            <p:childTnLst>
                              <p:par>
                                <p:cTn id="12" presetID="31" presetClass="entr" presetSubtype="0"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fltVal val="0"/>
                                          </p:val>
                                        </p:tav>
                                        <p:tav tm="100000">
                                          <p:val>
                                            <p:strVal val="#ppt_w"/>
                                          </p:val>
                                        </p:tav>
                                      </p:tavLst>
                                    </p:anim>
                                    <p:anim calcmode="lin" valueType="num">
                                      <p:cBhvr>
                                        <p:cTn id="15" dur="1000" fill="hold"/>
                                        <p:tgtEl>
                                          <p:spTgt spid="18"/>
                                        </p:tgtEl>
                                        <p:attrNameLst>
                                          <p:attrName>ppt_h</p:attrName>
                                        </p:attrNameLst>
                                      </p:cBhvr>
                                      <p:tavLst>
                                        <p:tav tm="0">
                                          <p:val>
                                            <p:fltVal val="0"/>
                                          </p:val>
                                        </p:tav>
                                        <p:tav tm="100000">
                                          <p:val>
                                            <p:strVal val="#ppt_h"/>
                                          </p:val>
                                        </p:tav>
                                      </p:tavLst>
                                    </p:anim>
                                    <p:anim calcmode="lin" valueType="num">
                                      <p:cBhvr>
                                        <p:cTn id="16" dur="1000" fill="hold"/>
                                        <p:tgtEl>
                                          <p:spTgt spid="18"/>
                                        </p:tgtEl>
                                        <p:attrNameLst>
                                          <p:attrName>style.rotation</p:attrName>
                                        </p:attrNameLst>
                                      </p:cBhvr>
                                      <p:tavLst>
                                        <p:tav tm="0">
                                          <p:val>
                                            <p:fltVal val="90"/>
                                          </p:val>
                                        </p:tav>
                                        <p:tav tm="100000">
                                          <p:val>
                                            <p:fltVal val="0"/>
                                          </p:val>
                                        </p:tav>
                                      </p:tavLst>
                                    </p:anim>
                                    <p:animEffect transition="in" filter="fade">
                                      <p:cBhvr>
                                        <p:cTn id="17" dur="1000"/>
                                        <p:tgtEl>
                                          <p:spTgt spid="18"/>
                                        </p:tgtEl>
                                      </p:cBhvr>
                                    </p:animEffect>
                                  </p:childTnLst>
                                </p:cTn>
                              </p:par>
                            </p:childTnLst>
                          </p:cTn>
                        </p:par>
                        <p:par>
                          <p:cTn id="18" fill="hold">
                            <p:stCondLst>
                              <p:cond delay="3550"/>
                            </p:stCondLst>
                            <p:childTnLst>
                              <p:par>
                                <p:cTn id="19" presetID="22" presetClass="entr" presetSubtype="2"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right)">
                                      <p:cBhvr>
                                        <p:cTn id="21" dur="500"/>
                                        <p:tgtEl>
                                          <p:spTgt spid="17"/>
                                        </p:tgtEl>
                                      </p:cBhvr>
                                    </p:animEffect>
                                  </p:childTnLst>
                                </p:cTn>
                              </p:par>
                              <p:par>
                                <p:cTn id="22" presetID="22" presetClass="entr" presetSubtype="8"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par>
                          <p:cTn id="28" fill="hold">
                            <p:stCondLst>
                              <p:cond delay="405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childTnLst>
                                </p:cTn>
                              </p:par>
                            </p:childTnLst>
                          </p:cTn>
                        </p:par>
                        <p:par>
                          <p:cTn id="32" fill="hold">
                            <p:stCondLst>
                              <p:cond delay="50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6950"/>
                            </p:stCondLst>
                            <p:childTnLst>
                              <p:par>
                                <p:cTn id="37" presetID="31" presetClass="entr" presetSubtype="0" fill="hold" grpId="0"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1000" fill="hold"/>
                                        <p:tgtEl>
                                          <p:spTgt spid="32"/>
                                        </p:tgtEl>
                                        <p:attrNameLst>
                                          <p:attrName>ppt_w</p:attrName>
                                        </p:attrNameLst>
                                      </p:cBhvr>
                                      <p:tavLst>
                                        <p:tav tm="0">
                                          <p:val>
                                            <p:fltVal val="0"/>
                                          </p:val>
                                        </p:tav>
                                        <p:tav tm="100000">
                                          <p:val>
                                            <p:strVal val="#ppt_w"/>
                                          </p:val>
                                        </p:tav>
                                      </p:tavLst>
                                    </p:anim>
                                    <p:anim calcmode="lin" valueType="num">
                                      <p:cBhvr>
                                        <p:cTn id="40" dur="1000" fill="hold"/>
                                        <p:tgtEl>
                                          <p:spTgt spid="32"/>
                                        </p:tgtEl>
                                        <p:attrNameLst>
                                          <p:attrName>ppt_h</p:attrName>
                                        </p:attrNameLst>
                                      </p:cBhvr>
                                      <p:tavLst>
                                        <p:tav tm="0">
                                          <p:val>
                                            <p:fltVal val="0"/>
                                          </p:val>
                                        </p:tav>
                                        <p:tav tm="100000">
                                          <p:val>
                                            <p:strVal val="#ppt_h"/>
                                          </p:val>
                                        </p:tav>
                                      </p:tavLst>
                                    </p:anim>
                                    <p:anim calcmode="lin" valueType="num">
                                      <p:cBhvr>
                                        <p:cTn id="41" dur="1000" fill="hold"/>
                                        <p:tgtEl>
                                          <p:spTgt spid="32"/>
                                        </p:tgtEl>
                                        <p:attrNameLst>
                                          <p:attrName>style.rotation</p:attrName>
                                        </p:attrNameLst>
                                      </p:cBhvr>
                                      <p:tavLst>
                                        <p:tav tm="0">
                                          <p:val>
                                            <p:fltVal val="90"/>
                                          </p:val>
                                        </p:tav>
                                        <p:tav tm="100000">
                                          <p:val>
                                            <p:fltVal val="0"/>
                                          </p:val>
                                        </p:tav>
                                      </p:tavLst>
                                    </p:anim>
                                    <p:animEffect transition="in" filter="fade">
                                      <p:cBhvr>
                                        <p:cTn id="42" dur="1000"/>
                                        <p:tgtEl>
                                          <p:spTgt spid="32"/>
                                        </p:tgtEl>
                                      </p:cBhvr>
                                    </p:animEffect>
                                  </p:childTnLst>
                                </p:cTn>
                              </p:par>
                            </p:childTnLst>
                          </p:cTn>
                        </p:par>
                        <p:par>
                          <p:cTn id="43" fill="hold">
                            <p:stCondLst>
                              <p:cond delay="7950"/>
                            </p:stCondLst>
                            <p:childTnLst>
                              <p:par>
                                <p:cTn id="44" presetID="22" presetClass="entr" presetSubtype="2"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right)">
                                      <p:cBhvr>
                                        <p:cTn id="46" dur="500"/>
                                        <p:tgtEl>
                                          <p:spTgt spid="23"/>
                                        </p:tgtEl>
                                      </p:cBhvr>
                                    </p:animEffect>
                                  </p:childTnLst>
                                </p:cTn>
                              </p:par>
                              <p:par>
                                <p:cTn id="47" presetID="22" presetClass="entr" presetSubtype="8"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up)">
                                      <p:cBhvr>
                                        <p:cTn id="52" dur="500"/>
                                        <p:tgtEl>
                                          <p:spTgt spid="22"/>
                                        </p:tgtEl>
                                      </p:cBhvr>
                                    </p:animEffect>
                                  </p:childTnLst>
                                </p:cTn>
                              </p:par>
                            </p:childTnLst>
                          </p:cTn>
                        </p:par>
                        <p:par>
                          <p:cTn id="53" fill="hold">
                            <p:stCondLst>
                              <p:cond delay="8450"/>
                            </p:stCondLst>
                            <p:childTnLst>
                              <p:par>
                                <p:cTn id="54" presetID="10" presetClass="entr" presetSubtype="0" fill="hold" grpId="0" nodeType="after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1000"/>
                                        <p:tgtEl>
                                          <p:spTgt spid="45"/>
                                        </p:tgtEl>
                                      </p:cBhvr>
                                    </p:animEffect>
                                  </p:childTnLst>
                                </p:cTn>
                              </p:par>
                            </p:childTnLst>
                          </p:cTn>
                        </p:par>
                        <p:par>
                          <p:cTn id="57" fill="hold">
                            <p:stCondLst>
                              <p:cond delay="9450"/>
                            </p:stCondLst>
                            <p:childTnLst>
                              <p:par>
                                <p:cTn id="58" presetID="10" presetClass="entr" presetSubtype="0" fill="hold" grpId="0" nodeType="afterEffect">
                                  <p:stCondLst>
                                    <p:cond delay="0"/>
                                  </p:stCondLst>
                                  <p:iterate type="lt">
                                    <p:tmPct val="10000"/>
                                  </p:iterate>
                                  <p:childTnLst>
                                    <p:set>
                                      <p:cBhvr>
                                        <p:cTn id="59" dur="1" fill="hold">
                                          <p:stCondLst>
                                            <p:cond delay="0"/>
                                          </p:stCondLst>
                                        </p:cTn>
                                        <p:tgtEl>
                                          <p:spTgt spid="34"/>
                                        </p:tgtEl>
                                        <p:attrNameLst>
                                          <p:attrName>style.visibility</p:attrName>
                                        </p:attrNameLst>
                                      </p:cBhvr>
                                      <p:to>
                                        <p:strVal val="visible"/>
                                      </p:to>
                                    </p:set>
                                    <p:animEffect transition="in" filter="fade">
                                      <p:cBhvr>
                                        <p:cTn id="60" dur="1000"/>
                                        <p:tgtEl>
                                          <p:spTgt spid="34"/>
                                        </p:tgtEl>
                                      </p:cBhvr>
                                    </p:animEffect>
                                  </p:childTnLst>
                                </p:cTn>
                              </p:par>
                            </p:childTnLst>
                          </p:cTn>
                        </p:par>
                        <p:par>
                          <p:cTn id="61" fill="hold">
                            <p:stCondLst>
                              <p:cond delay="11350"/>
                            </p:stCondLst>
                            <p:childTnLst>
                              <p:par>
                                <p:cTn id="62" presetID="31" presetClass="entr" presetSubtype="0"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p:cTn id="64" dur="1000" fill="hold"/>
                                        <p:tgtEl>
                                          <p:spTgt spid="37"/>
                                        </p:tgtEl>
                                        <p:attrNameLst>
                                          <p:attrName>ppt_w</p:attrName>
                                        </p:attrNameLst>
                                      </p:cBhvr>
                                      <p:tavLst>
                                        <p:tav tm="0">
                                          <p:val>
                                            <p:fltVal val="0"/>
                                          </p:val>
                                        </p:tav>
                                        <p:tav tm="100000">
                                          <p:val>
                                            <p:strVal val="#ppt_w"/>
                                          </p:val>
                                        </p:tav>
                                      </p:tavLst>
                                    </p:anim>
                                    <p:anim calcmode="lin" valueType="num">
                                      <p:cBhvr>
                                        <p:cTn id="65" dur="1000" fill="hold"/>
                                        <p:tgtEl>
                                          <p:spTgt spid="37"/>
                                        </p:tgtEl>
                                        <p:attrNameLst>
                                          <p:attrName>ppt_h</p:attrName>
                                        </p:attrNameLst>
                                      </p:cBhvr>
                                      <p:tavLst>
                                        <p:tav tm="0">
                                          <p:val>
                                            <p:fltVal val="0"/>
                                          </p:val>
                                        </p:tav>
                                        <p:tav tm="100000">
                                          <p:val>
                                            <p:strVal val="#ppt_h"/>
                                          </p:val>
                                        </p:tav>
                                      </p:tavLst>
                                    </p:anim>
                                    <p:anim calcmode="lin" valueType="num">
                                      <p:cBhvr>
                                        <p:cTn id="66" dur="1000" fill="hold"/>
                                        <p:tgtEl>
                                          <p:spTgt spid="37"/>
                                        </p:tgtEl>
                                        <p:attrNameLst>
                                          <p:attrName>style.rotation</p:attrName>
                                        </p:attrNameLst>
                                      </p:cBhvr>
                                      <p:tavLst>
                                        <p:tav tm="0">
                                          <p:val>
                                            <p:fltVal val="90"/>
                                          </p:val>
                                        </p:tav>
                                        <p:tav tm="100000">
                                          <p:val>
                                            <p:fltVal val="0"/>
                                          </p:val>
                                        </p:tav>
                                      </p:tavLst>
                                    </p:anim>
                                    <p:animEffect transition="in" filter="fade">
                                      <p:cBhvr>
                                        <p:cTn id="67" dur="1000"/>
                                        <p:tgtEl>
                                          <p:spTgt spid="37"/>
                                        </p:tgtEl>
                                      </p:cBhvr>
                                    </p:animEffect>
                                  </p:childTnLst>
                                </p:cTn>
                              </p:par>
                            </p:childTnLst>
                          </p:cTn>
                        </p:par>
                        <p:par>
                          <p:cTn id="68" fill="hold">
                            <p:stCondLst>
                              <p:cond delay="12350"/>
                            </p:stCondLst>
                            <p:childTnLst>
                              <p:par>
                                <p:cTn id="69" presetID="22" presetClass="entr" presetSubtype="2"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right)">
                                      <p:cBhvr>
                                        <p:cTn id="71" dur="500"/>
                                        <p:tgtEl>
                                          <p:spTgt spid="36"/>
                                        </p:tgtEl>
                                      </p:cBhvr>
                                    </p:animEffect>
                                  </p:childTnLst>
                                </p:cTn>
                              </p:par>
                              <p:par>
                                <p:cTn id="72" presetID="22" presetClass="entr" presetSubtype="8" fill="hold"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wipe(left)">
                                      <p:cBhvr>
                                        <p:cTn id="74" dur="500"/>
                                        <p:tgtEl>
                                          <p:spTgt spid="38"/>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up)">
                                      <p:cBhvr>
                                        <p:cTn id="77" dur="500"/>
                                        <p:tgtEl>
                                          <p:spTgt spid="35"/>
                                        </p:tgtEl>
                                      </p:cBhvr>
                                    </p:animEffect>
                                  </p:childTnLst>
                                </p:cTn>
                              </p:par>
                            </p:childTnLst>
                          </p:cTn>
                        </p:par>
                        <p:par>
                          <p:cTn id="78" fill="hold">
                            <p:stCondLst>
                              <p:cond delay="12850"/>
                            </p:stCondLst>
                            <p:childTnLst>
                              <p:par>
                                <p:cTn id="79" presetID="10" presetClass="entr" presetSubtype="0" fill="hold" grpId="0" nodeType="after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1000"/>
                                        <p:tgtEl>
                                          <p:spTgt spid="47"/>
                                        </p:tgtEl>
                                      </p:cBhvr>
                                    </p:animEffect>
                                  </p:childTnLst>
                                </p:cTn>
                              </p:par>
                            </p:childTnLst>
                          </p:cTn>
                        </p:par>
                        <p:par>
                          <p:cTn id="82" fill="hold">
                            <p:stCondLst>
                              <p:cond delay="13850"/>
                            </p:stCondLst>
                            <p:childTnLst>
                              <p:par>
                                <p:cTn id="83" presetID="10" presetClass="entr" presetSubtype="0" fill="hold" grpId="0" nodeType="afterEffect">
                                  <p:stCondLst>
                                    <p:cond delay="0"/>
                                  </p:stCondLst>
                                  <p:iterate type="lt">
                                    <p:tmPct val="10000"/>
                                  </p:iterate>
                                  <p:childTnLst>
                                    <p:set>
                                      <p:cBhvr>
                                        <p:cTn id="84" dur="1" fill="hold">
                                          <p:stCondLst>
                                            <p:cond delay="0"/>
                                          </p:stCondLst>
                                        </p:cTn>
                                        <p:tgtEl>
                                          <p:spTgt spid="39"/>
                                        </p:tgtEl>
                                        <p:attrNameLst>
                                          <p:attrName>style.visibility</p:attrName>
                                        </p:attrNameLst>
                                      </p:cBhvr>
                                      <p:to>
                                        <p:strVal val="visible"/>
                                      </p:to>
                                    </p:set>
                                    <p:animEffect transition="in" filter="fade">
                                      <p:cBhvr>
                                        <p:cTn id="85" dur="1000"/>
                                        <p:tgtEl>
                                          <p:spTgt spid="39"/>
                                        </p:tgtEl>
                                      </p:cBhvr>
                                    </p:animEffect>
                                  </p:childTnLst>
                                </p:cTn>
                              </p:par>
                            </p:childTnLst>
                          </p:cTn>
                        </p:par>
                        <p:par>
                          <p:cTn id="86" fill="hold">
                            <p:stCondLst>
                              <p:cond delay="15750"/>
                            </p:stCondLst>
                            <p:childTnLst>
                              <p:par>
                                <p:cTn id="87" presetID="31" presetClass="entr" presetSubtype="0"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1000" fill="hold"/>
                                        <p:tgtEl>
                                          <p:spTgt spid="42"/>
                                        </p:tgtEl>
                                        <p:attrNameLst>
                                          <p:attrName>ppt_w</p:attrName>
                                        </p:attrNameLst>
                                      </p:cBhvr>
                                      <p:tavLst>
                                        <p:tav tm="0">
                                          <p:val>
                                            <p:fltVal val="0"/>
                                          </p:val>
                                        </p:tav>
                                        <p:tav tm="100000">
                                          <p:val>
                                            <p:strVal val="#ppt_w"/>
                                          </p:val>
                                        </p:tav>
                                      </p:tavLst>
                                    </p:anim>
                                    <p:anim calcmode="lin" valueType="num">
                                      <p:cBhvr>
                                        <p:cTn id="90" dur="1000" fill="hold"/>
                                        <p:tgtEl>
                                          <p:spTgt spid="42"/>
                                        </p:tgtEl>
                                        <p:attrNameLst>
                                          <p:attrName>ppt_h</p:attrName>
                                        </p:attrNameLst>
                                      </p:cBhvr>
                                      <p:tavLst>
                                        <p:tav tm="0">
                                          <p:val>
                                            <p:fltVal val="0"/>
                                          </p:val>
                                        </p:tav>
                                        <p:tav tm="100000">
                                          <p:val>
                                            <p:strVal val="#ppt_h"/>
                                          </p:val>
                                        </p:tav>
                                      </p:tavLst>
                                    </p:anim>
                                    <p:anim calcmode="lin" valueType="num">
                                      <p:cBhvr>
                                        <p:cTn id="91" dur="1000" fill="hold"/>
                                        <p:tgtEl>
                                          <p:spTgt spid="42"/>
                                        </p:tgtEl>
                                        <p:attrNameLst>
                                          <p:attrName>style.rotation</p:attrName>
                                        </p:attrNameLst>
                                      </p:cBhvr>
                                      <p:tavLst>
                                        <p:tav tm="0">
                                          <p:val>
                                            <p:fltVal val="90"/>
                                          </p:val>
                                        </p:tav>
                                        <p:tav tm="100000">
                                          <p:val>
                                            <p:fltVal val="0"/>
                                          </p:val>
                                        </p:tav>
                                      </p:tavLst>
                                    </p:anim>
                                    <p:animEffect transition="in" filter="fade">
                                      <p:cBhvr>
                                        <p:cTn id="92" dur="1000"/>
                                        <p:tgtEl>
                                          <p:spTgt spid="42"/>
                                        </p:tgtEl>
                                      </p:cBhvr>
                                    </p:animEffect>
                                  </p:childTnLst>
                                </p:cTn>
                              </p:par>
                            </p:childTnLst>
                          </p:cTn>
                        </p:par>
                        <p:par>
                          <p:cTn id="93" fill="hold">
                            <p:stCondLst>
                              <p:cond delay="16750"/>
                            </p:stCondLst>
                            <p:childTnLst>
                              <p:par>
                                <p:cTn id="94" presetID="22" presetClass="entr" presetSubtype="2"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wipe(right)">
                                      <p:cBhvr>
                                        <p:cTn id="96" dur="500"/>
                                        <p:tgtEl>
                                          <p:spTgt spid="41"/>
                                        </p:tgtEl>
                                      </p:cBhvr>
                                    </p:animEffect>
                                  </p:childTnLst>
                                </p:cTn>
                              </p:par>
                              <p:par>
                                <p:cTn id="97" presetID="22" presetClass="entr" presetSubtype="8" fill="hold" nodeType="with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wipe(left)">
                                      <p:cBhvr>
                                        <p:cTn id="99" dur="500"/>
                                        <p:tgtEl>
                                          <p:spTgt spid="43"/>
                                        </p:tgtEl>
                                      </p:cBhvr>
                                    </p:animEffect>
                                  </p:childTnLst>
                                </p:cTn>
                              </p:par>
                              <p:par>
                                <p:cTn id="100" presetID="22" presetClass="entr" presetSubtype="1"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wipe(up)">
                                      <p:cBhvr>
                                        <p:cTn id="102" dur="500"/>
                                        <p:tgtEl>
                                          <p:spTgt spid="4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fade">
                                      <p:cBhvr>
                                        <p:cTn id="105" dur="1000"/>
                                        <p:tgtEl>
                                          <p:spTgt spid="46"/>
                                        </p:tgtEl>
                                      </p:cBhvr>
                                    </p:animEffect>
                                  </p:childTnLst>
                                </p:cTn>
                              </p:par>
                            </p:childTnLst>
                          </p:cTn>
                        </p:par>
                        <p:par>
                          <p:cTn id="106" fill="hold">
                            <p:stCondLst>
                              <p:cond delay="17750"/>
                            </p:stCondLst>
                            <p:childTnLst>
                              <p:par>
                                <p:cTn id="107" presetID="10" presetClass="entr" presetSubtype="0" fill="hold" grpId="0" nodeType="afterEffect">
                                  <p:stCondLst>
                                    <p:cond delay="0"/>
                                  </p:stCondLst>
                                  <p:iterate type="lt">
                                    <p:tmPct val="10000"/>
                                  </p:iterate>
                                  <p:childTnLst>
                                    <p:set>
                                      <p:cBhvr>
                                        <p:cTn id="108" dur="1" fill="hold">
                                          <p:stCondLst>
                                            <p:cond delay="0"/>
                                          </p:stCondLst>
                                        </p:cTn>
                                        <p:tgtEl>
                                          <p:spTgt spid="44"/>
                                        </p:tgtEl>
                                        <p:attrNameLst>
                                          <p:attrName>style.visibility</p:attrName>
                                        </p:attrNameLst>
                                      </p:cBhvr>
                                      <p:to>
                                        <p:strVal val="visible"/>
                                      </p:to>
                                    </p:set>
                                    <p:animEffect transition="in" filter="fade">
                                      <p:cBhvr>
                                        <p:cTn id="109" dur="1000"/>
                                        <p:tgtEl>
                                          <p:spTgt spid="44"/>
                                        </p:tgtEl>
                                      </p:cBhvr>
                                    </p:animEffect>
                                  </p:childTnLst>
                                </p:cTn>
                              </p:par>
                            </p:childTnLst>
                          </p:cTn>
                        </p:par>
                        <p:par>
                          <p:cTn id="110" fill="hold">
                            <p:stCondLst>
                              <p:cond delay="19650"/>
                            </p:stCondLst>
                            <p:childTnLst>
                              <p:par>
                                <p:cTn id="111" presetID="31" presetClass="entr" presetSubtype="0" fill="hold" grpId="0" nodeType="after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p:cTn id="113" dur="1000" fill="hold"/>
                                        <p:tgtEl>
                                          <p:spTgt spid="50"/>
                                        </p:tgtEl>
                                        <p:attrNameLst>
                                          <p:attrName>ppt_w</p:attrName>
                                        </p:attrNameLst>
                                      </p:cBhvr>
                                      <p:tavLst>
                                        <p:tav tm="0">
                                          <p:val>
                                            <p:fltVal val="0"/>
                                          </p:val>
                                        </p:tav>
                                        <p:tav tm="100000">
                                          <p:val>
                                            <p:strVal val="#ppt_w"/>
                                          </p:val>
                                        </p:tav>
                                      </p:tavLst>
                                    </p:anim>
                                    <p:anim calcmode="lin" valueType="num">
                                      <p:cBhvr>
                                        <p:cTn id="114" dur="1000" fill="hold"/>
                                        <p:tgtEl>
                                          <p:spTgt spid="50"/>
                                        </p:tgtEl>
                                        <p:attrNameLst>
                                          <p:attrName>ppt_h</p:attrName>
                                        </p:attrNameLst>
                                      </p:cBhvr>
                                      <p:tavLst>
                                        <p:tav tm="0">
                                          <p:val>
                                            <p:fltVal val="0"/>
                                          </p:val>
                                        </p:tav>
                                        <p:tav tm="100000">
                                          <p:val>
                                            <p:strVal val="#ppt_h"/>
                                          </p:val>
                                        </p:tav>
                                      </p:tavLst>
                                    </p:anim>
                                    <p:anim calcmode="lin" valueType="num">
                                      <p:cBhvr>
                                        <p:cTn id="115" dur="1000" fill="hold"/>
                                        <p:tgtEl>
                                          <p:spTgt spid="50"/>
                                        </p:tgtEl>
                                        <p:attrNameLst>
                                          <p:attrName>style.rotation</p:attrName>
                                        </p:attrNameLst>
                                      </p:cBhvr>
                                      <p:tavLst>
                                        <p:tav tm="0">
                                          <p:val>
                                            <p:fltVal val="90"/>
                                          </p:val>
                                        </p:tav>
                                        <p:tav tm="100000">
                                          <p:val>
                                            <p:fltVal val="0"/>
                                          </p:val>
                                        </p:tav>
                                      </p:tavLst>
                                    </p:anim>
                                    <p:animEffect transition="in" filter="fade">
                                      <p:cBhvr>
                                        <p:cTn id="116" dur="1000"/>
                                        <p:tgtEl>
                                          <p:spTgt spid="50"/>
                                        </p:tgtEl>
                                      </p:cBhvr>
                                    </p:animEffect>
                                  </p:childTnLst>
                                </p:cTn>
                              </p:par>
                            </p:childTnLst>
                          </p:cTn>
                        </p:par>
                        <p:par>
                          <p:cTn id="117" fill="hold">
                            <p:stCondLst>
                              <p:cond delay="20650"/>
                            </p:stCondLst>
                            <p:childTnLst>
                              <p:par>
                                <p:cTn id="118" presetID="22" presetClass="entr" presetSubtype="2" fill="hold" nodeType="afterEffect">
                                  <p:stCondLst>
                                    <p:cond delay="0"/>
                                  </p:stCondLst>
                                  <p:childTnLst>
                                    <p:set>
                                      <p:cBhvr>
                                        <p:cTn id="119" dur="1" fill="hold">
                                          <p:stCondLst>
                                            <p:cond delay="0"/>
                                          </p:stCondLst>
                                        </p:cTn>
                                        <p:tgtEl>
                                          <p:spTgt spid="49"/>
                                        </p:tgtEl>
                                        <p:attrNameLst>
                                          <p:attrName>style.visibility</p:attrName>
                                        </p:attrNameLst>
                                      </p:cBhvr>
                                      <p:to>
                                        <p:strVal val="visible"/>
                                      </p:to>
                                    </p:set>
                                    <p:animEffect transition="in" filter="wipe(right)">
                                      <p:cBhvr>
                                        <p:cTn id="120" dur="500"/>
                                        <p:tgtEl>
                                          <p:spTgt spid="49"/>
                                        </p:tgtEl>
                                      </p:cBhvr>
                                    </p:animEffect>
                                  </p:childTnLst>
                                </p:cTn>
                              </p:par>
                              <p:par>
                                <p:cTn id="121" presetID="22" presetClass="entr" presetSubtype="8" fill="hold" nodeType="withEffect">
                                  <p:stCondLst>
                                    <p:cond delay="0"/>
                                  </p:stCondLst>
                                  <p:childTnLst>
                                    <p:set>
                                      <p:cBhvr>
                                        <p:cTn id="122" dur="1" fill="hold">
                                          <p:stCondLst>
                                            <p:cond delay="0"/>
                                          </p:stCondLst>
                                        </p:cTn>
                                        <p:tgtEl>
                                          <p:spTgt spid="55"/>
                                        </p:tgtEl>
                                        <p:attrNameLst>
                                          <p:attrName>style.visibility</p:attrName>
                                        </p:attrNameLst>
                                      </p:cBhvr>
                                      <p:to>
                                        <p:strVal val="visible"/>
                                      </p:to>
                                    </p:set>
                                    <p:animEffect transition="in" filter="wipe(left)">
                                      <p:cBhvr>
                                        <p:cTn id="123" dur="500"/>
                                        <p:tgtEl>
                                          <p:spTgt spid="55"/>
                                        </p:tgtEl>
                                      </p:cBhvr>
                                    </p:animEffect>
                                  </p:childTnLst>
                                </p:cTn>
                              </p:par>
                              <p:par>
                                <p:cTn id="124" presetID="22" presetClass="entr" presetSubtype="1" fill="hold" grpId="0" nodeType="withEffect">
                                  <p:stCondLst>
                                    <p:cond delay="0"/>
                                  </p:stCondLst>
                                  <p:childTnLst>
                                    <p:set>
                                      <p:cBhvr>
                                        <p:cTn id="125" dur="1" fill="hold">
                                          <p:stCondLst>
                                            <p:cond delay="0"/>
                                          </p:stCondLst>
                                        </p:cTn>
                                        <p:tgtEl>
                                          <p:spTgt spid="48"/>
                                        </p:tgtEl>
                                        <p:attrNameLst>
                                          <p:attrName>style.visibility</p:attrName>
                                        </p:attrNameLst>
                                      </p:cBhvr>
                                      <p:to>
                                        <p:strVal val="visible"/>
                                      </p:to>
                                    </p:set>
                                    <p:animEffect transition="in" filter="wipe(up)">
                                      <p:cBhvr>
                                        <p:cTn id="126" dur="500"/>
                                        <p:tgtEl>
                                          <p:spTgt spid="48"/>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57"/>
                                        </p:tgtEl>
                                        <p:attrNameLst>
                                          <p:attrName>style.visibility</p:attrName>
                                        </p:attrNameLst>
                                      </p:cBhvr>
                                      <p:to>
                                        <p:strVal val="visible"/>
                                      </p:to>
                                    </p:set>
                                    <p:animEffect transition="in" filter="fade">
                                      <p:cBhvr>
                                        <p:cTn id="129" dur="1000"/>
                                        <p:tgtEl>
                                          <p:spTgt spid="57"/>
                                        </p:tgtEl>
                                      </p:cBhvr>
                                    </p:animEffect>
                                  </p:childTnLst>
                                </p:cTn>
                              </p:par>
                            </p:childTnLst>
                          </p:cTn>
                        </p:par>
                        <p:par>
                          <p:cTn id="130" fill="hold">
                            <p:stCondLst>
                              <p:cond delay="21650"/>
                            </p:stCondLst>
                            <p:childTnLst>
                              <p:par>
                                <p:cTn id="131" presetID="10" presetClass="entr" presetSubtype="0" fill="hold" grpId="0" nodeType="afterEffect">
                                  <p:stCondLst>
                                    <p:cond delay="0"/>
                                  </p:stCondLst>
                                  <p:iterate type="lt">
                                    <p:tmPct val="10000"/>
                                  </p:iterate>
                                  <p:childTnLst>
                                    <p:set>
                                      <p:cBhvr>
                                        <p:cTn id="132" dur="1" fill="hold">
                                          <p:stCondLst>
                                            <p:cond delay="0"/>
                                          </p:stCondLst>
                                        </p:cTn>
                                        <p:tgtEl>
                                          <p:spTgt spid="56"/>
                                        </p:tgtEl>
                                        <p:attrNameLst>
                                          <p:attrName>style.visibility</p:attrName>
                                        </p:attrNameLst>
                                      </p:cBhvr>
                                      <p:to>
                                        <p:strVal val="visible"/>
                                      </p:to>
                                    </p:set>
                                    <p:animEffect transition="in" filter="fade">
                                      <p:cBhvr>
                                        <p:cTn id="133"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8" grpId="0" animBg="1"/>
      <p:bldP spid="20" grpId="0"/>
      <p:bldP spid="21" grpId="0" animBg="1"/>
      <p:bldP spid="22" grpId="0" animBg="1"/>
      <p:bldP spid="32" grpId="0" animBg="1"/>
      <p:bldP spid="34" grpId="0"/>
      <p:bldP spid="35" grpId="0" animBg="1"/>
      <p:bldP spid="37" grpId="0" animBg="1"/>
      <p:bldP spid="39" grpId="0"/>
      <p:bldP spid="40" grpId="0" animBg="1"/>
      <p:bldP spid="42" grpId="0" animBg="1"/>
      <p:bldP spid="44" grpId="0"/>
      <p:bldP spid="45" grpId="0" animBg="1"/>
      <p:bldP spid="46" grpId="0" animBg="1"/>
      <p:bldP spid="47" grpId="0" animBg="1"/>
      <p:bldP spid="48" grpId="0" animBg="1"/>
      <p:bldP spid="50" grpId="0" animBg="1"/>
      <p:bldP spid="56" grpId="0"/>
      <p:bldP spid="5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问题建议</a:t>
            </a:r>
            <a:endParaRPr lang="zh-CN" altLang="en-US" dirty="0"/>
          </a:p>
        </p:txBody>
      </p:sp>
      <p:sp>
        <p:nvSpPr>
          <p:cNvPr id="22" name="矩形 21"/>
          <p:cNvSpPr/>
          <p:nvPr/>
        </p:nvSpPr>
        <p:spPr>
          <a:xfrm>
            <a:off x="677141" y="3813994"/>
            <a:ext cx="2092036" cy="1569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150000"/>
              </a:lnSpc>
            </a:pPr>
            <a:r>
              <a:rPr lang="zh-CN" altLang="en-US" dirty="0" smtClean="0">
                <a:cs typeface="+mn-ea"/>
                <a:sym typeface="+mn-lt"/>
              </a:rPr>
              <a:t>在此输入关于此标题或图形的文字描述内容</a:t>
            </a:r>
            <a:endParaRPr lang="zh-CN" altLang="en-US" dirty="0">
              <a:cs typeface="+mn-ea"/>
              <a:sym typeface="+mn-lt"/>
            </a:endParaRPr>
          </a:p>
        </p:txBody>
      </p:sp>
      <p:sp>
        <p:nvSpPr>
          <p:cNvPr id="23" name="矩形 22"/>
          <p:cNvSpPr/>
          <p:nvPr/>
        </p:nvSpPr>
        <p:spPr>
          <a:xfrm>
            <a:off x="2852307" y="2161838"/>
            <a:ext cx="2092036" cy="15690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150000"/>
              </a:lnSpc>
            </a:pPr>
            <a:r>
              <a:rPr lang="zh-CN" altLang="en-US" dirty="0" smtClean="0">
                <a:cs typeface="+mn-ea"/>
                <a:sym typeface="+mn-lt"/>
              </a:rPr>
              <a:t>在此输入关于此标题或图形的文字描述内容</a:t>
            </a:r>
            <a:endParaRPr lang="zh-CN" altLang="en-US" dirty="0">
              <a:cs typeface="+mn-ea"/>
              <a:sym typeface="+mn-lt"/>
            </a:endParaRPr>
          </a:p>
        </p:txBody>
      </p:sp>
      <p:sp>
        <p:nvSpPr>
          <p:cNvPr id="24" name="矩形 23"/>
          <p:cNvSpPr/>
          <p:nvPr/>
        </p:nvSpPr>
        <p:spPr>
          <a:xfrm>
            <a:off x="5027473" y="3813995"/>
            <a:ext cx="2092036" cy="15690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150000"/>
              </a:lnSpc>
            </a:pPr>
            <a:r>
              <a:rPr lang="zh-CN" altLang="en-US" dirty="0" smtClean="0">
                <a:cs typeface="+mn-ea"/>
                <a:sym typeface="+mn-lt"/>
              </a:rPr>
              <a:t>在此输入关于此标题或图形的文字描述内容</a:t>
            </a:r>
            <a:endParaRPr lang="zh-CN" altLang="en-US" dirty="0">
              <a:cs typeface="+mn-ea"/>
              <a:sym typeface="+mn-lt"/>
            </a:endParaRPr>
          </a:p>
        </p:txBody>
      </p:sp>
      <p:sp>
        <p:nvSpPr>
          <p:cNvPr id="25" name="矩形 24"/>
          <p:cNvSpPr/>
          <p:nvPr/>
        </p:nvSpPr>
        <p:spPr>
          <a:xfrm>
            <a:off x="7202639" y="2161838"/>
            <a:ext cx="2092036" cy="15690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150000"/>
              </a:lnSpc>
            </a:pPr>
            <a:r>
              <a:rPr lang="zh-CN" altLang="en-US" dirty="0" smtClean="0">
                <a:cs typeface="+mn-ea"/>
                <a:sym typeface="+mn-lt"/>
              </a:rPr>
              <a:t>在此输入关于此标题或图形的文字描述内容</a:t>
            </a:r>
            <a:endParaRPr lang="zh-CN" altLang="en-US" dirty="0">
              <a:cs typeface="+mn-ea"/>
              <a:sym typeface="+mn-lt"/>
            </a:endParaRPr>
          </a:p>
        </p:txBody>
      </p:sp>
      <p:sp>
        <p:nvSpPr>
          <p:cNvPr id="26" name="矩形 25"/>
          <p:cNvSpPr/>
          <p:nvPr/>
        </p:nvSpPr>
        <p:spPr>
          <a:xfrm>
            <a:off x="9377805" y="3813995"/>
            <a:ext cx="2092036" cy="156902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algn="ctr">
              <a:lnSpc>
                <a:spcPct val="150000"/>
              </a:lnSpc>
            </a:pPr>
            <a:r>
              <a:rPr lang="zh-CN" altLang="en-US" dirty="0" smtClean="0">
                <a:cs typeface="+mn-ea"/>
                <a:sym typeface="+mn-lt"/>
              </a:rPr>
              <a:t>在此输入关于此标题或图形的文字描述内容</a:t>
            </a:r>
            <a:endParaRPr lang="zh-CN" altLang="en-US" dirty="0">
              <a:cs typeface="+mn-ea"/>
              <a:sym typeface="+mn-lt"/>
            </a:endParaRPr>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1543" y="3813422"/>
            <a:ext cx="2092800" cy="1569600"/>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1875" y="3813994"/>
            <a:ext cx="2092800" cy="1569600"/>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77423" y="2161265"/>
            <a:ext cx="2092800" cy="1569600"/>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27091" y="2161265"/>
            <a:ext cx="2092800" cy="1569600"/>
          </a:xfrm>
          <a:prstGeom prst="rect">
            <a:avLst/>
          </a:prstGeom>
        </p:spPr>
      </p:pic>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9116" y="2161265"/>
            <a:ext cx="2092800" cy="1569600"/>
          </a:xfrm>
          <a:prstGeom prst="rect">
            <a:avLst/>
          </a:prstGeom>
        </p:spPr>
      </p:pic>
    </p:spTree>
    <p:extLst>
      <p:ext uri="{BB962C8B-B14F-4D97-AF65-F5344CB8AC3E}">
        <p14:creationId xmlns:p14="http://schemas.microsoft.com/office/powerpoint/2010/main" val="2211559121"/>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750"/>
                                        <p:tgtEl>
                                          <p:spTgt spid="3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750"/>
                                        <p:tgtEl>
                                          <p:spTgt spid="22"/>
                                        </p:tgtEl>
                                      </p:cBhvr>
                                    </p:animEffect>
                                  </p:childTnLst>
                                </p:cTn>
                              </p:par>
                            </p:childTnLst>
                          </p:cTn>
                        </p:par>
                        <p:par>
                          <p:cTn id="12" fill="hold">
                            <p:stCondLst>
                              <p:cond delay="1750"/>
                            </p:stCondLst>
                            <p:childTnLst>
                              <p:par>
                                <p:cTn id="13" presetID="10" presetClass="entr" presetSubtype="0" fill="hold" nodeType="afterEffect">
                                  <p:stCondLst>
                                    <p:cond delay="25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750"/>
                                        <p:tgtEl>
                                          <p:spTgt spid="27"/>
                                        </p:tgtEl>
                                      </p:cBhvr>
                                    </p:animEffect>
                                  </p:childTnLst>
                                </p:cTn>
                              </p:par>
                            </p:childTnLst>
                          </p:cTn>
                        </p:par>
                        <p:par>
                          <p:cTn id="16" fill="hold">
                            <p:stCondLst>
                              <p:cond delay="27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750"/>
                                        <p:tgtEl>
                                          <p:spTgt spid="23"/>
                                        </p:tgtEl>
                                      </p:cBhvr>
                                    </p:animEffect>
                                  </p:childTnLst>
                                </p:cTn>
                              </p:par>
                            </p:childTnLst>
                          </p:cTn>
                        </p:par>
                        <p:par>
                          <p:cTn id="20" fill="hold">
                            <p:stCondLst>
                              <p:cond delay="3500"/>
                            </p:stCondLst>
                            <p:childTnLst>
                              <p:par>
                                <p:cTn id="21" presetID="10" presetClass="entr" presetSubtype="0" fill="hold" nodeType="afterEffect">
                                  <p:stCondLst>
                                    <p:cond delay="25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750"/>
                                        <p:tgtEl>
                                          <p:spTgt spid="30"/>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childTnLst>
                                </p:cTn>
                              </p:par>
                            </p:childTnLst>
                          </p:cTn>
                        </p:par>
                        <p:par>
                          <p:cTn id="28" fill="hold">
                            <p:stCondLst>
                              <p:cond delay="5250"/>
                            </p:stCondLst>
                            <p:childTnLst>
                              <p:par>
                                <p:cTn id="29" presetID="10" presetClass="entr" presetSubtype="0" fill="hold" nodeType="afterEffect">
                                  <p:stCondLst>
                                    <p:cond delay="25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750"/>
                                        <p:tgtEl>
                                          <p:spTgt spid="28"/>
                                        </p:tgtEl>
                                      </p:cBhvr>
                                    </p:animEffect>
                                  </p:childTnLst>
                                </p:cTn>
                              </p:par>
                            </p:childTnLst>
                          </p:cTn>
                        </p:par>
                        <p:par>
                          <p:cTn id="32" fill="hold">
                            <p:stCondLst>
                              <p:cond delay="62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750"/>
                                        <p:tgtEl>
                                          <p:spTgt spid="25"/>
                                        </p:tgtEl>
                                      </p:cBhvr>
                                    </p:animEffect>
                                  </p:childTnLst>
                                </p:cTn>
                              </p:par>
                            </p:childTnLst>
                          </p:cTn>
                        </p:par>
                        <p:par>
                          <p:cTn id="36" fill="hold">
                            <p:stCondLst>
                              <p:cond delay="7000"/>
                            </p:stCondLst>
                            <p:childTnLst>
                              <p:par>
                                <p:cTn id="37" presetID="10" presetClass="entr" presetSubtype="0" fill="hold" nodeType="afterEffect">
                                  <p:stCondLst>
                                    <p:cond delay="25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750"/>
                                        <p:tgtEl>
                                          <p:spTgt spid="29"/>
                                        </p:tgtEl>
                                      </p:cBhvr>
                                    </p:animEffect>
                                  </p:childTnLst>
                                </p:cTn>
                              </p:par>
                            </p:childTnLst>
                          </p:cTn>
                        </p:par>
                        <p:par>
                          <p:cTn id="40" fill="hold">
                            <p:stCondLst>
                              <p:cond delay="8000"/>
                            </p:stCondLst>
                            <p:childTnLst>
                              <p:par>
                                <p:cTn id="41" presetID="10"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未来发展</a:t>
            </a:r>
            <a:endParaRPr lang="zh-CN" altLang="en-US" dirty="0"/>
          </a:p>
        </p:txBody>
      </p:sp>
      <p:sp>
        <p:nvSpPr>
          <p:cNvPr id="12" name="文本框 11"/>
          <p:cNvSpPr txBox="1"/>
          <p:nvPr/>
        </p:nvSpPr>
        <p:spPr>
          <a:xfrm>
            <a:off x="1133390" y="3066655"/>
            <a:ext cx="1733550" cy="704850"/>
          </a:xfrm>
          <a:prstGeom prst="rect">
            <a:avLst/>
          </a:prstGeom>
          <a:noFill/>
        </p:spPr>
        <p:txBody>
          <a:bodyPr wrap="none" rtlCol="0">
            <a:noAutofit/>
          </a:bodyPr>
          <a:lstStyle/>
          <a:p>
            <a:r>
              <a:rPr lang="zh-CN" altLang="en-US" sz="8000" dirty="0" smtClean="0">
                <a:solidFill>
                  <a:schemeClr val="tx1">
                    <a:lumMod val="75000"/>
                    <a:lumOff val="25000"/>
                  </a:schemeClr>
                </a:solidFill>
                <a:cs typeface="+mn-ea"/>
                <a:sym typeface="+mn-lt"/>
              </a:rPr>
              <a:t>“</a:t>
            </a:r>
            <a:endParaRPr lang="zh-CN" altLang="en-US" sz="8000" dirty="0">
              <a:solidFill>
                <a:schemeClr val="tx1">
                  <a:lumMod val="75000"/>
                  <a:lumOff val="25000"/>
                </a:schemeClr>
              </a:solidFill>
              <a:cs typeface="+mn-ea"/>
              <a:sym typeface="+mn-lt"/>
            </a:endParaRPr>
          </a:p>
        </p:txBody>
      </p:sp>
      <p:sp>
        <p:nvSpPr>
          <p:cNvPr id="13" name="文本框 12"/>
          <p:cNvSpPr txBox="1"/>
          <p:nvPr/>
        </p:nvSpPr>
        <p:spPr>
          <a:xfrm>
            <a:off x="2175782" y="3541944"/>
            <a:ext cx="7840436" cy="1246495"/>
          </a:xfrm>
          <a:prstGeom prst="rect">
            <a:avLst/>
          </a:prstGeom>
          <a:noFill/>
        </p:spPr>
        <p:txBody>
          <a:bodyPr wrap="square" rtlCol="0">
            <a:spAutoFit/>
          </a:bodyPr>
          <a:lstStyle/>
          <a:p>
            <a:pPr>
              <a:lnSpc>
                <a:spcPct val="125000"/>
              </a:lnSpc>
            </a:pPr>
            <a:r>
              <a:rPr lang="zh-CN" altLang="en-US" sz="2000" dirty="0">
                <a:solidFill>
                  <a:schemeClr val="tx1">
                    <a:lumMod val="75000"/>
                    <a:lumOff val="25000"/>
                  </a:schemeClr>
                </a:solidFill>
                <a:cs typeface="+mn-ea"/>
                <a:sym typeface="+mn-lt"/>
              </a:rPr>
              <a:t>点击此处输入与此小标题或图形相关的文字描述内容或数据分析</a:t>
            </a:r>
            <a:r>
              <a:rPr lang="zh-CN" altLang="en-US" sz="2000" dirty="0" smtClean="0">
                <a:solidFill>
                  <a:schemeClr val="tx1">
                    <a:lumMod val="75000"/>
                    <a:lumOff val="25000"/>
                  </a:schemeClr>
                </a:solidFill>
                <a:cs typeface="+mn-ea"/>
                <a:sym typeface="+mn-lt"/>
              </a:rPr>
              <a:t>。</a:t>
            </a:r>
            <a:endParaRPr lang="zh-CN" altLang="en-US" sz="2000" dirty="0">
              <a:solidFill>
                <a:schemeClr val="tx1">
                  <a:lumMod val="75000"/>
                  <a:lumOff val="25000"/>
                </a:schemeClr>
              </a:solidFill>
              <a:cs typeface="+mn-ea"/>
              <a:sym typeface="+mn-lt"/>
            </a:endParaRPr>
          </a:p>
          <a:p>
            <a:pPr>
              <a:lnSpc>
                <a:spcPct val="125000"/>
              </a:lnSpc>
            </a:pPr>
            <a:r>
              <a:rPr lang="zh-CN" altLang="en-US" sz="2000" dirty="0">
                <a:solidFill>
                  <a:schemeClr val="tx1">
                    <a:lumMod val="75000"/>
                    <a:lumOff val="25000"/>
                  </a:schemeClr>
                </a:solidFill>
                <a:cs typeface="+mn-ea"/>
                <a:sym typeface="+mn-lt"/>
              </a:rPr>
              <a:t>点击此处输入与此小标题或者与此图形相关的内容介绍、数据统计、事件分析、总结概述等文字描述内容。</a:t>
            </a:r>
            <a:endParaRPr lang="zh-CN" altLang="en-US" sz="2000" dirty="0" smtClean="0">
              <a:solidFill>
                <a:schemeClr val="tx1">
                  <a:lumMod val="75000"/>
                  <a:lumOff val="25000"/>
                </a:schemeClr>
              </a:solidFill>
              <a:cs typeface="+mn-ea"/>
              <a:sym typeface="+mn-lt"/>
            </a:endParaRPr>
          </a:p>
        </p:txBody>
      </p:sp>
      <p:sp>
        <p:nvSpPr>
          <p:cNvPr id="14" name="文本框 13"/>
          <p:cNvSpPr txBox="1"/>
          <p:nvPr/>
        </p:nvSpPr>
        <p:spPr>
          <a:xfrm>
            <a:off x="9325060" y="4436014"/>
            <a:ext cx="1733550" cy="704850"/>
          </a:xfrm>
          <a:prstGeom prst="rect">
            <a:avLst/>
          </a:prstGeom>
          <a:noFill/>
        </p:spPr>
        <p:txBody>
          <a:bodyPr wrap="none" rtlCol="0">
            <a:noAutofit/>
          </a:bodyPr>
          <a:lstStyle/>
          <a:p>
            <a:r>
              <a:rPr lang="zh-CN" altLang="en-US" sz="8000" dirty="0" smtClean="0">
                <a:solidFill>
                  <a:schemeClr val="tx1">
                    <a:lumMod val="75000"/>
                    <a:lumOff val="25000"/>
                  </a:schemeClr>
                </a:solidFill>
                <a:cs typeface="+mn-ea"/>
                <a:sym typeface="+mn-lt"/>
              </a:rPr>
              <a:t>“</a:t>
            </a:r>
            <a:endParaRPr lang="zh-CN" altLang="en-US" sz="8000" dirty="0">
              <a:solidFill>
                <a:schemeClr val="tx1">
                  <a:lumMod val="75000"/>
                  <a:lumOff val="25000"/>
                </a:schemeClr>
              </a:solidFill>
              <a:cs typeface="+mn-ea"/>
              <a:sym typeface="+mn-lt"/>
            </a:endParaRPr>
          </a:p>
        </p:txBody>
      </p:sp>
      <p:sp>
        <p:nvSpPr>
          <p:cNvPr id="15" name="文本框 14"/>
          <p:cNvSpPr txBox="1"/>
          <p:nvPr/>
        </p:nvSpPr>
        <p:spPr>
          <a:xfrm>
            <a:off x="4362450" y="1662412"/>
            <a:ext cx="3467100" cy="923330"/>
          </a:xfrm>
          <a:prstGeom prst="rect">
            <a:avLst/>
          </a:prstGeom>
          <a:noFill/>
        </p:spPr>
        <p:txBody>
          <a:bodyPr wrap="square" rtlCol="0">
            <a:spAutoFit/>
          </a:bodyPr>
          <a:lstStyle/>
          <a:p>
            <a:pPr algn="ctr"/>
            <a:r>
              <a:rPr lang="zh-CN" altLang="en-US" sz="5400" b="1" dirty="0">
                <a:solidFill>
                  <a:schemeClr val="tx1">
                    <a:lumMod val="75000"/>
                    <a:lumOff val="25000"/>
                  </a:schemeClr>
                </a:solidFill>
                <a:cs typeface="+mn-ea"/>
                <a:sym typeface="+mn-lt"/>
              </a:rPr>
              <a:t>小标题</a:t>
            </a:r>
          </a:p>
        </p:txBody>
      </p:sp>
    </p:spTree>
    <p:extLst>
      <p:ext uri="{BB962C8B-B14F-4D97-AF65-F5344CB8AC3E}">
        <p14:creationId xmlns:p14="http://schemas.microsoft.com/office/powerpoint/2010/main" val="168819936"/>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childTnLst>
                          </p:cTn>
                        </p:par>
                        <p:par>
                          <p:cTn id="12" fill="hold">
                            <p:stCondLst>
                              <p:cond delay="1250"/>
                            </p:stCondLst>
                            <p:childTnLst>
                              <p:par>
                                <p:cTn id="13" presetID="10" presetClass="entr" presetSubtype="0" fill="hold" grpId="0" nodeType="afterEffect">
                                  <p:stCondLst>
                                    <p:cond delay="0"/>
                                  </p:stCondLst>
                                  <p:iterate type="lt">
                                    <p:tmPct val="5000"/>
                                  </p:iterate>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3625"/>
                            </p:stCondLst>
                            <p:childTnLst>
                              <p:par>
                                <p:cTn id="17" presetID="10"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822248" y="2748609"/>
            <a:ext cx="8547504" cy="461665"/>
          </a:xfrm>
          <a:prstGeom prst="rect">
            <a:avLst/>
          </a:prstGeom>
          <a:noFill/>
        </p:spPr>
        <p:txBody>
          <a:bodyPr wrap="square" rtlCol="0">
            <a:spAutoFit/>
          </a:bodyPr>
          <a:lstStyle/>
          <a:p>
            <a:pPr algn="ctr"/>
            <a:r>
              <a:rPr lang="en-US" altLang="zh-CN" sz="2400" dirty="0">
                <a:solidFill>
                  <a:schemeClr val="bg1"/>
                </a:solidFill>
                <a:cs typeface="+mn-ea"/>
                <a:sym typeface="+mn-lt"/>
              </a:rPr>
              <a:t>THANK YOU FOR YOUR CRITICISM AND ADVICE</a:t>
            </a:r>
            <a:endParaRPr lang="zh-CN" altLang="en-US" sz="2400" dirty="0">
              <a:solidFill>
                <a:schemeClr val="bg1"/>
              </a:solidFill>
              <a:cs typeface="+mn-ea"/>
              <a:sym typeface="+mn-lt"/>
            </a:endParaRPr>
          </a:p>
        </p:txBody>
      </p:sp>
      <p:sp>
        <p:nvSpPr>
          <p:cNvPr id="13" name="文本框 12"/>
          <p:cNvSpPr txBox="1"/>
          <p:nvPr/>
        </p:nvSpPr>
        <p:spPr>
          <a:xfrm>
            <a:off x="7086782" y="3572396"/>
            <a:ext cx="2526891" cy="400110"/>
          </a:xfrm>
          <a:prstGeom prst="rect">
            <a:avLst/>
          </a:prstGeom>
          <a:noFill/>
        </p:spPr>
        <p:txBody>
          <a:bodyPr wrap="square" rtlCol="0">
            <a:spAutoFit/>
          </a:bodyPr>
          <a:lstStyle/>
          <a:p>
            <a:r>
              <a:rPr lang="zh-CN" altLang="en-US" sz="2000" dirty="0" smtClean="0">
                <a:solidFill>
                  <a:schemeClr val="bg1"/>
                </a:solidFill>
                <a:cs typeface="+mn-ea"/>
                <a:sym typeface="+mn-lt"/>
              </a:rPr>
              <a:t>答辩学生：</a:t>
            </a:r>
            <a:r>
              <a:rPr lang="en-US" altLang="zh-CN" sz="2000" dirty="0" smtClean="0">
                <a:solidFill>
                  <a:schemeClr val="bg1"/>
                </a:solidFill>
                <a:cs typeface="+mn-ea"/>
                <a:sym typeface="+mn-lt"/>
              </a:rPr>
              <a:t>XXX</a:t>
            </a:r>
            <a:endParaRPr lang="zh-CN" altLang="en-US" sz="2000" dirty="0">
              <a:solidFill>
                <a:schemeClr val="bg1"/>
              </a:solidFill>
              <a:cs typeface="+mn-ea"/>
              <a:sym typeface="+mn-lt"/>
            </a:endParaRPr>
          </a:p>
        </p:txBody>
      </p:sp>
      <p:cxnSp>
        <p:nvCxnSpPr>
          <p:cNvPr id="16" name="直接连接符 15"/>
          <p:cNvCxnSpPr/>
          <p:nvPr/>
        </p:nvCxnSpPr>
        <p:spPr>
          <a:xfrm>
            <a:off x="1277258" y="3349758"/>
            <a:ext cx="9637485" cy="0"/>
          </a:xfrm>
          <a:prstGeom prst="line">
            <a:avLst/>
          </a:prstGeom>
          <a:ln>
            <a:gradFill>
              <a:gsLst>
                <a:gs pos="0">
                  <a:schemeClr val="bg1">
                    <a:alpha val="0"/>
                  </a:schemeClr>
                </a:gs>
                <a:gs pos="50000">
                  <a:schemeClr val="bg1"/>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123666" y="1771918"/>
            <a:ext cx="9944668" cy="1015663"/>
          </a:xfrm>
          <a:prstGeom prst="rect">
            <a:avLst/>
          </a:prstGeom>
          <a:noFill/>
        </p:spPr>
        <p:txBody>
          <a:bodyPr wrap="square" rtlCol="0">
            <a:spAutoFit/>
          </a:bodyPr>
          <a:lstStyle/>
          <a:p>
            <a:pPr algn="ctr"/>
            <a:r>
              <a:rPr lang="zh-CN" altLang="en-US" sz="6000" dirty="0" smtClean="0">
                <a:solidFill>
                  <a:schemeClr val="bg1"/>
                </a:solidFill>
                <a:cs typeface="+mn-ea"/>
                <a:sym typeface="+mn-lt"/>
              </a:rPr>
              <a:t>感谢您的批评与指教</a:t>
            </a:r>
            <a:endParaRPr lang="zh-CN" altLang="en-US" sz="6000" dirty="0">
              <a:solidFill>
                <a:schemeClr val="bg1"/>
              </a:solidFill>
              <a:cs typeface="+mn-ea"/>
              <a:sym typeface="+mn-lt"/>
            </a:endParaRPr>
          </a:p>
        </p:txBody>
      </p:sp>
      <p:sp>
        <p:nvSpPr>
          <p:cNvPr id="12" name="文本框 11"/>
          <p:cNvSpPr txBox="1"/>
          <p:nvPr/>
        </p:nvSpPr>
        <p:spPr>
          <a:xfrm>
            <a:off x="3650408" y="3572396"/>
            <a:ext cx="2526891" cy="400110"/>
          </a:xfrm>
          <a:prstGeom prst="rect">
            <a:avLst/>
          </a:prstGeom>
          <a:noFill/>
        </p:spPr>
        <p:txBody>
          <a:bodyPr wrap="square" rtlCol="0">
            <a:spAutoFit/>
          </a:bodyPr>
          <a:lstStyle/>
          <a:p>
            <a:r>
              <a:rPr lang="zh-CN" altLang="en-US" sz="2000" dirty="0" smtClean="0">
                <a:solidFill>
                  <a:schemeClr val="bg1"/>
                </a:solidFill>
                <a:cs typeface="+mn-ea"/>
                <a:sym typeface="+mn-lt"/>
              </a:rPr>
              <a:t>指导教师：</a:t>
            </a:r>
            <a:r>
              <a:rPr lang="en-US" altLang="zh-CN" sz="2000" dirty="0" smtClean="0">
                <a:solidFill>
                  <a:schemeClr val="bg1"/>
                </a:solidFill>
                <a:cs typeface="+mn-ea"/>
                <a:sym typeface="+mn-lt"/>
              </a:rPr>
              <a:t>XXX</a:t>
            </a:r>
          </a:p>
        </p:txBody>
      </p:sp>
      <p:sp>
        <p:nvSpPr>
          <p:cNvPr id="14" name="任意多边形 13"/>
          <p:cNvSpPr>
            <a:spLocks noChangeAspect="1"/>
          </p:cNvSpPr>
          <p:nvPr/>
        </p:nvSpPr>
        <p:spPr>
          <a:xfrm>
            <a:off x="6598498" y="3592451"/>
            <a:ext cx="373247" cy="360000"/>
          </a:xfrm>
          <a:custGeom>
            <a:avLst/>
            <a:gdLst>
              <a:gd name="connsiteX0" fmla="*/ 2980072 w 3788229"/>
              <a:gd name="connsiteY0" fmla="*/ 2739384 h 3653784"/>
              <a:gd name="connsiteX1" fmla="*/ 3196072 w 3788229"/>
              <a:gd name="connsiteY1" fmla="*/ 3653784 h 3653784"/>
              <a:gd name="connsiteX2" fmla="*/ 2764072 w 3788229"/>
              <a:gd name="connsiteY2" fmla="*/ 3653784 h 3653784"/>
              <a:gd name="connsiteX3" fmla="*/ 2980071 w 3788229"/>
              <a:gd name="connsiteY3" fmla="*/ 2439230 h 3653784"/>
              <a:gd name="connsiteX4" fmla="*/ 3079350 w 3788229"/>
              <a:gd name="connsiteY4" fmla="*/ 2538509 h 3653784"/>
              <a:gd name="connsiteX5" fmla="*/ 2980071 w 3788229"/>
              <a:gd name="connsiteY5" fmla="*/ 2637788 h 3653784"/>
              <a:gd name="connsiteX6" fmla="*/ 2880792 w 3788229"/>
              <a:gd name="connsiteY6" fmla="*/ 2538509 h 3653784"/>
              <a:gd name="connsiteX7" fmla="*/ 2980071 w 3788229"/>
              <a:gd name="connsiteY7" fmla="*/ 2439230 h 3653784"/>
              <a:gd name="connsiteX8" fmla="*/ 3338287 w 3788229"/>
              <a:gd name="connsiteY8" fmla="*/ 1211948 h 3653784"/>
              <a:gd name="connsiteX9" fmla="*/ 3338287 w 3788229"/>
              <a:gd name="connsiteY9" fmla="*/ 2086440 h 3653784"/>
              <a:gd name="connsiteX10" fmla="*/ 3039944 w 3788229"/>
              <a:gd name="connsiteY10" fmla="*/ 2219119 h 3653784"/>
              <a:gd name="connsiteX11" fmla="*/ 3039944 w 3788229"/>
              <a:gd name="connsiteY11" fmla="*/ 1344627 h 3653784"/>
              <a:gd name="connsiteX12" fmla="*/ 449942 w 3788229"/>
              <a:gd name="connsiteY12" fmla="*/ 1211948 h 3653784"/>
              <a:gd name="connsiteX13" fmla="*/ 1894114 w 3788229"/>
              <a:gd name="connsiteY13" fmla="*/ 1854197 h 3653784"/>
              <a:gd name="connsiteX14" fmla="*/ 2920199 w 3788229"/>
              <a:gd name="connsiteY14" fmla="*/ 1397879 h 3653784"/>
              <a:gd name="connsiteX15" fmla="*/ 2920199 w 3788229"/>
              <a:gd name="connsiteY15" fmla="*/ 2272371 h 3653784"/>
              <a:gd name="connsiteX16" fmla="*/ 1894114 w 3788229"/>
              <a:gd name="connsiteY16" fmla="*/ 2728689 h 3653784"/>
              <a:gd name="connsiteX17" fmla="*/ 449942 w 3788229"/>
              <a:gd name="connsiteY17" fmla="*/ 2086440 h 3653784"/>
              <a:gd name="connsiteX18" fmla="*/ 1894115 w 3788229"/>
              <a:gd name="connsiteY18" fmla="*/ 0 h 3653784"/>
              <a:gd name="connsiteX19" fmla="*/ 3788229 w 3788229"/>
              <a:gd name="connsiteY19" fmla="*/ 849086 h 3653784"/>
              <a:gd name="connsiteX20" fmla="*/ 2898197 w 3788229"/>
              <a:gd name="connsiteY20" fmla="*/ 1248066 h 3653784"/>
              <a:gd name="connsiteX21" fmla="*/ 2073823 w 3788229"/>
              <a:gd name="connsiteY21" fmla="*/ 857613 h 3653784"/>
              <a:gd name="connsiteX22" fmla="*/ 2075544 w 3788229"/>
              <a:gd name="connsiteY22" fmla="*/ 849086 h 3653784"/>
              <a:gd name="connsiteX23" fmla="*/ 1894115 w 3788229"/>
              <a:gd name="connsiteY23" fmla="*/ 667657 h 3653784"/>
              <a:gd name="connsiteX24" fmla="*/ 1712686 w 3788229"/>
              <a:gd name="connsiteY24" fmla="*/ 849086 h 3653784"/>
              <a:gd name="connsiteX25" fmla="*/ 1894115 w 3788229"/>
              <a:gd name="connsiteY25" fmla="*/ 1030515 h 3653784"/>
              <a:gd name="connsiteX26" fmla="*/ 2022405 w 3788229"/>
              <a:gd name="connsiteY26" fmla="*/ 977376 h 3653784"/>
              <a:gd name="connsiteX27" fmla="*/ 2028342 w 3788229"/>
              <a:gd name="connsiteY27" fmla="*/ 968569 h 3653784"/>
              <a:gd name="connsiteX28" fmla="*/ 2754477 w 3788229"/>
              <a:gd name="connsiteY28" fmla="*/ 1312493 h 3653784"/>
              <a:gd name="connsiteX29" fmla="*/ 1894115 w 3788229"/>
              <a:gd name="connsiteY29" fmla="*/ 1698172 h 3653784"/>
              <a:gd name="connsiteX30" fmla="*/ 0 w 3788229"/>
              <a:gd name="connsiteY30" fmla="*/ 849086 h 365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88229" h="3653784">
                <a:moveTo>
                  <a:pt x="2980072" y="2739384"/>
                </a:moveTo>
                <a:lnTo>
                  <a:pt x="3196072" y="3653784"/>
                </a:lnTo>
                <a:lnTo>
                  <a:pt x="2764072" y="3653784"/>
                </a:lnTo>
                <a:close/>
                <a:moveTo>
                  <a:pt x="2980071" y="2439230"/>
                </a:moveTo>
                <a:cubicBezTo>
                  <a:pt x="3034901" y="2439230"/>
                  <a:pt x="3079350" y="2483679"/>
                  <a:pt x="3079350" y="2538509"/>
                </a:cubicBezTo>
                <a:cubicBezTo>
                  <a:pt x="3079350" y="2593339"/>
                  <a:pt x="3034901" y="2637788"/>
                  <a:pt x="2980071" y="2637788"/>
                </a:cubicBezTo>
                <a:cubicBezTo>
                  <a:pt x="2925241" y="2637788"/>
                  <a:pt x="2880792" y="2593339"/>
                  <a:pt x="2880792" y="2538509"/>
                </a:cubicBezTo>
                <a:cubicBezTo>
                  <a:pt x="2880792" y="2483679"/>
                  <a:pt x="2925241" y="2439230"/>
                  <a:pt x="2980071" y="2439230"/>
                </a:cubicBezTo>
                <a:close/>
                <a:moveTo>
                  <a:pt x="3338287" y="1211948"/>
                </a:moveTo>
                <a:lnTo>
                  <a:pt x="3338287" y="2086440"/>
                </a:lnTo>
                <a:lnTo>
                  <a:pt x="3039944" y="2219119"/>
                </a:lnTo>
                <a:lnTo>
                  <a:pt x="3039944" y="1344627"/>
                </a:lnTo>
                <a:close/>
                <a:moveTo>
                  <a:pt x="449942" y="1211948"/>
                </a:moveTo>
                <a:lnTo>
                  <a:pt x="1894114" y="1854197"/>
                </a:lnTo>
                <a:lnTo>
                  <a:pt x="2920199" y="1397879"/>
                </a:lnTo>
                <a:lnTo>
                  <a:pt x="2920199" y="2272371"/>
                </a:lnTo>
                <a:lnTo>
                  <a:pt x="1894114" y="2728689"/>
                </a:lnTo>
                <a:lnTo>
                  <a:pt x="449942" y="2086440"/>
                </a:lnTo>
                <a:close/>
                <a:moveTo>
                  <a:pt x="1894115" y="0"/>
                </a:moveTo>
                <a:lnTo>
                  <a:pt x="3788229" y="849086"/>
                </a:lnTo>
                <a:lnTo>
                  <a:pt x="2898197" y="1248066"/>
                </a:lnTo>
                <a:lnTo>
                  <a:pt x="2073823" y="857613"/>
                </a:lnTo>
                <a:lnTo>
                  <a:pt x="2075544" y="849086"/>
                </a:lnTo>
                <a:cubicBezTo>
                  <a:pt x="2075544" y="748886"/>
                  <a:pt x="1994315" y="667657"/>
                  <a:pt x="1894115" y="667657"/>
                </a:cubicBezTo>
                <a:cubicBezTo>
                  <a:pt x="1793915" y="667657"/>
                  <a:pt x="1712686" y="748886"/>
                  <a:pt x="1712686" y="849086"/>
                </a:cubicBezTo>
                <a:cubicBezTo>
                  <a:pt x="1712686" y="949286"/>
                  <a:pt x="1793915" y="1030515"/>
                  <a:pt x="1894115" y="1030515"/>
                </a:cubicBezTo>
                <a:cubicBezTo>
                  <a:pt x="1944215" y="1030515"/>
                  <a:pt x="1989573" y="1010208"/>
                  <a:pt x="2022405" y="977376"/>
                </a:cubicBezTo>
                <a:lnTo>
                  <a:pt x="2028342" y="968569"/>
                </a:lnTo>
                <a:lnTo>
                  <a:pt x="2754477" y="1312493"/>
                </a:lnTo>
                <a:lnTo>
                  <a:pt x="1894115" y="1698172"/>
                </a:lnTo>
                <a:lnTo>
                  <a:pt x="0" y="8490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cs typeface="+mn-ea"/>
              <a:sym typeface="+mn-lt"/>
            </a:endParaRPr>
          </a:p>
        </p:txBody>
      </p:sp>
      <p:sp>
        <p:nvSpPr>
          <p:cNvPr id="15" name="任意多边形 14"/>
          <p:cNvSpPr>
            <a:spLocks noChangeAspect="1"/>
          </p:cNvSpPr>
          <p:nvPr/>
        </p:nvSpPr>
        <p:spPr>
          <a:xfrm>
            <a:off x="3199046" y="3610451"/>
            <a:ext cx="324000" cy="324000"/>
          </a:xfrm>
          <a:custGeom>
            <a:avLst/>
            <a:gdLst>
              <a:gd name="connsiteX0" fmla="*/ 323834 w 3757853"/>
              <a:gd name="connsiteY0" fmla="*/ 2826194 h 3757854"/>
              <a:gd name="connsiteX1" fmla="*/ 931659 w 3757853"/>
              <a:gd name="connsiteY1" fmla="*/ 3434019 h 3757854"/>
              <a:gd name="connsiteX2" fmla="*/ 0 w 3757853"/>
              <a:gd name="connsiteY2" fmla="*/ 3757854 h 3757854"/>
              <a:gd name="connsiteX3" fmla="*/ 2958831 w 3757853"/>
              <a:gd name="connsiteY3" fmla="*/ 543794 h 3757854"/>
              <a:gd name="connsiteX4" fmla="*/ 2048517 w 3757853"/>
              <a:gd name="connsiteY4" fmla="*/ 1454108 h 3757854"/>
              <a:gd name="connsiteX5" fmla="*/ 2303745 w 3757853"/>
              <a:gd name="connsiteY5" fmla="*/ 1709336 h 3757854"/>
              <a:gd name="connsiteX6" fmla="*/ 3214059 w 3757853"/>
              <a:gd name="connsiteY6" fmla="*/ 799022 h 3757854"/>
              <a:gd name="connsiteX7" fmla="*/ 3046271 w 3757853"/>
              <a:gd name="connsiteY7" fmla="*/ 0 h 3757854"/>
              <a:gd name="connsiteX8" fmla="*/ 3130563 w 3757853"/>
              <a:gd name="connsiteY8" fmla="*/ 34915 h 3757854"/>
              <a:gd name="connsiteX9" fmla="*/ 3722939 w 3757853"/>
              <a:gd name="connsiteY9" fmla="*/ 627292 h 3757854"/>
              <a:gd name="connsiteX10" fmla="*/ 3722939 w 3757853"/>
              <a:gd name="connsiteY10" fmla="*/ 795874 h 3757854"/>
              <a:gd name="connsiteX11" fmla="*/ 1177594 w 3757853"/>
              <a:gd name="connsiteY11" fmla="*/ 3341219 h 3757854"/>
              <a:gd name="connsiteX12" fmla="*/ 1009011 w 3757853"/>
              <a:gd name="connsiteY12" fmla="*/ 3341219 h 3757854"/>
              <a:gd name="connsiteX13" fmla="*/ 416635 w 3757853"/>
              <a:gd name="connsiteY13" fmla="*/ 2748843 h 3757854"/>
              <a:gd name="connsiteX14" fmla="*/ 416635 w 3757853"/>
              <a:gd name="connsiteY14" fmla="*/ 2580260 h 3757854"/>
              <a:gd name="connsiteX15" fmla="*/ 2961980 w 3757853"/>
              <a:gd name="connsiteY15" fmla="*/ 34915 h 3757854"/>
              <a:gd name="connsiteX16" fmla="*/ 3046271 w 3757853"/>
              <a:gd name="connsiteY16" fmla="*/ 0 h 3757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57853" h="3757854">
                <a:moveTo>
                  <a:pt x="323834" y="2826194"/>
                </a:moveTo>
                <a:lnTo>
                  <a:pt x="931659" y="3434019"/>
                </a:lnTo>
                <a:lnTo>
                  <a:pt x="0" y="3757854"/>
                </a:lnTo>
                <a:close/>
                <a:moveTo>
                  <a:pt x="2958831" y="543794"/>
                </a:moveTo>
                <a:lnTo>
                  <a:pt x="2048517" y="1454108"/>
                </a:lnTo>
                <a:lnTo>
                  <a:pt x="2303745" y="1709336"/>
                </a:lnTo>
                <a:lnTo>
                  <a:pt x="3214059" y="799022"/>
                </a:lnTo>
                <a:close/>
                <a:moveTo>
                  <a:pt x="3046271" y="0"/>
                </a:moveTo>
                <a:cubicBezTo>
                  <a:pt x="3076779" y="0"/>
                  <a:pt x="3107286" y="11638"/>
                  <a:pt x="3130563" y="34915"/>
                </a:cubicBezTo>
                <a:lnTo>
                  <a:pt x="3722939" y="627292"/>
                </a:lnTo>
                <a:cubicBezTo>
                  <a:pt x="3769492" y="673845"/>
                  <a:pt x="3769492" y="749321"/>
                  <a:pt x="3722939" y="795874"/>
                </a:cubicBezTo>
                <a:lnTo>
                  <a:pt x="1177594" y="3341219"/>
                </a:lnTo>
                <a:cubicBezTo>
                  <a:pt x="1131041" y="3387772"/>
                  <a:pt x="1055565" y="3387772"/>
                  <a:pt x="1009011" y="3341219"/>
                </a:cubicBezTo>
                <a:lnTo>
                  <a:pt x="416635" y="2748843"/>
                </a:lnTo>
                <a:cubicBezTo>
                  <a:pt x="370082" y="2702289"/>
                  <a:pt x="370082" y="2626813"/>
                  <a:pt x="416635" y="2580260"/>
                </a:cubicBezTo>
                <a:lnTo>
                  <a:pt x="2961980" y="34915"/>
                </a:lnTo>
                <a:cubicBezTo>
                  <a:pt x="2985256" y="11638"/>
                  <a:pt x="3015764" y="0"/>
                  <a:pt x="30462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cs typeface="+mn-ea"/>
              <a:sym typeface="+mn-lt"/>
            </a:endParaRPr>
          </a:p>
        </p:txBody>
      </p:sp>
    </p:spTree>
    <p:extLst>
      <p:ext uri="{BB962C8B-B14F-4D97-AF65-F5344CB8AC3E}">
        <p14:creationId xmlns:p14="http://schemas.microsoft.com/office/powerpoint/2010/main" val="3688190207"/>
      </p:ext>
    </p:extLst>
  </p:cSld>
  <p:clrMapOvr>
    <a:masterClrMapping/>
  </p:clrMapOvr>
  <mc:AlternateContent xmlns:mc="http://schemas.openxmlformats.org/markup-compatibility/2006" xmlns:p14="http://schemas.microsoft.com/office/powerpoint/2010/main">
    <mc:Choice Requires="p14">
      <p:transition spd="slow" p14:dur="1750" advTm="3000">
        <p:fad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8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750"/>
                                        <p:tgtEl>
                                          <p:spTgt spid="11"/>
                                        </p:tgtEl>
                                      </p:cBhvr>
                                    </p:animEffect>
                                    <p:anim calcmode="lin" valueType="num">
                                      <p:cBhvr>
                                        <p:cTn id="15" dur="750" fill="hold"/>
                                        <p:tgtEl>
                                          <p:spTgt spid="11"/>
                                        </p:tgtEl>
                                        <p:attrNameLst>
                                          <p:attrName>ppt_x</p:attrName>
                                        </p:attrNameLst>
                                      </p:cBhvr>
                                      <p:tavLst>
                                        <p:tav tm="0">
                                          <p:val>
                                            <p:strVal val="#ppt_x"/>
                                          </p:val>
                                        </p:tav>
                                        <p:tav tm="100000">
                                          <p:val>
                                            <p:strVal val="#ppt_x"/>
                                          </p:val>
                                        </p:tav>
                                      </p:tavLst>
                                    </p:anim>
                                    <p:anim calcmode="lin" valueType="num">
                                      <p:cBhvr>
                                        <p:cTn id="16" dur="75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2550"/>
                            </p:stCondLst>
                            <p:childTnLst>
                              <p:par>
                                <p:cTn id="18" presetID="16" presetClass="entr" presetSubtype="37"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outVertical)">
                                      <p:cBhvr>
                                        <p:cTn id="20" dur="500"/>
                                        <p:tgtEl>
                                          <p:spTgt spid="16"/>
                                        </p:tgtEl>
                                      </p:cBhvr>
                                    </p:animEffect>
                                  </p:childTnLst>
                                </p:cTn>
                              </p:par>
                            </p:childTnLst>
                          </p:cTn>
                        </p:par>
                        <p:par>
                          <p:cTn id="21" fill="hold">
                            <p:stCondLst>
                              <p:cond delay="305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55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0" grpId="0"/>
      <p:bldP spid="12" grpId="0"/>
      <p:bldP spid="14" grpId="0" animBg="1"/>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彩色铅笔毕业论文答辩动画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panose="020F0302020204030204"/>
        <a:ea typeface="微软雅黑"/>
        <a:cs typeface=""/>
      </a:majorFont>
      <a:minorFont>
        <a:latin typeface="微软雅黑"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707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TotalTime>
  <Words>3141</Words>
  <Application>Microsoft Office PowerPoint</Application>
  <PresentationFormat>宽屏</PresentationFormat>
  <Paragraphs>299</Paragraphs>
  <Slides>28</Slides>
  <Notes>28</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28</vt:i4>
      </vt:variant>
    </vt:vector>
  </HeadingPairs>
  <TitlesOfParts>
    <vt:vector size="35" baseType="lpstr">
      <vt:lpstr>Wingdings</vt:lpstr>
      <vt:lpstr>宋体</vt:lpstr>
      <vt:lpstr>微软雅黑 Light</vt:lpstr>
      <vt:lpstr>Calibri</vt:lpstr>
      <vt:lpstr>微软雅黑</vt:lpstr>
      <vt:lpstr>Arial</vt:lpstr>
      <vt:lpstr>Office 主题</vt:lpstr>
      <vt:lpstr>PowerPoint 演示文稿</vt:lpstr>
      <vt:lpstr>PowerPoint 演示文稿</vt:lpstr>
      <vt:lpstr>PowerPoint 演示文稿</vt:lpstr>
      <vt:lpstr>论文主题</vt:lpstr>
      <vt:lpstr>选题背景</vt:lpstr>
      <vt:lpstr>论点现状</vt:lpstr>
      <vt:lpstr>研究意义</vt:lpstr>
      <vt:lpstr>PowerPoint 演示文稿</vt:lpstr>
      <vt:lpstr>理论基础</vt:lpstr>
      <vt:lpstr>研究思路</vt:lpstr>
      <vt:lpstr>研究假设</vt:lpstr>
      <vt:lpstr>方法工具</vt:lpstr>
      <vt:lpstr>PowerPoint 演示文稿</vt:lpstr>
      <vt:lpstr>理论难点</vt:lpstr>
      <vt:lpstr>关键要素</vt:lpstr>
      <vt:lpstr>研究方案</vt:lpstr>
      <vt:lpstr>实施阶段</vt:lpstr>
      <vt:lpstr>PowerPoint 演示文稿</vt:lpstr>
      <vt:lpstr>主要问题</vt:lpstr>
      <vt:lpstr>分析研究</vt:lpstr>
      <vt:lpstr>正反观点</vt:lpstr>
      <vt:lpstr>讨论结果</vt:lpstr>
      <vt:lpstr>PowerPoint 演示文稿</vt:lpstr>
      <vt:lpstr>研究结论</vt:lpstr>
      <vt:lpstr>面临问题</vt:lpstr>
      <vt:lpstr>问题建议</vt:lpstr>
      <vt:lpstr>未来发展</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 ； http://pptx.taobao.com</dc:title>
  <dc:creator>小鹿ppt; http://pptx.taobao.com</dc:creator>
  <dc:description>小鹿ppt ； http://pptx.taobao.com</dc:description>
  <cp:lastModifiedBy>Administrator</cp:lastModifiedBy>
  <cp:revision>1</cp:revision>
  <dcterms:created xsi:type="dcterms:W3CDTF">2016-03-23T02:00:53Z</dcterms:created>
  <dcterms:modified xsi:type="dcterms:W3CDTF">2018-01-18T07:32:00Z</dcterms:modified>
</cp:coreProperties>
</file>