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4" r:id="rId3"/>
    <p:sldId id="265" r:id="rId4"/>
    <p:sldId id="257" r:id="rId5"/>
    <p:sldId id="269" r:id="rId6"/>
    <p:sldId id="270" r:id="rId7"/>
    <p:sldId id="266" r:id="rId8"/>
    <p:sldId id="271" r:id="rId9"/>
    <p:sldId id="272" r:id="rId10"/>
    <p:sldId id="273" r:id="rId11"/>
    <p:sldId id="267" r:id="rId12"/>
    <p:sldId id="274" r:id="rId13"/>
    <p:sldId id="275" r:id="rId14"/>
    <p:sldId id="276" r:id="rId15"/>
    <p:sldId id="268" r:id="rId16"/>
    <p:sldId id="277" r:id="rId17"/>
    <p:sldId id="278" r:id="rId18"/>
    <p:sldId id="28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5F3"/>
    <a:srgbClr val="434343"/>
    <a:srgbClr val="00A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195F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195F3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434343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solidFill>
                <a:srgbClr val="434343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434343"/>
              </a:solidFill>
              <a:ln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238653824"/>
        <c:axId val="234666240"/>
      </c:barChart>
      <c:catAx>
        <c:axId val="23865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234666240"/>
        <c:crosses val="autoZero"/>
        <c:auto val="1"/>
        <c:lblAlgn val="ctr"/>
        <c:lblOffset val="100"/>
        <c:noMultiLvlLbl val="0"/>
      </c:catAx>
      <c:valAx>
        <c:axId val="234666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865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43434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2195F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093248"/>
        <c:axId val="239094784"/>
      </c:lineChart>
      <c:catAx>
        <c:axId val="23909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239094784"/>
        <c:crosses val="autoZero"/>
        <c:auto val="1"/>
        <c:lblAlgn val="ctr"/>
        <c:lblOffset val="100"/>
        <c:noMultiLvlLbl val="0"/>
      </c:catAx>
      <c:valAx>
        <c:axId val="23909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23909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252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584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Administrator\Desktop\&#32972;&#26223;&#38899;&#20048;\&#23567;&#28165;&#26032;\Don%20Williams-And%20So%20It%20Goes.mp3" TargetMode="External"/><Relationship Id="rId1" Type="http://schemas.microsoft.com/office/2007/relationships/media" Target="file:///C:\Users\Administrator\Desktop\&#32972;&#26223;&#38899;&#20048;\&#23567;&#28165;&#26032;\Don%20Williams-And%20So%20It%20Goes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62071" y="2249884"/>
            <a:ext cx="6268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高端商务风通用演示模板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62072" y="2989366"/>
            <a:ext cx="626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 END BUSINESS WIND REPORT SUMMARY TEMPLATE</a:t>
            </a:r>
            <a:endParaRPr lang="zh-CN" altLang="en-US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34643" y="2963686"/>
            <a:ext cx="6123272" cy="420691"/>
            <a:chOff x="154098" y="6036154"/>
            <a:chExt cx="7581129" cy="420691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54098" y="6036154"/>
              <a:ext cx="7581129" cy="0"/>
            </a:xfrm>
            <a:prstGeom prst="line">
              <a:avLst/>
            </a:prstGeom>
            <a:ln>
              <a:solidFill>
                <a:srgbClr val="43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54098" y="6456845"/>
              <a:ext cx="7581129" cy="0"/>
            </a:xfrm>
            <a:prstGeom prst="line">
              <a:avLst/>
            </a:prstGeom>
            <a:ln>
              <a:solidFill>
                <a:srgbClr val="43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4962071" y="1476773"/>
            <a:ext cx="1863389" cy="8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2019</a:t>
            </a:r>
            <a:endParaRPr lang="zh-CN" altLang="en-US" sz="48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5034643" y="3614804"/>
            <a:ext cx="2017486" cy="437924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</a:p>
        </p:txBody>
      </p:sp>
      <p:pic>
        <p:nvPicPr>
          <p:cNvPr id="2" name="Don Williams-And So It Goes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95" b="15618"/>
          <a:stretch>
            <a:fillRect/>
          </a:stretch>
        </p:blipFill>
        <p:spPr>
          <a:xfrm>
            <a:off x="0" y="-1"/>
            <a:ext cx="2816942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54710" y="1"/>
            <a:ext cx="2934930" cy="6858000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37071" y="2137415"/>
            <a:ext cx="3575009" cy="2583171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816942" y="2613888"/>
            <a:ext cx="2218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Consolas" panose="020B0609020204030204" pitchFamily="49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Consolas" panose="020B0609020204030204" pitchFamily="49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37305" y="3177929"/>
            <a:ext cx="15697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503720" y="3308271"/>
            <a:ext cx="1399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259216" y="1056713"/>
            <a:ext cx="5775468" cy="854932"/>
            <a:chOff x="6273964" y="1120877"/>
            <a:chExt cx="5775468" cy="854932"/>
          </a:xfrm>
        </p:grpSpPr>
        <p:sp>
          <p:nvSpPr>
            <p:cNvPr id="20" name="矩形 19"/>
            <p:cNvSpPr/>
            <p:nvPr/>
          </p:nvSpPr>
          <p:spPr>
            <a:xfrm>
              <a:off x="6273964" y="1228581"/>
              <a:ext cx="678426" cy="678426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118932" y="1120877"/>
              <a:ext cx="2408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7133680" y="1460090"/>
              <a:ext cx="4915752" cy="515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I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59216" y="2353261"/>
            <a:ext cx="5775468" cy="854932"/>
            <a:chOff x="6273964" y="1120877"/>
            <a:chExt cx="5775468" cy="854932"/>
          </a:xfrm>
        </p:grpSpPr>
        <p:sp>
          <p:nvSpPr>
            <p:cNvPr id="25" name="矩形 24"/>
            <p:cNvSpPr/>
            <p:nvPr/>
          </p:nvSpPr>
          <p:spPr>
            <a:xfrm>
              <a:off x="6273964" y="1228581"/>
              <a:ext cx="678426" cy="678426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118932" y="1120877"/>
              <a:ext cx="2408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7133680" y="1460090"/>
              <a:ext cx="4915752" cy="515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I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59216" y="3649809"/>
            <a:ext cx="5775468" cy="854932"/>
            <a:chOff x="6273964" y="1120877"/>
            <a:chExt cx="5775468" cy="854932"/>
          </a:xfrm>
        </p:grpSpPr>
        <p:sp>
          <p:nvSpPr>
            <p:cNvPr id="29" name="矩形 28"/>
            <p:cNvSpPr/>
            <p:nvPr/>
          </p:nvSpPr>
          <p:spPr>
            <a:xfrm>
              <a:off x="6273964" y="1228581"/>
              <a:ext cx="678426" cy="678426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118932" y="1120877"/>
              <a:ext cx="2408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133680" y="1460090"/>
              <a:ext cx="4915752" cy="515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I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59216" y="4946356"/>
            <a:ext cx="5775468" cy="854932"/>
            <a:chOff x="6273964" y="1120877"/>
            <a:chExt cx="5775468" cy="854932"/>
          </a:xfrm>
        </p:grpSpPr>
        <p:sp>
          <p:nvSpPr>
            <p:cNvPr id="33" name="矩形 32"/>
            <p:cNvSpPr/>
            <p:nvPr/>
          </p:nvSpPr>
          <p:spPr>
            <a:xfrm>
              <a:off x="6273964" y="1228581"/>
              <a:ext cx="678426" cy="678426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118932" y="1120877"/>
              <a:ext cx="24085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7133680" y="1460090"/>
              <a:ext cx="4915752" cy="515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I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241458" y="1002891"/>
            <a:ext cx="1238864" cy="1238864"/>
          </a:xfrm>
          <a:prstGeom prst="rect">
            <a:avLst/>
          </a:prstGeom>
          <a:noFill/>
          <a:ln w="57150">
            <a:solidFill>
              <a:srgbClr val="219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2195F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4800" dirty="0">
              <a:solidFill>
                <a:srgbClr val="2195F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7991" y="2472558"/>
            <a:ext cx="3165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4938440" y="2995778"/>
            <a:ext cx="58449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138219" y="3531309"/>
            <a:ext cx="1445342" cy="427703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ONE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51" y="2247489"/>
            <a:ext cx="5477798" cy="365186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784235" y="2138719"/>
            <a:ext cx="3532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铅笔演示工作计划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5938358" y="2787445"/>
            <a:ext cx="1125382" cy="0"/>
          </a:xfrm>
          <a:prstGeom prst="line">
            <a:avLst/>
          </a:prstGeom>
          <a:ln w="28575">
            <a:solidFill>
              <a:srgbClr val="2195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784234" y="2881593"/>
            <a:ext cx="586699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87982" y="3787747"/>
            <a:ext cx="147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工作计划一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932007" y="3854445"/>
            <a:ext cx="553353" cy="503239"/>
            <a:chOff x="5932007" y="3740141"/>
            <a:chExt cx="553353" cy="503239"/>
          </a:xfrm>
        </p:grpSpPr>
        <p:sp>
          <p:nvSpPr>
            <p:cNvPr id="16" name="矩形 15"/>
            <p:cNvSpPr/>
            <p:nvPr/>
          </p:nvSpPr>
          <p:spPr>
            <a:xfrm>
              <a:off x="5932007" y="3740141"/>
              <a:ext cx="553353" cy="503239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6080345" y="3877288"/>
              <a:ext cx="256677" cy="228944"/>
            </a:xfrm>
            <a:custGeom>
              <a:avLst/>
              <a:gdLst>
                <a:gd name="T0" fmla="*/ 7 w 184"/>
                <a:gd name="T1" fmla="*/ 164 h 164"/>
                <a:gd name="T2" fmla="*/ 0 w 184"/>
                <a:gd name="T3" fmla="*/ 157 h 164"/>
                <a:gd name="T4" fmla="*/ 7 w 184"/>
                <a:gd name="T5" fmla="*/ 150 h 164"/>
                <a:gd name="T6" fmla="*/ 177 w 184"/>
                <a:gd name="T7" fmla="*/ 150 h 164"/>
                <a:gd name="T8" fmla="*/ 184 w 184"/>
                <a:gd name="T9" fmla="*/ 157 h 164"/>
                <a:gd name="T10" fmla="*/ 177 w 184"/>
                <a:gd name="T11" fmla="*/ 164 h 164"/>
                <a:gd name="T12" fmla="*/ 7 w 184"/>
                <a:gd name="T13" fmla="*/ 164 h 164"/>
                <a:gd name="T14" fmla="*/ 21 w 184"/>
                <a:gd name="T15" fmla="*/ 44 h 164"/>
                <a:gd name="T16" fmla="*/ 21 w 184"/>
                <a:gd name="T17" fmla="*/ 44 h 164"/>
                <a:gd name="T18" fmla="*/ 28 w 184"/>
                <a:gd name="T19" fmla="*/ 37 h 164"/>
                <a:gd name="T20" fmla="*/ 35 w 184"/>
                <a:gd name="T21" fmla="*/ 44 h 164"/>
                <a:gd name="T22" fmla="*/ 35 w 184"/>
                <a:gd name="T23" fmla="*/ 136 h 164"/>
                <a:gd name="T24" fmla="*/ 28 w 184"/>
                <a:gd name="T25" fmla="*/ 143 h 164"/>
                <a:gd name="T26" fmla="*/ 21 w 184"/>
                <a:gd name="T27" fmla="*/ 136 h 164"/>
                <a:gd name="T28" fmla="*/ 21 w 184"/>
                <a:gd name="T29" fmla="*/ 44 h 164"/>
                <a:gd name="T30" fmla="*/ 149 w 184"/>
                <a:gd name="T31" fmla="*/ 29 h 164"/>
                <a:gd name="T32" fmla="*/ 149 w 184"/>
                <a:gd name="T33" fmla="*/ 29 h 164"/>
                <a:gd name="T34" fmla="*/ 157 w 184"/>
                <a:gd name="T35" fmla="*/ 22 h 164"/>
                <a:gd name="T36" fmla="*/ 163 w 184"/>
                <a:gd name="T37" fmla="*/ 29 h 164"/>
                <a:gd name="T38" fmla="*/ 163 w 184"/>
                <a:gd name="T39" fmla="*/ 136 h 164"/>
                <a:gd name="T40" fmla="*/ 157 w 184"/>
                <a:gd name="T41" fmla="*/ 143 h 164"/>
                <a:gd name="T42" fmla="*/ 149 w 184"/>
                <a:gd name="T43" fmla="*/ 136 h 164"/>
                <a:gd name="T44" fmla="*/ 149 w 184"/>
                <a:gd name="T45" fmla="*/ 29 h 164"/>
                <a:gd name="T46" fmla="*/ 117 w 184"/>
                <a:gd name="T47" fmla="*/ 7 h 164"/>
                <a:gd name="T48" fmla="*/ 117 w 184"/>
                <a:gd name="T49" fmla="*/ 7 h 164"/>
                <a:gd name="T50" fmla="*/ 124 w 184"/>
                <a:gd name="T51" fmla="*/ 0 h 164"/>
                <a:gd name="T52" fmla="*/ 131 w 184"/>
                <a:gd name="T53" fmla="*/ 7 h 164"/>
                <a:gd name="T54" fmla="*/ 131 w 184"/>
                <a:gd name="T55" fmla="*/ 136 h 164"/>
                <a:gd name="T56" fmla="*/ 124 w 184"/>
                <a:gd name="T57" fmla="*/ 143 h 164"/>
                <a:gd name="T58" fmla="*/ 117 w 184"/>
                <a:gd name="T59" fmla="*/ 136 h 164"/>
                <a:gd name="T60" fmla="*/ 117 w 184"/>
                <a:gd name="T61" fmla="*/ 7 h 164"/>
                <a:gd name="T62" fmla="*/ 85 w 184"/>
                <a:gd name="T63" fmla="*/ 55 h 164"/>
                <a:gd name="T64" fmla="*/ 85 w 184"/>
                <a:gd name="T65" fmla="*/ 55 h 164"/>
                <a:gd name="T66" fmla="*/ 92 w 184"/>
                <a:gd name="T67" fmla="*/ 48 h 164"/>
                <a:gd name="T68" fmla="*/ 99 w 184"/>
                <a:gd name="T69" fmla="*/ 55 h 164"/>
                <a:gd name="T70" fmla="*/ 99 w 184"/>
                <a:gd name="T71" fmla="*/ 136 h 164"/>
                <a:gd name="T72" fmla="*/ 92 w 184"/>
                <a:gd name="T73" fmla="*/ 143 h 164"/>
                <a:gd name="T74" fmla="*/ 85 w 184"/>
                <a:gd name="T75" fmla="*/ 136 h 164"/>
                <a:gd name="T76" fmla="*/ 85 w 184"/>
                <a:gd name="T77" fmla="*/ 55 h 164"/>
                <a:gd name="T78" fmla="*/ 53 w 184"/>
                <a:gd name="T79" fmla="*/ 87 h 164"/>
                <a:gd name="T80" fmla="*/ 53 w 184"/>
                <a:gd name="T81" fmla="*/ 87 h 164"/>
                <a:gd name="T82" fmla="*/ 60 w 184"/>
                <a:gd name="T83" fmla="*/ 80 h 164"/>
                <a:gd name="T84" fmla="*/ 67 w 184"/>
                <a:gd name="T85" fmla="*/ 87 h 164"/>
                <a:gd name="T86" fmla="*/ 67 w 184"/>
                <a:gd name="T87" fmla="*/ 136 h 164"/>
                <a:gd name="T88" fmla="*/ 60 w 184"/>
                <a:gd name="T89" fmla="*/ 143 h 164"/>
                <a:gd name="T90" fmla="*/ 53 w 184"/>
                <a:gd name="T91" fmla="*/ 136 h 164"/>
                <a:gd name="T92" fmla="*/ 53 w 184"/>
                <a:gd name="T93" fmla="*/ 8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4">
                  <a:moveTo>
                    <a:pt x="7" y="164"/>
                  </a:moveTo>
                  <a:cubicBezTo>
                    <a:pt x="4" y="164"/>
                    <a:pt x="0" y="161"/>
                    <a:pt x="0" y="157"/>
                  </a:cubicBezTo>
                  <a:cubicBezTo>
                    <a:pt x="0" y="153"/>
                    <a:pt x="4" y="150"/>
                    <a:pt x="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1" y="150"/>
                    <a:pt x="184" y="153"/>
                    <a:pt x="184" y="157"/>
                  </a:cubicBezTo>
                  <a:cubicBezTo>
                    <a:pt x="184" y="161"/>
                    <a:pt x="181" y="164"/>
                    <a:pt x="177" y="164"/>
                  </a:cubicBezTo>
                  <a:cubicBezTo>
                    <a:pt x="7" y="164"/>
                    <a:pt x="7" y="164"/>
                    <a:pt x="7" y="16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4" y="37"/>
                    <a:pt x="28" y="37"/>
                  </a:cubicBezTo>
                  <a:cubicBezTo>
                    <a:pt x="32" y="37"/>
                    <a:pt x="35" y="40"/>
                    <a:pt x="35" y="44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9"/>
                    <a:pt x="32" y="143"/>
                    <a:pt x="28" y="143"/>
                  </a:cubicBezTo>
                  <a:cubicBezTo>
                    <a:pt x="24" y="143"/>
                    <a:pt x="21" y="139"/>
                    <a:pt x="21" y="136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49" y="29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5"/>
                    <a:pt x="153" y="22"/>
                    <a:pt x="157" y="22"/>
                  </a:cubicBezTo>
                  <a:cubicBezTo>
                    <a:pt x="160" y="22"/>
                    <a:pt x="163" y="25"/>
                    <a:pt x="163" y="29"/>
                  </a:cubicBezTo>
                  <a:cubicBezTo>
                    <a:pt x="163" y="136"/>
                    <a:pt x="163" y="136"/>
                    <a:pt x="163" y="136"/>
                  </a:cubicBezTo>
                  <a:cubicBezTo>
                    <a:pt x="163" y="139"/>
                    <a:pt x="160" y="143"/>
                    <a:pt x="157" y="143"/>
                  </a:cubicBezTo>
                  <a:cubicBezTo>
                    <a:pt x="153" y="143"/>
                    <a:pt x="149" y="139"/>
                    <a:pt x="149" y="136"/>
                  </a:cubicBezTo>
                  <a:cubicBezTo>
                    <a:pt x="149" y="29"/>
                    <a:pt x="149" y="29"/>
                    <a:pt x="149" y="29"/>
                  </a:cubicBezTo>
                  <a:close/>
                  <a:moveTo>
                    <a:pt x="117" y="7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17" y="3"/>
                    <a:pt x="120" y="0"/>
                    <a:pt x="124" y="0"/>
                  </a:cubicBezTo>
                  <a:cubicBezTo>
                    <a:pt x="128" y="0"/>
                    <a:pt x="131" y="3"/>
                    <a:pt x="131" y="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9"/>
                    <a:pt x="128" y="143"/>
                    <a:pt x="124" y="143"/>
                  </a:cubicBezTo>
                  <a:cubicBezTo>
                    <a:pt x="120" y="143"/>
                    <a:pt x="117" y="139"/>
                    <a:pt x="117" y="136"/>
                  </a:cubicBezTo>
                  <a:cubicBezTo>
                    <a:pt x="117" y="7"/>
                    <a:pt x="117" y="7"/>
                    <a:pt x="117" y="7"/>
                  </a:cubicBezTo>
                  <a:close/>
                  <a:moveTo>
                    <a:pt x="85" y="55"/>
                  </a:moveTo>
                  <a:cubicBezTo>
                    <a:pt x="85" y="55"/>
                    <a:pt x="85" y="55"/>
                    <a:pt x="85" y="55"/>
                  </a:cubicBezTo>
                  <a:cubicBezTo>
                    <a:pt x="85" y="51"/>
                    <a:pt x="88" y="48"/>
                    <a:pt x="92" y="48"/>
                  </a:cubicBezTo>
                  <a:cubicBezTo>
                    <a:pt x="96" y="48"/>
                    <a:pt x="99" y="51"/>
                    <a:pt x="99" y="55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9"/>
                    <a:pt x="96" y="143"/>
                    <a:pt x="92" y="143"/>
                  </a:cubicBezTo>
                  <a:cubicBezTo>
                    <a:pt x="88" y="143"/>
                    <a:pt x="85" y="139"/>
                    <a:pt x="85" y="136"/>
                  </a:cubicBezTo>
                  <a:cubicBezTo>
                    <a:pt x="85" y="55"/>
                    <a:pt x="85" y="55"/>
                    <a:pt x="85" y="55"/>
                  </a:cubicBezTo>
                  <a:close/>
                  <a:moveTo>
                    <a:pt x="53" y="87"/>
                  </a:moveTo>
                  <a:cubicBezTo>
                    <a:pt x="53" y="87"/>
                    <a:pt x="53" y="87"/>
                    <a:pt x="53" y="87"/>
                  </a:cubicBezTo>
                  <a:cubicBezTo>
                    <a:pt x="53" y="83"/>
                    <a:pt x="56" y="80"/>
                    <a:pt x="60" y="80"/>
                  </a:cubicBezTo>
                  <a:cubicBezTo>
                    <a:pt x="64" y="80"/>
                    <a:pt x="67" y="83"/>
                    <a:pt x="67" y="87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67" y="139"/>
                    <a:pt x="64" y="143"/>
                    <a:pt x="60" y="143"/>
                  </a:cubicBezTo>
                  <a:cubicBezTo>
                    <a:pt x="56" y="143"/>
                    <a:pt x="53" y="139"/>
                    <a:pt x="53" y="136"/>
                  </a:cubicBezTo>
                  <a:cubicBezTo>
                    <a:pt x="53" y="87"/>
                    <a:pt x="53" y="87"/>
                    <a:pt x="53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32007" y="4963892"/>
            <a:ext cx="553353" cy="503239"/>
            <a:chOff x="5932007" y="4963892"/>
            <a:chExt cx="553353" cy="503239"/>
          </a:xfrm>
        </p:grpSpPr>
        <p:sp>
          <p:nvSpPr>
            <p:cNvPr id="17" name="矩形 16"/>
            <p:cNvSpPr/>
            <p:nvPr/>
          </p:nvSpPr>
          <p:spPr>
            <a:xfrm>
              <a:off x="5932007" y="4963892"/>
              <a:ext cx="553353" cy="503239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78"/>
            <p:cNvSpPr>
              <a:spLocks noEditPoints="1"/>
            </p:cNvSpPr>
            <p:nvPr/>
          </p:nvSpPr>
          <p:spPr bwMode="auto">
            <a:xfrm>
              <a:off x="6097162" y="5087173"/>
              <a:ext cx="223043" cy="256676"/>
            </a:xfrm>
            <a:custGeom>
              <a:avLst/>
              <a:gdLst>
                <a:gd name="T0" fmla="*/ 53 w 160"/>
                <a:gd name="T1" fmla="*/ 2 h 184"/>
                <a:gd name="T2" fmla="*/ 0 w 160"/>
                <a:gd name="T3" fmla="*/ 58 h 184"/>
                <a:gd name="T4" fmla="*/ 5 w 160"/>
                <a:gd name="T5" fmla="*/ 178 h 184"/>
                <a:gd name="T6" fmla="*/ 141 w 160"/>
                <a:gd name="T7" fmla="*/ 184 h 184"/>
                <a:gd name="T8" fmla="*/ 160 w 160"/>
                <a:gd name="T9" fmla="*/ 165 h 184"/>
                <a:gd name="T10" fmla="*/ 141 w 160"/>
                <a:gd name="T11" fmla="*/ 0 h 184"/>
                <a:gd name="T12" fmla="*/ 74 w 160"/>
                <a:gd name="T13" fmla="*/ 70 h 184"/>
                <a:gd name="T14" fmla="*/ 74 w 160"/>
                <a:gd name="T15" fmla="*/ 127 h 184"/>
                <a:gd name="T16" fmla="*/ 57 w 160"/>
                <a:gd name="T17" fmla="*/ 141 h 184"/>
                <a:gd name="T18" fmla="*/ 57 w 160"/>
                <a:gd name="T19" fmla="*/ 141 h 184"/>
                <a:gd name="T20" fmla="*/ 40 w 160"/>
                <a:gd name="T21" fmla="*/ 127 h 184"/>
                <a:gd name="T22" fmla="*/ 40 w 160"/>
                <a:gd name="T23" fmla="*/ 127 h 184"/>
                <a:gd name="T24" fmla="*/ 40 w 160"/>
                <a:gd name="T25" fmla="*/ 126 h 184"/>
                <a:gd name="T26" fmla="*/ 57 w 160"/>
                <a:gd name="T27" fmla="*/ 112 h 184"/>
                <a:gd name="T28" fmla="*/ 57 w 160"/>
                <a:gd name="T29" fmla="*/ 112 h 184"/>
                <a:gd name="T30" fmla="*/ 66 w 160"/>
                <a:gd name="T31" fmla="*/ 67 h 184"/>
                <a:gd name="T32" fmla="*/ 66 w 160"/>
                <a:gd name="T33" fmla="*/ 66 h 184"/>
                <a:gd name="T34" fmla="*/ 69 w 160"/>
                <a:gd name="T35" fmla="*/ 63 h 184"/>
                <a:gd name="T36" fmla="*/ 115 w 160"/>
                <a:gd name="T37" fmla="*/ 58 h 184"/>
                <a:gd name="T38" fmla="*/ 115 w 160"/>
                <a:gd name="T39" fmla="*/ 118 h 184"/>
                <a:gd name="T40" fmla="*/ 98 w 160"/>
                <a:gd name="T41" fmla="*/ 132 h 184"/>
                <a:gd name="T42" fmla="*/ 98 w 160"/>
                <a:gd name="T43" fmla="*/ 132 h 184"/>
                <a:gd name="T44" fmla="*/ 86 w 160"/>
                <a:gd name="T45" fmla="*/ 128 h 184"/>
                <a:gd name="T46" fmla="*/ 80 w 160"/>
                <a:gd name="T47" fmla="*/ 118 h 184"/>
                <a:gd name="T48" fmla="*/ 80 w 160"/>
                <a:gd name="T49" fmla="*/ 117 h 184"/>
                <a:gd name="T50" fmla="*/ 98 w 160"/>
                <a:gd name="T51" fmla="*/ 103 h 184"/>
                <a:gd name="T52" fmla="*/ 98 w 160"/>
                <a:gd name="T53" fmla="*/ 103 h 184"/>
                <a:gd name="T54" fmla="*/ 98 w 160"/>
                <a:gd name="T55" fmla="*/ 103 h 184"/>
                <a:gd name="T56" fmla="*/ 91 w 160"/>
                <a:gd name="T57" fmla="*/ 114 h 184"/>
                <a:gd name="T58" fmla="*/ 89 w 160"/>
                <a:gd name="T59" fmla="*/ 118 h 184"/>
                <a:gd name="T60" fmla="*/ 89 w 160"/>
                <a:gd name="T61" fmla="*/ 118 h 184"/>
                <a:gd name="T62" fmla="*/ 91 w 160"/>
                <a:gd name="T63" fmla="*/ 122 h 184"/>
                <a:gd name="T64" fmla="*/ 107 w 160"/>
                <a:gd name="T65" fmla="*/ 118 h 184"/>
                <a:gd name="T66" fmla="*/ 107 w 160"/>
                <a:gd name="T67" fmla="*/ 118 h 184"/>
                <a:gd name="T68" fmla="*/ 105 w 160"/>
                <a:gd name="T69" fmla="*/ 114 h 184"/>
                <a:gd name="T70" fmla="*/ 50 w 160"/>
                <a:gd name="T71" fmla="*/ 123 h 184"/>
                <a:gd name="T72" fmla="*/ 48 w 160"/>
                <a:gd name="T73" fmla="*/ 127 h 184"/>
                <a:gd name="T74" fmla="*/ 48 w 160"/>
                <a:gd name="T75" fmla="*/ 127 h 184"/>
                <a:gd name="T76" fmla="*/ 50 w 160"/>
                <a:gd name="T77" fmla="*/ 131 h 184"/>
                <a:gd name="T78" fmla="*/ 64 w 160"/>
                <a:gd name="T79" fmla="*/ 131 h 184"/>
                <a:gd name="T80" fmla="*/ 66 w 160"/>
                <a:gd name="T81" fmla="*/ 127 h 184"/>
                <a:gd name="T82" fmla="*/ 66 w 160"/>
                <a:gd name="T83" fmla="*/ 127 h 184"/>
                <a:gd name="T84" fmla="*/ 57 w 160"/>
                <a:gd name="T85" fmla="*/ 120 h 184"/>
                <a:gd name="T86" fmla="*/ 62 w 160"/>
                <a:gd name="T87" fmla="*/ 14 h 184"/>
                <a:gd name="T88" fmla="*/ 146 w 160"/>
                <a:gd name="T89" fmla="*/ 19 h 184"/>
                <a:gd name="T90" fmla="*/ 145 w 160"/>
                <a:gd name="T91" fmla="*/ 168 h 184"/>
                <a:gd name="T92" fmla="*/ 15 w 160"/>
                <a:gd name="T93" fmla="*/ 168 h 184"/>
                <a:gd name="T94" fmla="*/ 14 w 160"/>
                <a:gd name="T95" fmla="*/ 62 h 184"/>
                <a:gd name="T96" fmla="*/ 58 w 160"/>
                <a:gd name="T97" fmla="*/ 57 h 184"/>
                <a:gd name="T98" fmla="*/ 21 w 160"/>
                <a:gd name="T99" fmla="*/ 54 h 184"/>
                <a:gd name="T100" fmla="*/ 53 w 160"/>
                <a:gd name="T101" fmla="*/ 46 h 184"/>
                <a:gd name="T102" fmla="*/ 46 w 160"/>
                <a:gd name="T103" fmla="*/ 5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0" h="184">
                  <a:moveTo>
                    <a:pt x="141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6" y="0"/>
                    <a:pt x="54" y="1"/>
                    <a:pt x="53" y="2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55"/>
                    <a:pt x="0" y="56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70"/>
                    <a:pt x="2" y="174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9" y="181"/>
                    <a:pt x="13" y="184"/>
                    <a:pt x="19" y="184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7" y="184"/>
                    <a:pt x="151" y="181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8" y="174"/>
                    <a:pt x="160" y="170"/>
                    <a:pt x="160" y="165"/>
                  </a:cubicBezTo>
                  <a:cubicBezTo>
                    <a:pt x="160" y="19"/>
                    <a:pt x="160" y="19"/>
                    <a:pt x="160" y="19"/>
                  </a:cubicBezTo>
                  <a:cubicBezTo>
                    <a:pt x="160" y="14"/>
                    <a:pt x="158" y="9"/>
                    <a:pt x="155" y="6"/>
                  </a:cubicBezTo>
                  <a:cubicBezTo>
                    <a:pt x="151" y="2"/>
                    <a:pt x="147" y="0"/>
                    <a:pt x="141" y="0"/>
                  </a:cubicBezTo>
                  <a:close/>
                  <a:moveTo>
                    <a:pt x="107" y="63"/>
                  </a:moveTo>
                  <a:cubicBezTo>
                    <a:pt x="107" y="63"/>
                    <a:pt x="107" y="63"/>
                    <a:pt x="107" y="63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4" y="89"/>
                    <a:pt x="74" y="108"/>
                    <a:pt x="74" y="12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4" y="131"/>
                    <a:pt x="72" y="135"/>
                    <a:pt x="69" y="137"/>
                  </a:cubicBezTo>
                  <a:cubicBezTo>
                    <a:pt x="66" y="140"/>
                    <a:pt x="62" y="141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2" y="141"/>
                    <a:pt x="48" y="140"/>
                    <a:pt x="45" y="137"/>
                  </a:cubicBezTo>
                  <a:cubicBezTo>
                    <a:pt x="42" y="135"/>
                    <a:pt x="40" y="131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2"/>
                    <a:pt x="42" y="119"/>
                    <a:pt x="45" y="116"/>
                  </a:cubicBezTo>
                  <a:cubicBezTo>
                    <a:pt x="48" y="114"/>
                    <a:pt x="52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0" y="112"/>
                    <a:pt x="63" y="113"/>
                    <a:pt x="66" y="114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5"/>
                    <a:pt x="67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3" y="53"/>
                    <a:pt x="115" y="55"/>
                    <a:pt x="115" y="58"/>
                  </a:cubicBezTo>
                  <a:cubicBezTo>
                    <a:pt x="115" y="78"/>
                    <a:pt x="115" y="98"/>
                    <a:pt x="115" y="118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22"/>
                    <a:pt x="113" y="126"/>
                    <a:pt x="110" y="128"/>
                  </a:cubicBezTo>
                  <a:cubicBezTo>
                    <a:pt x="107" y="131"/>
                    <a:pt x="102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93" y="132"/>
                    <a:pt x="89" y="131"/>
                    <a:pt x="86" y="128"/>
                  </a:cubicBezTo>
                  <a:cubicBezTo>
                    <a:pt x="82" y="126"/>
                    <a:pt x="80" y="122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3"/>
                    <a:pt x="82" y="110"/>
                    <a:pt x="86" y="107"/>
                  </a:cubicBezTo>
                  <a:cubicBezTo>
                    <a:pt x="89" y="105"/>
                    <a:pt x="93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1" y="103"/>
                    <a:pt x="104" y="104"/>
                    <a:pt x="107" y="105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1" y="114"/>
                  </a:moveTo>
                  <a:cubicBezTo>
                    <a:pt x="91" y="114"/>
                    <a:pt x="91" y="114"/>
                    <a:pt x="91" y="114"/>
                  </a:cubicBezTo>
                  <a:cubicBezTo>
                    <a:pt x="90" y="115"/>
                    <a:pt x="89" y="116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9"/>
                    <a:pt x="90" y="121"/>
                    <a:pt x="91" y="122"/>
                  </a:cubicBezTo>
                  <a:cubicBezTo>
                    <a:pt x="95" y="125"/>
                    <a:pt x="101" y="125"/>
                    <a:pt x="105" y="122"/>
                  </a:cubicBezTo>
                  <a:cubicBezTo>
                    <a:pt x="106" y="121"/>
                    <a:pt x="107" y="119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16"/>
                    <a:pt x="106" y="115"/>
                    <a:pt x="105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1" y="111"/>
                    <a:pt x="95" y="111"/>
                    <a:pt x="91" y="114"/>
                  </a:cubicBezTo>
                  <a:close/>
                  <a:moveTo>
                    <a:pt x="50" y="123"/>
                  </a:moveTo>
                  <a:cubicBezTo>
                    <a:pt x="50" y="123"/>
                    <a:pt x="50" y="123"/>
                    <a:pt x="50" y="123"/>
                  </a:cubicBezTo>
                  <a:cubicBezTo>
                    <a:pt x="49" y="124"/>
                    <a:pt x="48" y="125"/>
                    <a:pt x="48" y="126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48" y="128"/>
                    <a:pt x="49" y="130"/>
                    <a:pt x="50" y="131"/>
                  </a:cubicBezTo>
                  <a:cubicBezTo>
                    <a:pt x="54" y="134"/>
                    <a:pt x="60" y="134"/>
                    <a:pt x="64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5" y="130"/>
                    <a:pt x="66" y="128"/>
                    <a:pt x="6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5"/>
                    <a:pt x="65" y="124"/>
                    <a:pt x="6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2" y="121"/>
                    <a:pt x="59" y="120"/>
                    <a:pt x="57" y="120"/>
                  </a:cubicBezTo>
                  <a:cubicBezTo>
                    <a:pt x="55" y="120"/>
                    <a:pt x="52" y="121"/>
                    <a:pt x="50" y="123"/>
                  </a:cubicBezTo>
                  <a:close/>
                  <a:moveTo>
                    <a:pt x="62" y="14"/>
                  </a:moveTo>
                  <a:cubicBezTo>
                    <a:pt x="62" y="14"/>
                    <a:pt x="62" y="14"/>
                    <a:pt x="62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3" y="14"/>
                    <a:pt x="144" y="15"/>
                    <a:pt x="145" y="16"/>
                  </a:cubicBezTo>
                  <a:cubicBezTo>
                    <a:pt x="146" y="16"/>
                    <a:pt x="146" y="18"/>
                    <a:pt x="146" y="19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6" y="166"/>
                    <a:pt x="146" y="167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4" y="169"/>
                    <a:pt x="143" y="169"/>
                    <a:pt x="141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7" y="169"/>
                    <a:pt x="16" y="169"/>
                    <a:pt x="15" y="168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4" y="167"/>
                    <a:pt x="14" y="166"/>
                    <a:pt x="14" y="165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0" y="62"/>
                    <a:pt x="54" y="61"/>
                    <a:pt x="57" y="58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5"/>
                    <a:pt x="62" y="51"/>
                    <a:pt x="62" y="46"/>
                  </a:cubicBezTo>
                  <a:cubicBezTo>
                    <a:pt x="62" y="14"/>
                    <a:pt x="62" y="14"/>
                    <a:pt x="62" y="14"/>
                  </a:cubicBezTo>
                  <a:close/>
                  <a:moveTo>
                    <a:pt x="21" y="54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3" y="48"/>
                    <a:pt x="53" y="50"/>
                    <a:pt x="52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3"/>
                    <a:pt x="48" y="54"/>
                    <a:pt x="46" y="54"/>
                  </a:cubicBezTo>
                  <a:cubicBezTo>
                    <a:pt x="21" y="54"/>
                    <a:pt x="21" y="54"/>
                    <a:pt x="21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6606895" y="4071189"/>
            <a:ext cx="5331105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87982" y="4906740"/>
            <a:ext cx="147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工作计划二</a:t>
            </a:r>
          </a:p>
        </p:txBody>
      </p:sp>
      <p:sp>
        <p:nvSpPr>
          <p:cNvPr id="26" name="矩形 25"/>
          <p:cNvSpPr/>
          <p:nvPr/>
        </p:nvSpPr>
        <p:spPr>
          <a:xfrm>
            <a:off x="6606895" y="5190182"/>
            <a:ext cx="5331105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43142" y="2131557"/>
            <a:ext cx="3003038" cy="4007985"/>
            <a:chOff x="908354" y="2131557"/>
            <a:chExt cx="3003038" cy="4007985"/>
          </a:xfrm>
        </p:grpSpPr>
        <p:sp>
          <p:nvSpPr>
            <p:cNvPr id="9" name="矩形 8"/>
            <p:cNvSpPr/>
            <p:nvPr/>
          </p:nvSpPr>
          <p:spPr>
            <a:xfrm>
              <a:off x="908354" y="2131557"/>
              <a:ext cx="3003038" cy="400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42900" sx="109000" sy="109000" algn="ctr" rotWithShape="0">
                <a:prstClr val="black">
                  <a:alpha val="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1571697" y="5443538"/>
              <a:ext cx="1676352" cy="385762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点击编辑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1814" y="2501872"/>
              <a:ext cx="14761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4343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工作计划一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252586" y="3274816"/>
              <a:ext cx="2314575" cy="5127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43434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THE PLAN IS MY</a:t>
              </a:r>
              <a:endParaRPr lang="zh-CN" altLang="en-US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254322" y="2996072"/>
              <a:ext cx="311102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272692" y="4006834"/>
              <a:ext cx="2274362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594481" y="2131557"/>
            <a:ext cx="3003038" cy="4007985"/>
          </a:xfrm>
          <a:prstGeom prst="rect">
            <a:avLst/>
          </a:prstGeom>
          <a:solidFill>
            <a:srgbClr val="2195F3"/>
          </a:solidFill>
          <a:ln>
            <a:noFill/>
          </a:ln>
          <a:effectLst>
            <a:outerShdw blurRad="342900" sx="109000" sy="109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257824" y="5443538"/>
            <a:ext cx="1676352" cy="385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2195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solidFill>
                <a:srgbClr val="2195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357941" y="2501872"/>
            <a:ext cx="1476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工作计划一</a:t>
            </a:r>
          </a:p>
        </p:txBody>
      </p:sp>
      <p:sp>
        <p:nvSpPr>
          <p:cNvPr id="22" name="矩形 21"/>
          <p:cNvSpPr/>
          <p:nvPr/>
        </p:nvSpPr>
        <p:spPr>
          <a:xfrm>
            <a:off x="4938713" y="3274816"/>
            <a:ext cx="2314575" cy="5127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THE PLAN IS MY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940449" y="2996072"/>
            <a:ext cx="3111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4958819" y="4006834"/>
            <a:ext cx="227436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045820" y="2131557"/>
            <a:ext cx="3003038" cy="4007985"/>
            <a:chOff x="908354" y="2131557"/>
            <a:chExt cx="3003038" cy="4007985"/>
          </a:xfrm>
        </p:grpSpPr>
        <p:sp>
          <p:nvSpPr>
            <p:cNvPr id="26" name="矩形 25"/>
            <p:cNvSpPr/>
            <p:nvPr/>
          </p:nvSpPr>
          <p:spPr>
            <a:xfrm>
              <a:off x="908354" y="2131557"/>
              <a:ext cx="3003038" cy="4007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42900" sx="109000" sy="109000" algn="ctr" rotWithShape="0">
                <a:prstClr val="black">
                  <a:alpha val="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571697" y="5443538"/>
              <a:ext cx="1676352" cy="385762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点击编辑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71814" y="2501872"/>
              <a:ext cx="14761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4343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工作计划一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252586" y="3274816"/>
              <a:ext cx="2314575" cy="51273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434343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THE PLAN IS MY</a:t>
              </a:r>
              <a:endParaRPr lang="zh-CN" altLang="en-US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254322" y="2996072"/>
              <a:ext cx="311102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272692" y="4006834"/>
              <a:ext cx="2274362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800113" y="2057401"/>
            <a:ext cx="1457325" cy="1457325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00113" y="3514726"/>
            <a:ext cx="1457325" cy="1457325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0113" y="4972051"/>
            <a:ext cx="1457325" cy="14573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2238936" y="2670427"/>
            <a:ext cx="268278" cy="231274"/>
          </a:xfrm>
          <a:prstGeom prst="triangle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85"/>
          <p:cNvSpPr>
            <a:spLocks noEditPoints="1"/>
          </p:cNvSpPr>
          <p:nvPr/>
        </p:nvSpPr>
        <p:spPr bwMode="auto">
          <a:xfrm>
            <a:off x="1325076" y="3947034"/>
            <a:ext cx="407398" cy="337772"/>
          </a:xfrm>
          <a:custGeom>
            <a:avLst/>
            <a:gdLst>
              <a:gd name="T0" fmla="*/ 7 w 183"/>
              <a:gd name="T1" fmla="*/ 0 h 152"/>
              <a:gd name="T2" fmla="*/ 183 w 183"/>
              <a:gd name="T3" fmla="*/ 7 h 152"/>
              <a:gd name="T4" fmla="*/ 183 w 183"/>
              <a:gd name="T5" fmla="*/ 128 h 152"/>
              <a:gd name="T6" fmla="*/ 176 w 183"/>
              <a:gd name="T7" fmla="*/ 135 h 152"/>
              <a:gd name="T8" fmla="*/ 99 w 183"/>
              <a:gd name="T9" fmla="*/ 143 h 152"/>
              <a:gd name="T10" fmla="*/ 138 w 183"/>
              <a:gd name="T11" fmla="*/ 144 h 152"/>
              <a:gd name="T12" fmla="*/ 138 w 183"/>
              <a:gd name="T13" fmla="*/ 152 h 152"/>
              <a:gd name="T14" fmla="*/ 41 w 183"/>
              <a:gd name="T15" fmla="*/ 148 h 152"/>
              <a:gd name="T16" fmla="*/ 85 w 183"/>
              <a:gd name="T17" fmla="*/ 144 h 152"/>
              <a:gd name="T18" fmla="*/ 85 w 183"/>
              <a:gd name="T19" fmla="*/ 135 h 152"/>
              <a:gd name="T20" fmla="*/ 0 w 183"/>
              <a:gd name="T21" fmla="*/ 128 h 152"/>
              <a:gd name="T22" fmla="*/ 0 w 183"/>
              <a:gd name="T23" fmla="*/ 7 h 152"/>
              <a:gd name="T24" fmla="*/ 134 w 183"/>
              <a:gd name="T25" fmla="*/ 62 h 152"/>
              <a:gd name="T26" fmla="*/ 139 w 183"/>
              <a:gd name="T27" fmla="*/ 58 h 152"/>
              <a:gd name="T28" fmla="*/ 143 w 183"/>
              <a:gd name="T29" fmla="*/ 73 h 152"/>
              <a:gd name="T30" fmla="*/ 134 w 183"/>
              <a:gd name="T31" fmla="*/ 73 h 152"/>
              <a:gd name="T32" fmla="*/ 121 w 183"/>
              <a:gd name="T33" fmla="*/ 48 h 152"/>
              <a:gd name="T34" fmla="*/ 125 w 183"/>
              <a:gd name="T35" fmla="*/ 43 h 152"/>
              <a:gd name="T36" fmla="*/ 129 w 183"/>
              <a:gd name="T37" fmla="*/ 87 h 152"/>
              <a:gd name="T38" fmla="*/ 121 w 183"/>
              <a:gd name="T39" fmla="*/ 87 h 152"/>
              <a:gd name="T40" fmla="*/ 108 w 183"/>
              <a:gd name="T41" fmla="*/ 36 h 152"/>
              <a:gd name="T42" fmla="*/ 112 w 183"/>
              <a:gd name="T43" fmla="*/ 31 h 152"/>
              <a:gd name="T44" fmla="*/ 116 w 183"/>
              <a:gd name="T45" fmla="*/ 99 h 152"/>
              <a:gd name="T46" fmla="*/ 108 w 183"/>
              <a:gd name="T47" fmla="*/ 99 h 152"/>
              <a:gd name="T48" fmla="*/ 94 w 183"/>
              <a:gd name="T49" fmla="*/ 54 h 152"/>
              <a:gd name="T50" fmla="*/ 98 w 183"/>
              <a:gd name="T51" fmla="*/ 50 h 152"/>
              <a:gd name="T52" fmla="*/ 103 w 183"/>
              <a:gd name="T53" fmla="*/ 81 h 152"/>
              <a:gd name="T54" fmla="*/ 94 w 183"/>
              <a:gd name="T55" fmla="*/ 81 h 152"/>
              <a:gd name="T56" fmla="*/ 81 w 183"/>
              <a:gd name="T57" fmla="*/ 43 h 152"/>
              <a:gd name="T58" fmla="*/ 85 w 183"/>
              <a:gd name="T59" fmla="*/ 39 h 152"/>
              <a:gd name="T60" fmla="*/ 89 w 183"/>
              <a:gd name="T61" fmla="*/ 92 h 152"/>
              <a:gd name="T62" fmla="*/ 81 w 183"/>
              <a:gd name="T63" fmla="*/ 92 h 152"/>
              <a:gd name="T64" fmla="*/ 67 w 183"/>
              <a:gd name="T65" fmla="*/ 53 h 152"/>
              <a:gd name="T66" fmla="*/ 71 w 183"/>
              <a:gd name="T67" fmla="*/ 49 h 152"/>
              <a:gd name="T68" fmla="*/ 76 w 183"/>
              <a:gd name="T69" fmla="*/ 82 h 152"/>
              <a:gd name="T70" fmla="*/ 67 w 183"/>
              <a:gd name="T71" fmla="*/ 82 h 152"/>
              <a:gd name="T72" fmla="*/ 40 w 183"/>
              <a:gd name="T73" fmla="*/ 59 h 152"/>
              <a:gd name="T74" fmla="*/ 45 w 183"/>
              <a:gd name="T75" fmla="*/ 55 h 152"/>
              <a:gd name="T76" fmla="*/ 49 w 183"/>
              <a:gd name="T77" fmla="*/ 76 h 152"/>
              <a:gd name="T78" fmla="*/ 40 w 183"/>
              <a:gd name="T79" fmla="*/ 76 h 152"/>
              <a:gd name="T80" fmla="*/ 54 w 183"/>
              <a:gd name="T81" fmla="*/ 41 h 152"/>
              <a:gd name="T82" fmla="*/ 58 w 183"/>
              <a:gd name="T83" fmla="*/ 37 h 152"/>
              <a:gd name="T84" fmla="*/ 62 w 183"/>
              <a:gd name="T85" fmla="*/ 94 h 152"/>
              <a:gd name="T86" fmla="*/ 54 w 183"/>
              <a:gd name="T87" fmla="*/ 94 h 152"/>
              <a:gd name="T88" fmla="*/ 157 w 183"/>
              <a:gd name="T89" fmla="*/ 102 h 152"/>
              <a:gd name="T90" fmla="*/ 164 w 183"/>
              <a:gd name="T91" fmla="*/ 109 h 152"/>
              <a:gd name="T92" fmla="*/ 150 w 183"/>
              <a:gd name="T93" fmla="*/ 109 h 152"/>
              <a:gd name="T94" fmla="*/ 169 w 183"/>
              <a:gd name="T95" fmla="*/ 14 h 152"/>
              <a:gd name="T96" fmla="*/ 14 w 183"/>
              <a:gd name="T97" fmla="*/ 14 h 152"/>
              <a:gd name="T98" fmla="*/ 169 w 183"/>
              <a:gd name="T99" fmla="*/ 121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3" h="152"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80" y="0"/>
                  <a:pt x="183" y="3"/>
                  <a:pt x="183" y="7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128"/>
                  <a:pt x="183" y="128"/>
                  <a:pt x="183" y="128"/>
                </a:cubicBezTo>
                <a:cubicBezTo>
                  <a:pt x="183" y="132"/>
                  <a:pt x="180" y="135"/>
                  <a:pt x="176" y="135"/>
                </a:cubicBezTo>
                <a:cubicBezTo>
                  <a:pt x="176" y="135"/>
                  <a:pt x="176" y="135"/>
                  <a:pt x="176" y="135"/>
                </a:cubicBezTo>
                <a:cubicBezTo>
                  <a:pt x="99" y="135"/>
                  <a:pt x="99" y="135"/>
                  <a:pt x="99" y="135"/>
                </a:cubicBezTo>
                <a:cubicBezTo>
                  <a:pt x="99" y="143"/>
                  <a:pt x="99" y="143"/>
                  <a:pt x="99" y="143"/>
                </a:cubicBezTo>
                <a:cubicBezTo>
                  <a:pt x="99" y="144"/>
                  <a:pt x="99" y="144"/>
                  <a:pt x="99" y="144"/>
                </a:cubicBezTo>
                <a:cubicBezTo>
                  <a:pt x="138" y="144"/>
                  <a:pt x="138" y="144"/>
                  <a:pt x="138" y="144"/>
                </a:cubicBezTo>
                <a:cubicBezTo>
                  <a:pt x="140" y="144"/>
                  <a:pt x="142" y="146"/>
                  <a:pt x="142" y="148"/>
                </a:cubicBezTo>
                <a:cubicBezTo>
                  <a:pt x="142" y="150"/>
                  <a:pt x="140" y="152"/>
                  <a:pt x="138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3" y="152"/>
                  <a:pt x="41" y="150"/>
                  <a:pt x="41" y="148"/>
                </a:cubicBezTo>
                <a:cubicBezTo>
                  <a:pt x="41" y="146"/>
                  <a:pt x="43" y="144"/>
                  <a:pt x="45" y="144"/>
                </a:cubicBezTo>
                <a:cubicBezTo>
                  <a:pt x="85" y="144"/>
                  <a:pt x="85" y="144"/>
                  <a:pt x="85" y="144"/>
                </a:cubicBezTo>
                <a:cubicBezTo>
                  <a:pt x="85" y="143"/>
                  <a:pt x="85" y="143"/>
                  <a:pt x="85" y="143"/>
                </a:cubicBezTo>
                <a:cubicBezTo>
                  <a:pt x="85" y="135"/>
                  <a:pt x="85" y="135"/>
                  <a:pt x="85" y="135"/>
                </a:cubicBezTo>
                <a:cubicBezTo>
                  <a:pt x="7" y="135"/>
                  <a:pt x="7" y="135"/>
                  <a:pt x="7" y="135"/>
                </a:cubicBezTo>
                <a:cubicBezTo>
                  <a:pt x="3" y="135"/>
                  <a:pt x="0" y="132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  <a:moveTo>
                  <a:pt x="134" y="62"/>
                </a:moveTo>
                <a:cubicBezTo>
                  <a:pt x="134" y="62"/>
                  <a:pt x="134" y="62"/>
                  <a:pt x="134" y="62"/>
                </a:cubicBezTo>
                <a:cubicBezTo>
                  <a:pt x="134" y="60"/>
                  <a:pt x="136" y="58"/>
                  <a:pt x="139" y="58"/>
                </a:cubicBezTo>
                <a:cubicBezTo>
                  <a:pt x="141" y="58"/>
                  <a:pt x="143" y="60"/>
                  <a:pt x="143" y="62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143" y="75"/>
                  <a:pt x="141" y="77"/>
                  <a:pt x="139" y="77"/>
                </a:cubicBezTo>
                <a:cubicBezTo>
                  <a:pt x="136" y="77"/>
                  <a:pt x="134" y="75"/>
                  <a:pt x="134" y="73"/>
                </a:cubicBezTo>
                <a:cubicBezTo>
                  <a:pt x="134" y="62"/>
                  <a:pt x="134" y="62"/>
                  <a:pt x="134" y="62"/>
                </a:cubicBezTo>
                <a:close/>
                <a:moveTo>
                  <a:pt x="121" y="48"/>
                </a:moveTo>
                <a:cubicBezTo>
                  <a:pt x="121" y="48"/>
                  <a:pt x="121" y="48"/>
                  <a:pt x="121" y="48"/>
                </a:cubicBezTo>
                <a:cubicBezTo>
                  <a:pt x="121" y="45"/>
                  <a:pt x="123" y="43"/>
                  <a:pt x="125" y="43"/>
                </a:cubicBezTo>
                <a:cubicBezTo>
                  <a:pt x="128" y="43"/>
                  <a:pt x="129" y="45"/>
                  <a:pt x="129" y="48"/>
                </a:cubicBezTo>
                <a:cubicBezTo>
                  <a:pt x="129" y="87"/>
                  <a:pt x="129" y="87"/>
                  <a:pt x="129" y="87"/>
                </a:cubicBezTo>
                <a:cubicBezTo>
                  <a:pt x="129" y="90"/>
                  <a:pt x="128" y="92"/>
                  <a:pt x="125" y="92"/>
                </a:cubicBezTo>
                <a:cubicBezTo>
                  <a:pt x="123" y="92"/>
                  <a:pt x="121" y="90"/>
                  <a:pt x="121" y="87"/>
                </a:cubicBezTo>
                <a:cubicBezTo>
                  <a:pt x="121" y="48"/>
                  <a:pt x="121" y="48"/>
                  <a:pt x="121" y="48"/>
                </a:cubicBezTo>
                <a:close/>
                <a:moveTo>
                  <a:pt x="108" y="36"/>
                </a:moveTo>
                <a:cubicBezTo>
                  <a:pt x="108" y="36"/>
                  <a:pt x="108" y="36"/>
                  <a:pt x="108" y="36"/>
                </a:cubicBezTo>
                <a:cubicBezTo>
                  <a:pt x="108" y="33"/>
                  <a:pt x="109" y="31"/>
                  <a:pt x="112" y="31"/>
                </a:cubicBezTo>
                <a:cubicBezTo>
                  <a:pt x="114" y="31"/>
                  <a:pt x="116" y="33"/>
                  <a:pt x="116" y="36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6" y="102"/>
                  <a:pt x="114" y="104"/>
                  <a:pt x="112" y="104"/>
                </a:cubicBezTo>
                <a:cubicBezTo>
                  <a:pt x="109" y="104"/>
                  <a:pt x="108" y="102"/>
                  <a:pt x="108" y="99"/>
                </a:cubicBezTo>
                <a:cubicBezTo>
                  <a:pt x="108" y="36"/>
                  <a:pt x="108" y="36"/>
                  <a:pt x="108" y="36"/>
                </a:cubicBezTo>
                <a:close/>
                <a:moveTo>
                  <a:pt x="94" y="54"/>
                </a:moveTo>
                <a:cubicBezTo>
                  <a:pt x="94" y="54"/>
                  <a:pt x="94" y="54"/>
                  <a:pt x="94" y="54"/>
                </a:cubicBezTo>
                <a:cubicBezTo>
                  <a:pt x="94" y="52"/>
                  <a:pt x="96" y="50"/>
                  <a:pt x="98" y="50"/>
                </a:cubicBezTo>
                <a:cubicBezTo>
                  <a:pt x="101" y="50"/>
                  <a:pt x="103" y="52"/>
                  <a:pt x="103" y="54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3"/>
                  <a:pt x="101" y="85"/>
                  <a:pt x="98" y="85"/>
                </a:cubicBezTo>
                <a:cubicBezTo>
                  <a:pt x="96" y="85"/>
                  <a:pt x="94" y="83"/>
                  <a:pt x="94" y="81"/>
                </a:cubicBezTo>
                <a:cubicBezTo>
                  <a:pt x="94" y="54"/>
                  <a:pt x="94" y="54"/>
                  <a:pt x="94" y="54"/>
                </a:cubicBezTo>
                <a:close/>
                <a:moveTo>
                  <a:pt x="81" y="43"/>
                </a:moveTo>
                <a:cubicBezTo>
                  <a:pt x="81" y="43"/>
                  <a:pt x="81" y="43"/>
                  <a:pt x="81" y="43"/>
                </a:cubicBezTo>
                <a:cubicBezTo>
                  <a:pt x="81" y="41"/>
                  <a:pt x="83" y="39"/>
                  <a:pt x="85" y="39"/>
                </a:cubicBezTo>
                <a:cubicBezTo>
                  <a:pt x="87" y="39"/>
                  <a:pt x="89" y="41"/>
                  <a:pt x="89" y="43"/>
                </a:cubicBezTo>
                <a:cubicBezTo>
                  <a:pt x="89" y="92"/>
                  <a:pt x="89" y="92"/>
                  <a:pt x="89" y="92"/>
                </a:cubicBezTo>
                <a:cubicBezTo>
                  <a:pt x="89" y="94"/>
                  <a:pt x="87" y="96"/>
                  <a:pt x="85" y="96"/>
                </a:cubicBezTo>
                <a:cubicBezTo>
                  <a:pt x="83" y="96"/>
                  <a:pt x="81" y="94"/>
                  <a:pt x="81" y="92"/>
                </a:cubicBezTo>
                <a:cubicBezTo>
                  <a:pt x="81" y="43"/>
                  <a:pt x="81" y="43"/>
                  <a:pt x="81" y="43"/>
                </a:cubicBezTo>
                <a:close/>
                <a:moveTo>
                  <a:pt x="67" y="53"/>
                </a:moveTo>
                <a:cubicBezTo>
                  <a:pt x="67" y="53"/>
                  <a:pt x="67" y="53"/>
                  <a:pt x="67" y="53"/>
                </a:cubicBezTo>
                <a:cubicBezTo>
                  <a:pt x="67" y="51"/>
                  <a:pt x="69" y="49"/>
                  <a:pt x="71" y="49"/>
                </a:cubicBezTo>
                <a:cubicBezTo>
                  <a:pt x="74" y="49"/>
                  <a:pt x="76" y="51"/>
                  <a:pt x="76" y="53"/>
                </a:cubicBezTo>
                <a:cubicBezTo>
                  <a:pt x="76" y="82"/>
                  <a:pt x="76" y="82"/>
                  <a:pt x="76" y="82"/>
                </a:cubicBezTo>
                <a:cubicBezTo>
                  <a:pt x="76" y="84"/>
                  <a:pt x="74" y="86"/>
                  <a:pt x="71" y="86"/>
                </a:cubicBezTo>
                <a:cubicBezTo>
                  <a:pt x="69" y="86"/>
                  <a:pt x="67" y="84"/>
                  <a:pt x="67" y="82"/>
                </a:cubicBezTo>
                <a:cubicBezTo>
                  <a:pt x="67" y="53"/>
                  <a:pt x="67" y="53"/>
                  <a:pt x="67" y="53"/>
                </a:cubicBezTo>
                <a:close/>
                <a:moveTo>
                  <a:pt x="40" y="59"/>
                </a:moveTo>
                <a:cubicBezTo>
                  <a:pt x="40" y="59"/>
                  <a:pt x="40" y="59"/>
                  <a:pt x="40" y="59"/>
                </a:cubicBezTo>
                <a:cubicBezTo>
                  <a:pt x="40" y="56"/>
                  <a:pt x="42" y="55"/>
                  <a:pt x="45" y="55"/>
                </a:cubicBezTo>
                <a:cubicBezTo>
                  <a:pt x="47" y="55"/>
                  <a:pt x="49" y="56"/>
                  <a:pt x="49" y="59"/>
                </a:cubicBezTo>
                <a:cubicBezTo>
                  <a:pt x="49" y="76"/>
                  <a:pt x="49" y="76"/>
                  <a:pt x="49" y="76"/>
                </a:cubicBezTo>
                <a:cubicBezTo>
                  <a:pt x="49" y="79"/>
                  <a:pt x="47" y="80"/>
                  <a:pt x="45" y="80"/>
                </a:cubicBezTo>
                <a:cubicBezTo>
                  <a:pt x="42" y="80"/>
                  <a:pt x="40" y="79"/>
                  <a:pt x="40" y="76"/>
                </a:cubicBezTo>
                <a:cubicBezTo>
                  <a:pt x="40" y="59"/>
                  <a:pt x="40" y="59"/>
                  <a:pt x="40" y="59"/>
                </a:cubicBezTo>
                <a:close/>
                <a:moveTo>
                  <a:pt x="54" y="41"/>
                </a:moveTo>
                <a:cubicBezTo>
                  <a:pt x="54" y="41"/>
                  <a:pt x="54" y="41"/>
                  <a:pt x="54" y="41"/>
                </a:cubicBezTo>
                <a:cubicBezTo>
                  <a:pt x="54" y="39"/>
                  <a:pt x="56" y="37"/>
                  <a:pt x="58" y="37"/>
                </a:cubicBezTo>
                <a:cubicBezTo>
                  <a:pt x="60" y="37"/>
                  <a:pt x="62" y="39"/>
                  <a:pt x="62" y="41"/>
                </a:cubicBezTo>
                <a:cubicBezTo>
                  <a:pt x="62" y="94"/>
                  <a:pt x="62" y="94"/>
                  <a:pt x="62" y="94"/>
                </a:cubicBezTo>
                <a:cubicBezTo>
                  <a:pt x="62" y="97"/>
                  <a:pt x="60" y="98"/>
                  <a:pt x="58" y="98"/>
                </a:cubicBezTo>
                <a:cubicBezTo>
                  <a:pt x="56" y="98"/>
                  <a:pt x="54" y="97"/>
                  <a:pt x="54" y="94"/>
                </a:cubicBezTo>
                <a:cubicBezTo>
                  <a:pt x="54" y="41"/>
                  <a:pt x="54" y="41"/>
                  <a:pt x="54" y="41"/>
                </a:cubicBezTo>
                <a:close/>
                <a:moveTo>
                  <a:pt x="157" y="102"/>
                </a:moveTo>
                <a:cubicBezTo>
                  <a:pt x="157" y="102"/>
                  <a:pt x="157" y="102"/>
                  <a:pt x="157" y="102"/>
                </a:cubicBezTo>
                <a:cubicBezTo>
                  <a:pt x="160" y="102"/>
                  <a:pt x="164" y="105"/>
                  <a:pt x="164" y="109"/>
                </a:cubicBezTo>
                <a:cubicBezTo>
                  <a:pt x="164" y="113"/>
                  <a:pt x="160" y="116"/>
                  <a:pt x="157" y="116"/>
                </a:cubicBezTo>
                <a:cubicBezTo>
                  <a:pt x="153" y="116"/>
                  <a:pt x="150" y="113"/>
                  <a:pt x="150" y="109"/>
                </a:cubicBezTo>
                <a:cubicBezTo>
                  <a:pt x="150" y="105"/>
                  <a:pt x="153" y="102"/>
                  <a:pt x="157" y="102"/>
                </a:cubicBezTo>
                <a:close/>
                <a:moveTo>
                  <a:pt x="169" y="14"/>
                </a:moveTo>
                <a:cubicBezTo>
                  <a:pt x="169" y="14"/>
                  <a:pt x="169" y="14"/>
                  <a:pt x="169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50"/>
                  <a:pt x="14" y="85"/>
                  <a:pt x="14" y="121"/>
                </a:cubicBezTo>
                <a:cubicBezTo>
                  <a:pt x="66" y="121"/>
                  <a:pt x="117" y="121"/>
                  <a:pt x="169" y="121"/>
                </a:cubicBezTo>
                <a:cubicBezTo>
                  <a:pt x="169" y="85"/>
                  <a:pt x="169" y="50"/>
                  <a:pt x="169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88"/>
          <p:cNvSpPr>
            <a:spLocks noEditPoints="1"/>
          </p:cNvSpPr>
          <p:nvPr/>
        </p:nvSpPr>
        <p:spPr bwMode="auto">
          <a:xfrm>
            <a:off x="1325076" y="5287836"/>
            <a:ext cx="407398" cy="335890"/>
          </a:xfrm>
          <a:custGeom>
            <a:avLst/>
            <a:gdLst>
              <a:gd name="T0" fmla="*/ 161 w 183"/>
              <a:gd name="T1" fmla="*/ 0 h 151"/>
              <a:gd name="T2" fmla="*/ 183 w 183"/>
              <a:gd name="T3" fmla="*/ 23 h 151"/>
              <a:gd name="T4" fmla="*/ 177 w 183"/>
              <a:gd name="T5" fmla="*/ 144 h 151"/>
              <a:gd name="T6" fmla="*/ 161 w 183"/>
              <a:gd name="T7" fmla="*/ 151 h 151"/>
              <a:gd name="T8" fmla="*/ 6 w 183"/>
              <a:gd name="T9" fmla="*/ 144 h 151"/>
              <a:gd name="T10" fmla="*/ 0 w 183"/>
              <a:gd name="T11" fmla="*/ 128 h 151"/>
              <a:gd name="T12" fmla="*/ 6 w 183"/>
              <a:gd name="T13" fmla="*/ 7 h 151"/>
              <a:gd name="T14" fmla="*/ 14 w 183"/>
              <a:gd name="T15" fmla="*/ 40 h 151"/>
              <a:gd name="T16" fmla="*/ 169 w 183"/>
              <a:gd name="T17" fmla="*/ 40 h 151"/>
              <a:gd name="T18" fmla="*/ 167 w 183"/>
              <a:gd name="T19" fmla="*/ 17 h 151"/>
              <a:gd name="T20" fmla="*/ 22 w 183"/>
              <a:gd name="T21" fmla="*/ 15 h 151"/>
              <a:gd name="T22" fmla="*/ 14 w 183"/>
              <a:gd name="T23" fmla="*/ 23 h 151"/>
              <a:gd name="T24" fmla="*/ 169 w 183"/>
              <a:gd name="T25" fmla="*/ 49 h 151"/>
              <a:gd name="T26" fmla="*/ 150 w 183"/>
              <a:gd name="T27" fmla="*/ 49 h 151"/>
              <a:gd name="T28" fmla="*/ 145 w 183"/>
              <a:gd name="T29" fmla="*/ 93 h 151"/>
              <a:gd name="T30" fmla="*/ 138 w 183"/>
              <a:gd name="T31" fmla="*/ 93 h 151"/>
              <a:gd name="T32" fmla="*/ 161 w 183"/>
              <a:gd name="T33" fmla="*/ 136 h 151"/>
              <a:gd name="T34" fmla="*/ 167 w 183"/>
              <a:gd name="T35" fmla="*/ 134 h 151"/>
              <a:gd name="T36" fmla="*/ 169 w 183"/>
              <a:gd name="T37" fmla="*/ 49 h 151"/>
              <a:gd name="T38" fmla="*/ 118 w 183"/>
              <a:gd name="T39" fmla="*/ 49 h 151"/>
              <a:gd name="T40" fmla="*/ 107 w 183"/>
              <a:gd name="T41" fmla="*/ 88 h 151"/>
              <a:gd name="T42" fmla="*/ 103 w 183"/>
              <a:gd name="T43" fmla="*/ 93 h 151"/>
              <a:gd name="T44" fmla="*/ 96 w 183"/>
              <a:gd name="T45" fmla="*/ 136 h 151"/>
              <a:gd name="T46" fmla="*/ 130 w 183"/>
              <a:gd name="T47" fmla="*/ 93 h 151"/>
              <a:gd name="T48" fmla="*/ 118 w 183"/>
              <a:gd name="T49" fmla="*/ 88 h 151"/>
              <a:gd name="T50" fmla="*/ 118 w 183"/>
              <a:gd name="T51" fmla="*/ 49 h 151"/>
              <a:gd name="T52" fmla="*/ 76 w 183"/>
              <a:gd name="T53" fmla="*/ 49 h 151"/>
              <a:gd name="T54" fmla="*/ 65 w 183"/>
              <a:gd name="T55" fmla="*/ 88 h 151"/>
              <a:gd name="T56" fmla="*/ 61 w 183"/>
              <a:gd name="T57" fmla="*/ 93 h 151"/>
              <a:gd name="T58" fmla="*/ 53 w 183"/>
              <a:gd name="T59" fmla="*/ 136 h 151"/>
              <a:gd name="T60" fmla="*/ 87 w 183"/>
              <a:gd name="T61" fmla="*/ 93 h 151"/>
              <a:gd name="T62" fmla="*/ 76 w 183"/>
              <a:gd name="T63" fmla="*/ 88 h 151"/>
              <a:gd name="T64" fmla="*/ 76 w 183"/>
              <a:gd name="T65" fmla="*/ 49 h 151"/>
              <a:gd name="T66" fmla="*/ 33 w 183"/>
              <a:gd name="T67" fmla="*/ 49 h 151"/>
              <a:gd name="T68" fmla="*/ 14 w 183"/>
              <a:gd name="T69" fmla="*/ 128 h 151"/>
              <a:gd name="T70" fmla="*/ 16 w 183"/>
              <a:gd name="T71" fmla="*/ 134 h 151"/>
              <a:gd name="T72" fmla="*/ 45 w 183"/>
              <a:gd name="T73" fmla="*/ 136 h 151"/>
              <a:gd name="T74" fmla="*/ 37 w 183"/>
              <a:gd name="T75" fmla="*/ 93 h 151"/>
              <a:gd name="T76" fmla="*/ 33 w 183"/>
              <a:gd name="T77" fmla="*/ 88 h 151"/>
              <a:gd name="T78" fmla="*/ 141 w 183"/>
              <a:gd name="T79" fmla="*/ 49 h 151"/>
              <a:gd name="T80" fmla="*/ 126 w 183"/>
              <a:gd name="T81" fmla="*/ 49 h 151"/>
              <a:gd name="T82" fmla="*/ 141 w 183"/>
              <a:gd name="T83" fmla="*/ 84 h 151"/>
              <a:gd name="T84" fmla="*/ 99 w 183"/>
              <a:gd name="T85" fmla="*/ 49 h 151"/>
              <a:gd name="T86" fmla="*/ 84 w 183"/>
              <a:gd name="T87" fmla="*/ 49 h 151"/>
              <a:gd name="T88" fmla="*/ 99 w 183"/>
              <a:gd name="T89" fmla="*/ 84 h 151"/>
              <a:gd name="T90" fmla="*/ 56 w 183"/>
              <a:gd name="T91" fmla="*/ 49 h 151"/>
              <a:gd name="T92" fmla="*/ 42 w 183"/>
              <a:gd name="T93" fmla="*/ 49 h 151"/>
              <a:gd name="T94" fmla="*/ 56 w 183"/>
              <a:gd name="T95" fmla="*/ 8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51">
                <a:moveTo>
                  <a:pt x="22" y="0"/>
                </a:moveTo>
                <a:cubicBezTo>
                  <a:pt x="161" y="0"/>
                  <a:pt x="161" y="0"/>
                  <a:pt x="161" y="0"/>
                </a:cubicBezTo>
                <a:cubicBezTo>
                  <a:pt x="167" y="0"/>
                  <a:pt x="173" y="3"/>
                  <a:pt x="177" y="7"/>
                </a:cubicBezTo>
                <a:cubicBezTo>
                  <a:pt x="181" y="11"/>
                  <a:pt x="183" y="17"/>
                  <a:pt x="183" y="23"/>
                </a:cubicBezTo>
                <a:cubicBezTo>
                  <a:pt x="183" y="128"/>
                  <a:pt x="183" y="128"/>
                  <a:pt x="183" y="128"/>
                </a:cubicBezTo>
                <a:cubicBezTo>
                  <a:pt x="183" y="134"/>
                  <a:pt x="181" y="140"/>
                  <a:pt x="177" y="144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2" y="148"/>
                  <a:pt x="167" y="151"/>
                  <a:pt x="161" y="151"/>
                </a:cubicBezTo>
                <a:cubicBezTo>
                  <a:pt x="22" y="151"/>
                  <a:pt x="22" y="151"/>
                  <a:pt x="22" y="151"/>
                </a:cubicBezTo>
                <a:cubicBezTo>
                  <a:pt x="16" y="151"/>
                  <a:pt x="10" y="148"/>
                  <a:pt x="6" y="144"/>
                </a:cubicBezTo>
                <a:cubicBezTo>
                  <a:pt x="6" y="143"/>
                  <a:pt x="6" y="143"/>
                  <a:pt x="6" y="143"/>
                </a:cubicBezTo>
                <a:cubicBezTo>
                  <a:pt x="2" y="139"/>
                  <a:pt x="0" y="134"/>
                  <a:pt x="0" y="128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7"/>
                  <a:pt x="2" y="11"/>
                  <a:pt x="6" y="7"/>
                </a:cubicBezTo>
                <a:cubicBezTo>
                  <a:pt x="10" y="3"/>
                  <a:pt x="16" y="0"/>
                  <a:pt x="22" y="0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66" y="40"/>
                  <a:pt x="117" y="40"/>
                  <a:pt x="169" y="40"/>
                </a:cubicBezTo>
                <a:cubicBezTo>
                  <a:pt x="169" y="23"/>
                  <a:pt x="169" y="23"/>
                  <a:pt x="169" y="23"/>
                </a:cubicBezTo>
                <a:cubicBezTo>
                  <a:pt x="169" y="21"/>
                  <a:pt x="168" y="19"/>
                  <a:pt x="167" y="17"/>
                </a:cubicBezTo>
                <a:cubicBezTo>
                  <a:pt x="165" y="15"/>
                  <a:pt x="163" y="15"/>
                  <a:pt x="16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0" y="15"/>
                  <a:pt x="18" y="15"/>
                  <a:pt x="16" y="17"/>
                </a:cubicBezTo>
                <a:cubicBezTo>
                  <a:pt x="15" y="19"/>
                  <a:pt x="14" y="21"/>
                  <a:pt x="14" y="23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169" y="49"/>
                </a:moveTo>
                <a:cubicBezTo>
                  <a:pt x="169" y="49"/>
                  <a:pt x="169" y="49"/>
                  <a:pt x="169" y="49"/>
                </a:cubicBezTo>
                <a:cubicBezTo>
                  <a:pt x="150" y="49"/>
                  <a:pt x="150" y="49"/>
                  <a:pt x="150" y="49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91"/>
                  <a:pt x="148" y="93"/>
                  <a:pt x="145" y="93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38" y="93"/>
                  <a:pt x="138" y="93"/>
                  <a:pt x="138" y="93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61" y="136"/>
                  <a:pt x="161" y="136"/>
                  <a:pt x="161" y="136"/>
                </a:cubicBezTo>
                <a:cubicBezTo>
                  <a:pt x="163" y="136"/>
                  <a:pt x="165" y="135"/>
                  <a:pt x="167" y="134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68" y="132"/>
                  <a:pt x="169" y="130"/>
                  <a:pt x="169" y="128"/>
                </a:cubicBezTo>
                <a:cubicBezTo>
                  <a:pt x="169" y="49"/>
                  <a:pt x="169" y="49"/>
                  <a:pt x="169" y="49"/>
                </a:cubicBezTo>
                <a:close/>
                <a:moveTo>
                  <a:pt x="118" y="49"/>
                </a:moveTo>
                <a:cubicBezTo>
                  <a:pt x="118" y="49"/>
                  <a:pt x="118" y="49"/>
                  <a:pt x="118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88"/>
                  <a:pt x="107" y="88"/>
                  <a:pt x="107" y="88"/>
                </a:cubicBezTo>
                <a:cubicBezTo>
                  <a:pt x="107" y="91"/>
                  <a:pt x="105" y="93"/>
                  <a:pt x="103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96" y="93"/>
                  <a:pt x="96" y="93"/>
                  <a:pt x="96" y="93"/>
                </a:cubicBezTo>
                <a:cubicBezTo>
                  <a:pt x="96" y="136"/>
                  <a:pt x="96" y="136"/>
                  <a:pt x="96" y="136"/>
                </a:cubicBezTo>
                <a:cubicBezTo>
                  <a:pt x="130" y="136"/>
                  <a:pt x="130" y="136"/>
                  <a:pt x="130" y="136"/>
                </a:cubicBezTo>
                <a:cubicBezTo>
                  <a:pt x="130" y="93"/>
                  <a:pt x="130" y="93"/>
                  <a:pt x="130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0" y="93"/>
                  <a:pt x="118" y="91"/>
                  <a:pt x="118" y="88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118" y="49"/>
                  <a:pt x="118" y="49"/>
                  <a:pt x="118" y="49"/>
                </a:cubicBezTo>
                <a:close/>
                <a:moveTo>
                  <a:pt x="76" y="49"/>
                </a:moveTo>
                <a:cubicBezTo>
                  <a:pt x="76" y="49"/>
                  <a:pt x="76" y="49"/>
                  <a:pt x="76" y="49"/>
                </a:cubicBezTo>
                <a:cubicBezTo>
                  <a:pt x="65" y="49"/>
                  <a:pt x="65" y="49"/>
                  <a:pt x="65" y="49"/>
                </a:cubicBezTo>
                <a:cubicBezTo>
                  <a:pt x="65" y="88"/>
                  <a:pt x="65" y="88"/>
                  <a:pt x="65" y="88"/>
                </a:cubicBezTo>
                <a:cubicBezTo>
                  <a:pt x="65" y="91"/>
                  <a:pt x="63" y="93"/>
                  <a:pt x="61" y="93"/>
                </a:cubicBezTo>
                <a:cubicBezTo>
                  <a:pt x="61" y="93"/>
                  <a:pt x="61" y="93"/>
                  <a:pt x="61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87" y="136"/>
                  <a:pt x="87" y="136"/>
                  <a:pt x="87" y="136"/>
                </a:cubicBezTo>
                <a:cubicBezTo>
                  <a:pt x="87" y="93"/>
                  <a:pt x="87" y="93"/>
                  <a:pt x="87" y="93"/>
                </a:cubicBezTo>
                <a:cubicBezTo>
                  <a:pt x="80" y="93"/>
                  <a:pt x="80" y="93"/>
                  <a:pt x="80" y="93"/>
                </a:cubicBezTo>
                <a:cubicBezTo>
                  <a:pt x="78" y="93"/>
                  <a:pt x="76" y="91"/>
                  <a:pt x="76" y="88"/>
                </a:cubicBezTo>
                <a:cubicBezTo>
                  <a:pt x="76" y="88"/>
                  <a:pt x="76" y="88"/>
                  <a:pt x="76" y="88"/>
                </a:cubicBezTo>
                <a:cubicBezTo>
                  <a:pt x="76" y="49"/>
                  <a:pt x="76" y="49"/>
                  <a:pt x="76" y="49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14" y="130"/>
                  <a:pt x="15" y="132"/>
                  <a:pt x="16" y="134"/>
                </a:cubicBezTo>
                <a:cubicBezTo>
                  <a:pt x="16" y="134"/>
                  <a:pt x="16" y="134"/>
                  <a:pt x="16" y="134"/>
                </a:cubicBezTo>
                <a:cubicBezTo>
                  <a:pt x="18" y="135"/>
                  <a:pt x="20" y="136"/>
                  <a:pt x="22" y="136"/>
                </a:cubicBezTo>
                <a:cubicBezTo>
                  <a:pt x="45" y="136"/>
                  <a:pt x="45" y="136"/>
                  <a:pt x="45" y="136"/>
                </a:cubicBezTo>
                <a:cubicBezTo>
                  <a:pt x="45" y="93"/>
                  <a:pt x="45" y="93"/>
                  <a:pt x="45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5" y="93"/>
                  <a:pt x="33" y="91"/>
                  <a:pt x="33" y="88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49"/>
                  <a:pt x="33" y="49"/>
                  <a:pt x="33" y="49"/>
                </a:cubicBezTo>
                <a:close/>
                <a:moveTo>
                  <a:pt x="141" y="49"/>
                </a:moveTo>
                <a:cubicBezTo>
                  <a:pt x="141" y="49"/>
                  <a:pt x="141" y="49"/>
                  <a:pt x="141" y="49"/>
                </a:cubicBezTo>
                <a:cubicBezTo>
                  <a:pt x="126" y="49"/>
                  <a:pt x="126" y="49"/>
                  <a:pt x="126" y="49"/>
                </a:cubicBezTo>
                <a:cubicBezTo>
                  <a:pt x="126" y="84"/>
                  <a:pt x="126" y="84"/>
                  <a:pt x="126" y="84"/>
                </a:cubicBezTo>
                <a:cubicBezTo>
                  <a:pt x="131" y="84"/>
                  <a:pt x="136" y="84"/>
                  <a:pt x="141" y="84"/>
                </a:cubicBezTo>
                <a:cubicBezTo>
                  <a:pt x="141" y="49"/>
                  <a:pt x="141" y="49"/>
                  <a:pt x="141" y="49"/>
                </a:cubicBezTo>
                <a:close/>
                <a:moveTo>
                  <a:pt x="99" y="49"/>
                </a:moveTo>
                <a:cubicBezTo>
                  <a:pt x="99" y="49"/>
                  <a:pt x="99" y="49"/>
                  <a:pt x="99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4"/>
                  <a:pt x="94" y="84"/>
                  <a:pt x="99" y="84"/>
                </a:cubicBezTo>
                <a:cubicBezTo>
                  <a:pt x="99" y="49"/>
                  <a:pt x="99" y="49"/>
                  <a:pt x="99" y="49"/>
                </a:cubicBezTo>
                <a:close/>
                <a:moveTo>
                  <a:pt x="56" y="49"/>
                </a:moveTo>
                <a:cubicBezTo>
                  <a:pt x="56" y="49"/>
                  <a:pt x="56" y="49"/>
                  <a:pt x="56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84"/>
                  <a:pt x="42" y="84"/>
                  <a:pt x="42" y="84"/>
                </a:cubicBezTo>
                <a:cubicBezTo>
                  <a:pt x="47" y="84"/>
                  <a:pt x="52" y="84"/>
                  <a:pt x="56" y="84"/>
                </a:cubicBezTo>
                <a:cubicBezTo>
                  <a:pt x="56" y="49"/>
                  <a:pt x="56" y="49"/>
                  <a:pt x="5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14"/>
          <p:cNvSpPr>
            <a:spLocks noEditPoints="1"/>
          </p:cNvSpPr>
          <p:nvPr/>
        </p:nvSpPr>
        <p:spPr bwMode="auto">
          <a:xfrm>
            <a:off x="1307276" y="2424476"/>
            <a:ext cx="409279" cy="340594"/>
          </a:xfrm>
          <a:custGeom>
            <a:avLst/>
            <a:gdLst>
              <a:gd name="T0" fmla="*/ 177 w 184"/>
              <a:gd name="T1" fmla="*/ 7 h 153"/>
              <a:gd name="T2" fmla="*/ 184 w 184"/>
              <a:gd name="T3" fmla="*/ 130 h 153"/>
              <a:gd name="T4" fmla="*/ 7 w 184"/>
              <a:gd name="T5" fmla="*/ 146 h 153"/>
              <a:gd name="T6" fmla="*/ 0 w 184"/>
              <a:gd name="T7" fmla="*/ 23 h 153"/>
              <a:gd name="T8" fmla="*/ 35 w 184"/>
              <a:gd name="T9" fmla="*/ 87 h 153"/>
              <a:gd name="T10" fmla="*/ 50 w 184"/>
              <a:gd name="T11" fmla="*/ 90 h 153"/>
              <a:gd name="T12" fmla="*/ 53 w 184"/>
              <a:gd name="T13" fmla="*/ 97 h 153"/>
              <a:gd name="T14" fmla="*/ 49 w 184"/>
              <a:gd name="T15" fmla="*/ 128 h 153"/>
              <a:gd name="T16" fmla="*/ 35 w 184"/>
              <a:gd name="T17" fmla="*/ 131 h 153"/>
              <a:gd name="T18" fmla="*/ 28 w 184"/>
              <a:gd name="T19" fmla="*/ 128 h 153"/>
              <a:gd name="T20" fmla="*/ 25 w 184"/>
              <a:gd name="T21" fmla="*/ 97 h 153"/>
              <a:gd name="T22" fmla="*/ 73 w 184"/>
              <a:gd name="T23" fmla="*/ 87 h 153"/>
              <a:gd name="T24" fmla="*/ 88 w 184"/>
              <a:gd name="T25" fmla="*/ 90 h 153"/>
              <a:gd name="T26" fmla="*/ 91 w 184"/>
              <a:gd name="T27" fmla="*/ 97 h 153"/>
              <a:gd name="T28" fmla="*/ 88 w 184"/>
              <a:gd name="T29" fmla="*/ 128 h 153"/>
              <a:gd name="T30" fmla="*/ 73 w 184"/>
              <a:gd name="T31" fmla="*/ 131 h 153"/>
              <a:gd name="T32" fmla="*/ 66 w 184"/>
              <a:gd name="T33" fmla="*/ 128 h 153"/>
              <a:gd name="T34" fmla="*/ 63 w 184"/>
              <a:gd name="T35" fmla="*/ 97 h 153"/>
              <a:gd name="T36" fmla="*/ 81 w 184"/>
              <a:gd name="T37" fmla="*/ 96 h 153"/>
              <a:gd name="T38" fmla="*/ 72 w 184"/>
              <a:gd name="T39" fmla="*/ 96 h 153"/>
              <a:gd name="T40" fmla="*/ 72 w 184"/>
              <a:gd name="T41" fmla="*/ 122 h 153"/>
              <a:gd name="T42" fmla="*/ 81 w 184"/>
              <a:gd name="T43" fmla="*/ 123 h 153"/>
              <a:gd name="T44" fmla="*/ 82 w 184"/>
              <a:gd name="T45" fmla="*/ 121 h 153"/>
              <a:gd name="T46" fmla="*/ 81 w 184"/>
              <a:gd name="T47" fmla="*/ 96 h 153"/>
              <a:gd name="T48" fmla="*/ 35 w 184"/>
              <a:gd name="T49" fmla="*/ 96 h 153"/>
              <a:gd name="T50" fmla="*/ 33 w 184"/>
              <a:gd name="T51" fmla="*/ 121 h 153"/>
              <a:gd name="T52" fmla="*/ 35 w 184"/>
              <a:gd name="T53" fmla="*/ 123 h 153"/>
              <a:gd name="T54" fmla="*/ 44 w 184"/>
              <a:gd name="T55" fmla="*/ 122 h 153"/>
              <a:gd name="T56" fmla="*/ 44 w 184"/>
              <a:gd name="T57" fmla="*/ 96 h 153"/>
              <a:gd name="T58" fmla="*/ 80 w 184"/>
              <a:gd name="T59" fmla="*/ 60 h 153"/>
              <a:gd name="T60" fmla="*/ 73 w 184"/>
              <a:gd name="T61" fmla="*/ 67 h 153"/>
              <a:gd name="T62" fmla="*/ 58 w 184"/>
              <a:gd name="T63" fmla="*/ 60 h 153"/>
              <a:gd name="T64" fmla="*/ 51 w 184"/>
              <a:gd name="T65" fmla="*/ 67 h 153"/>
              <a:gd name="T66" fmla="*/ 35 w 184"/>
              <a:gd name="T67" fmla="*/ 60 h 153"/>
              <a:gd name="T68" fmla="*/ 28 w 184"/>
              <a:gd name="T69" fmla="*/ 67 h 153"/>
              <a:gd name="T70" fmla="*/ 24 w 184"/>
              <a:gd name="T71" fmla="*/ 20 h 153"/>
              <a:gd name="T72" fmla="*/ 96 w 184"/>
              <a:gd name="T73" fmla="*/ 24 h 153"/>
              <a:gd name="T74" fmla="*/ 92 w 184"/>
              <a:gd name="T75" fmla="*/ 55 h 153"/>
              <a:gd name="T76" fmla="*/ 20 w 184"/>
              <a:gd name="T77" fmla="*/ 51 h 153"/>
              <a:gd name="T78" fmla="*/ 24 w 184"/>
              <a:gd name="T79" fmla="*/ 20 h 153"/>
              <a:gd name="T80" fmla="*/ 28 w 184"/>
              <a:gd name="T81" fmla="*/ 29 h 153"/>
              <a:gd name="T82" fmla="*/ 87 w 184"/>
              <a:gd name="T83" fmla="*/ 29 h 153"/>
              <a:gd name="T84" fmla="*/ 154 w 184"/>
              <a:gd name="T85" fmla="*/ 31 h 153"/>
              <a:gd name="T86" fmla="*/ 162 w 184"/>
              <a:gd name="T87" fmla="*/ 34 h 153"/>
              <a:gd name="T88" fmla="*/ 154 w 184"/>
              <a:gd name="T89" fmla="*/ 131 h 153"/>
              <a:gd name="T90" fmla="*/ 106 w 184"/>
              <a:gd name="T91" fmla="*/ 121 h 153"/>
              <a:gd name="T92" fmla="*/ 109 w 184"/>
              <a:gd name="T93" fmla="*/ 34 h 153"/>
              <a:gd name="T94" fmla="*/ 154 w 184"/>
              <a:gd name="T95" fmla="*/ 39 h 153"/>
              <a:gd name="T96" fmla="*/ 114 w 184"/>
              <a:gd name="T97" fmla="*/ 40 h 153"/>
              <a:gd name="T98" fmla="*/ 114 w 184"/>
              <a:gd name="T99" fmla="*/ 122 h 153"/>
              <a:gd name="T100" fmla="*/ 156 w 184"/>
              <a:gd name="T101" fmla="*/ 121 h 153"/>
              <a:gd name="T102" fmla="*/ 156 w 184"/>
              <a:gd name="T103" fmla="*/ 40 h 153"/>
              <a:gd name="T104" fmla="*/ 161 w 184"/>
              <a:gd name="T105" fmla="*/ 14 h 153"/>
              <a:gd name="T106" fmla="*/ 15 w 184"/>
              <a:gd name="T107" fmla="*/ 130 h 153"/>
              <a:gd name="T108" fmla="*/ 23 w 184"/>
              <a:gd name="T109" fmla="*/ 139 h 153"/>
              <a:gd name="T110" fmla="*/ 170 w 184"/>
              <a:gd name="T111" fmla="*/ 23 h 153"/>
              <a:gd name="T112" fmla="*/ 161 w 184"/>
              <a:gd name="T113" fmla="*/ 1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4" h="153">
                <a:moveTo>
                  <a:pt x="23" y="0"/>
                </a:moveTo>
                <a:cubicBezTo>
                  <a:pt x="161" y="0"/>
                  <a:pt x="161" y="0"/>
                  <a:pt x="161" y="0"/>
                </a:cubicBezTo>
                <a:cubicBezTo>
                  <a:pt x="167" y="0"/>
                  <a:pt x="173" y="3"/>
                  <a:pt x="177" y="7"/>
                </a:cubicBezTo>
                <a:cubicBezTo>
                  <a:pt x="178" y="7"/>
                  <a:pt x="178" y="7"/>
                  <a:pt x="178" y="7"/>
                </a:cubicBezTo>
                <a:cubicBezTo>
                  <a:pt x="181" y="12"/>
                  <a:pt x="184" y="17"/>
                  <a:pt x="184" y="23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4" y="142"/>
                  <a:pt x="174" y="153"/>
                  <a:pt x="161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17" y="153"/>
                  <a:pt x="11" y="150"/>
                  <a:pt x="7" y="146"/>
                </a:cubicBezTo>
                <a:cubicBezTo>
                  <a:pt x="7" y="146"/>
                  <a:pt x="7" y="146"/>
                  <a:pt x="7" y="146"/>
                </a:cubicBezTo>
                <a:cubicBezTo>
                  <a:pt x="3" y="141"/>
                  <a:pt x="0" y="136"/>
                  <a:pt x="0" y="130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1"/>
                  <a:pt x="11" y="0"/>
                  <a:pt x="23" y="0"/>
                </a:cubicBezTo>
                <a:close/>
                <a:moveTo>
                  <a:pt x="35" y="87"/>
                </a:moveTo>
                <a:cubicBezTo>
                  <a:pt x="35" y="87"/>
                  <a:pt x="35" y="87"/>
                  <a:pt x="35" y="87"/>
                </a:cubicBezTo>
                <a:cubicBezTo>
                  <a:pt x="42" y="87"/>
                  <a:pt x="42" y="87"/>
                  <a:pt x="42" y="87"/>
                </a:cubicBezTo>
                <a:cubicBezTo>
                  <a:pt x="45" y="87"/>
                  <a:pt x="48" y="88"/>
                  <a:pt x="49" y="90"/>
                </a:cubicBezTo>
                <a:cubicBezTo>
                  <a:pt x="50" y="90"/>
                  <a:pt x="50" y="90"/>
                  <a:pt x="50" y="90"/>
                </a:cubicBezTo>
                <a:cubicBezTo>
                  <a:pt x="50" y="90"/>
                  <a:pt x="50" y="90"/>
                  <a:pt x="50" y="90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92"/>
                  <a:pt x="53" y="95"/>
                  <a:pt x="53" y="97"/>
                </a:cubicBezTo>
                <a:cubicBezTo>
                  <a:pt x="53" y="121"/>
                  <a:pt x="53" y="121"/>
                  <a:pt x="53" y="121"/>
                </a:cubicBezTo>
                <a:cubicBezTo>
                  <a:pt x="53" y="124"/>
                  <a:pt x="51" y="126"/>
                  <a:pt x="50" y="128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48" y="130"/>
                  <a:pt x="45" y="131"/>
                  <a:pt x="42" y="131"/>
                </a:cubicBezTo>
                <a:cubicBezTo>
                  <a:pt x="35" y="131"/>
                  <a:pt x="35" y="131"/>
                  <a:pt x="35" y="131"/>
                </a:cubicBezTo>
                <a:cubicBezTo>
                  <a:pt x="32" y="131"/>
                  <a:pt x="30" y="130"/>
                  <a:pt x="28" y="128"/>
                </a:cubicBezTo>
                <a:cubicBezTo>
                  <a:pt x="28" y="128"/>
                  <a:pt x="28" y="128"/>
                  <a:pt x="28" y="128"/>
                </a:cubicBezTo>
                <a:cubicBezTo>
                  <a:pt x="28" y="128"/>
                  <a:pt x="28" y="128"/>
                  <a:pt x="28" y="128"/>
                </a:cubicBezTo>
                <a:cubicBezTo>
                  <a:pt x="28" y="128"/>
                  <a:pt x="28" y="128"/>
                  <a:pt x="28" y="128"/>
                </a:cubicBezTo>
                <a:cubicBezTo>
                  <a:pt x="26" y="126"/>
                  <a:pt x="25" y="124"/>
                  <a:pt x="25" y="121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5"/>
                  <a:pt x="26" y="92"/>
                  <a:pt x="28" y="90"/>
                </a:cubicBezTo>
                <a:cubicBezTo>
                  <a:pt x="30" y="88"/>
                  <a:pt x="32" y="87"/>
                  <a:pt x="35" y="87"/>
                </a:cubicBezTo>
                <a:close/>
                <a:moveTo>
                  <a:pt x="73" y="87"/>
                </a:moveTo>
                <a:cubicBezTo>
                  <a:pt x="73" y="87"/>
                  <a:pt x="73" y="87"/>
                  <a:pt x="73" y="87"/>
                </a:cubicBezTo>
                <a:cubicBezTo>
                  <a:pt x="81" y="87"/>
                  <a:pt x="81" y="87"/>
                  <a:pt x="81" y="87"/>
                </a:cubicBezTo>
                <a:cubicBezTo>
                  <a:pt x="83" y="87"/>
                  <a:pt x="86" y="88"/>
                  <a:pt x="88" y="90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90"/>
                  <a:pt x="88" y="90"/>
                  <a:pt x="88" y="90"/>
                </a:cubicBezTo>
                <a:cubicBezTo>
                  <a:pt x="90" y="92"/>
                  <a:pt x="91" y="95"/>
                  <a:pt x="91" y="97"/>
                </a:cubicBezTo>
                <a:cubicBezTo>
                  <a:pt x="91" y="121"/>
                  <a:pt x="91" y="121"/>
                  <a:pt x="91" y="121"/>
                </a:cubicBezTo>
                <a:cubicBezTo>
                  <a:pt x="91" y="124"/>
                  <a:pt x="90" y="126"/>
                  <a:pt x="88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86" y="130"/>
                  <a:pt x="83" y="131"/>
                  <a:pt x="81" y="131"/>
                </a:cubicBezTo>
                <a:cubicBezTo>
                  <a:pt x="73" y="131"/>
                  <a:pt x="73" y="131"/>
                  <a:pt x="73" y="131"/>
                </a:cubicBezTo>
                <a:cubicBezTo>
                  <a:pt x="71" y="131"/>
                  <a:pt x="68" y="130"/>
                  <a:pt x="66" y="128"/>
                </a:cubicBezTo>
                <a:cubicBezTo>
                  <a:pt x="66" y="128"/>
                  <a:pt x="66" y="128"/>
                  <a:pt x="66" y="128"/>
                </a:cubicBezTo>
                <a:cubicBezTo>
                  <a:pt x="66" y="128"/>
                  <a:pt x="66" y="128"/>
                  <a:pt x="66" y="128"/>
                </a:cubicBezTo>
                <a:cubicBezTo>
                  <a:pt x="66" y="128"/>
                  <a:pt x="66" y="128"/>
                  <a:pt x="66" y="128"/>
                </a:cubicBezTo>
                <a:cubicBezTo>
                  <a:pt x="64" y="126"/>
                  <a:pt x="63" y="124"/>
                  <a:pt x="63" y="121"/>
                </a:cubicBezTo>
                <a:cubicBezTo>
                  <a:pt x="63" y="97"/>
                  <a:pt x="63" y="97"/>
                  <a:pt x="63" y="97"/>
                </a:cubicBezTo>
                <a:cubicBezTo>
                  <a:pt x="63" y="95"/>
                  <a:pt x="64" y="92"/>
                  <a:pt x="66" y="90"/>
                </a:cubicBezTo>
                <a:cubicBezTo>
                  <a:pt x="68" y="88"/>
                  <a:pt x="71" y="87"/>
                  <a:pt x="73" y="87"/>
                </a:cubicBezTo>
                <a:close/>
                <a:moveTo>
                  <a:pt x="81" y="96"/>
                </a:moveTo>
                <a:cubicBezTo>
                  <a:pt x="81" y="96"/>
                  <a:pt x="81" y="96"/>
                  <a:pt x="81" y="9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96"/>
                  <a:pt x="72" y="96"/>
                  <a:pt x="72" y="96"/>
                </a:cubicBezTo>
                <a:cubicBezTo>
                  <a:pt x="72" y="96"/>
                  <a:pt x="72" y="97"/>
                  <a:pt x="72" y="97"/>
                </a:cubicBezTo>
                <a:cubicBezTo>
                  <a:pt x="72" y="121"/>
                  <a:pt x="72" y="121"/>
                  <a:pt x="72" y="121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73" y="123"/>
                  <a:pt x="73" y="123"/>
                  <a:pt x="73" y="123"/>
                </a:cubicBezTo>
                <a:cubicBezTo>
                  <a:pt x="81" y="123"/>
                  <a:pt x="81" y="123"/>
                  <a:pt x="81" y="123"/>
                </a:cubicBezTo>
                <a:cubicBezTo>
                  <a:pt x="81" y="123"/>
                  <a:pt x="82" y="123"/>
                  <a:pt x="82" y="122"/>
                </a:cubicBezTo>
                <a:cubicBezTo>
                  <a:pt x="82" y="122"/>
                  <a:pt x="82" y="122"/>
                  <a:pt x="82" y="122"/>
                </a:cubicBezTo>
                <a:cubicBezTo>
                  <a:pt x="82" y="122"/>
                  <a:pt x="82" y="122"/>
                  <a:pt x="82" y="121"/>
                </a:cubicBezTo>
                <a:cubicBezTo>
                  <a:pt x="82" y="97"/>
                  <a:pt x="82" y="97"/>
                  <a:pt x="82" y="97"/>
                </a:cubicBezTo>
                <a:cubicBezTo>
                  <a:pt x="82" y="97"/>
                  <a:pt x="82" y="96"/>
                  <a:pt x="82" y="96"/>
                </a:cubicBezTo>
                <a:cubicBezTo>
                  <a:pt x="82" y="96"/>
                  <a:pt x="81" y="96"/>
                  <a:pt x="81" y="96"/>
                </a:cubicBezTo>
                <a:close/>
                <a:moveTo>
                  <a:pt x="42" y="96"/>
                </a:moveTo>
                <a:cubicBezTo>
                  <a:pt x="42" y="96"/>
                  <a:pt x="42" y="96"/>
                  <a:pt x="42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3" y="96"/>
                  <a:pt x="33" y="97"/>
                  <a:pt x="33" y="97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3" y="122"/>
                  <a:pt x="33" y="122"/>
                  <a:pt x="34" y="122"/>
                </a:cubicBezTo>
                <a:cubicBezTo>
                  <a:pt x="34" y="122"/>
                  <a:pt x="34" y="122"/>
                  <a:pt x="34" y="122"/>
                </a:cubicBezTo>
                <a:cubicBezTo>
                  <a:pt x="34" y="123"/>
                  <a:pt x="34" y="123"/>
                  <a:pt x="35" y="123"/>
                </a:cubicBezTo>
                <a:cubicBezTo>
                  <a:pt x="42" y="123"/>
                  <a:pt x="42" y="123"/>
                  <a:pt x="42" y="123"/>
                </a:cubicBezTo>
                <a:cubicBezTo>
                  <a:pt x="43" y="123"/>
                  <a:pt x="43" y="123"/>
                  <a:pt x="44" y="122"/>
                </a:cubicBezTo>
                <a:cubicBezTo>
                  <a:pt x="44" y="122"/>
                  <a:pt x="44" y="122"/>
                  <a:pt x="44" y="122"/>
                </a:cubicBezTo>
                <a:cubicBezTo>
                  <a:pt x="44" y="122"/>
                  <a:pt x="44" y="122"/>
                  <a:pt x="44" y="121"/>
                </a:cubicBezTo>
                <a:cubicBezTo>
                  <a:pt x="44" y="97"/>
                  <a:pt x="44" y="97"/>
                  <a:pt x="44" y="97"/>
                </a:cubicBezTo>
                <a:cubicBezTo>
                  <a:pt x="44" y="97"/>
                  <a:pt x="44" y="96"/>
                  <a:pt x="44" y="96"/>
                </a:cubicBezTo>
                <a:cubicBezTo>
                  <a:pt x="43" y="96"/>
                  <a:pt x="43" y="96"/>
                  <a:pt x="42" y="96"/>
                </a:cubicBezTo>
                <a:close/>
                <a:moveTo>
                  <a:pt x="80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4" y="60"/>
                  <a:pt x="87" y="63"/>
                  <a:pt x="87" y="67"/>
                </a:cubicBezTo>
                <a:cubicBezTo>
                  <a:pt x="87" y="71"/>
                  <a:pt x="84" y="74"/>
                  <a:pt x="80" y="74"/>
                </a:cubicBezTo>
                <a:cubicBezTo>
                  <a:pt x="77" y="74"/>
                  <a:pt x="73" y="71"/>
                  <a:pt x="73" y="67"/>
                </a:cubicBezTo>
                <a:cubicBezTo>
                  <a:pt x="73" y="63"/>
                  <a:pt x="77" y="60"/>
                  <a:pt x="80" y="60"/>
                </a:cubicBezTo>
                <a:close/>
                <a:moveTo>
                  <a:pt x="58" y="60"/>
                </a:moveTo>
                <a:cubicBezTo>
                  <a:pt x="58" y="60"/>
                  <a:pt x="58" y="60"/>
                  <a:pt x="58" y="60"/>
                </a:cubicBezTo>
                <a:cubicBezTo>
                  <a:pt x="62" y="60"/>
                  <a:pt x="65" y="63"/>
                  <a:pt x="65" y="67"/>
                </a:cubicBezTo>
                <a:cubicBezTo>
                  <a:pt x="65" y="71"/>
                  <a:pt x="62" y="74"/>
                  <a:pt x="58" y="74"/>
                </a:cubicBezTo>
                <a:cubicBezTo>
                  <a:pt x="54" y="74"/>
                  <a:pt x="51" y="71"/>
                  <a:pt x="51" y="67"/>
                </a:cubicBezTo>
                <a:cubicBezTo>
                  <a:pt x="51" y="63"/>
                  <a:pt x="54" y="60"/>
                  <a:pt x="58" y="60"/>
                </a:cubicBezTo>
                <a:close/>
                <a:moveTo>
                  <a:pt x="35" y="60"/>
                </a:moveTo>
                <a:cubicBezTo>
                  <a:pt x="35" y="60"/>
                  <a:pt x="35" y="60"/>
                  <a:pt x="35" y="60"/>
                </a:cubicBezTo>
                <a:cubicBezTo>
                  <a:pt x="39" y="60"/>
                  <a:pt x="42" y="63"/>
                  <a:pt x="42" y="67"/>
                </a:cubicBezTo>
                <a:cubicBezTo>
                  <a:pt x="42" y="71"/>
                  <a:pt x="39" y="74"/>
                  <a:pt x="35" y="74"/>
                </a:cubicBezTo>
                <a:cubicBezTo>
                  <a:pt x="31" y="74"/>
                  <a:pt x="28" y="71"/>
                  <a:pt x="28" y="67"/>
                </a:cubicBezTo>
                <a:cubicBezTo>
                  <a:pt x="28" y="63"/>
                  <a:pt x="31" y="60"/>
                  <a:pt x="35" y="60"/>
                </a:cubicBezTo>
                <a:close/>
                <a:moveTo>
                  <a:pt x="24" y="20"/>
                </a:move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4" y="20"/>
                  <a:pt x="96" y="22"/>
                  <a:pt x="96" y="24"/>
                </a:cubicBezTo>
                <a:cubicBezTo>
                  <a:pt x="96" y="25"/>
                  <a:pt x="96" y="25"/>
                  <a:pt x="96" y="25"/>
                </a:cubicBezTo>
                <a:cubicBezTo>
                  <a:pt x="96" y="51"/>
                  <a:pt x="96" y="51"/>
                  <a:pt x="96" y="51"/>
                </a:cubicBezTo>
                <a:cubicBezTo>
                  <a:pt x="96" y="53"/>
                  <a:pt x="94" y="55"/>
                  <a:pt x="92" y="55"/>
                </a:cubicBezTo>
                <a:cubicBezTo>
                  <a:pt x="92" y="55"/>
                  <a:pt x="92" y="55"/>
                  <a:pt x="92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2" y="55"/>
                  <a:pt x="20" y="53"/>
                  <a:pt x="20" y="51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2"/>
                  <a:pt x="22" y="20"/>
                  <a:pt x="24" y="20"/>
                </a:cubicBezTo>
                <a:close/>
                <a:moveTo>
                  <a:pt x="87" y="29"/>
                </a:moveTo>
                <a:cubicBezTo>
                  <a:pt x="87" y="29"/>
                  <a:pt x="87" y="29"/>
                  <a:pt x="87" y="29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46"/>
                  <a:pt x="28" y="46"/>
                  <a:pt x="28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29"/>
                  <a:pt x="87" y="29"/>
                  <a:pt x="87" y="29"/>
                </a:cubicBezTo>
                <a:close/>
                <a:moveTo>
                  <a:pt x="116" y="31"/>
                </a:moveTo>
                <a:cubicBezTo>
                  <a:pt x="116" y="31"/>
                  <a:pt x="116" y="31"/>
                  <a:pt x="116" y="31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7" y="31"/>
                  <a:pt x="160" y="32"/>
                  <a:pt x="162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4" y="36"/>
                  <a:pt x="165" y="38"/>
                  <a:pt x="165" y="41"/>
                </a:cubicBezTo>
                <a:cubicBezTo>
                  <a:pt x="165" y="121"/>
                  <a:pt x="165" y="121"/>
                  <a:pt x="165" y="121"/>
                </a:cubicBezTo>
                <a:cubicBezTo>
                  <a:pt x="165" y="127"/>
                  <a:pt x="160" y="131"/>
                  <a:pt x="154" y="131"/>
                </a:cubicBezTo>
                <a:cubicBezTo>
                  <a:pt x="116" y="131"/>
                  <a:pt x="116" y="131"/>
                  <a:pt x="116" y="131"/>
                </a:cubicBezTo>
                <a:cubicBezTo>
                  <a:pt x="113" y="131"/>
                  <a:pt x="110" y="130"/>
                  <a:pt x="108" y="128"/>
                </a:cubicBezTo>
                <a:cubicBezTo>
                  <a:pt x="107" y="127"/>
                  <a:pt x="106" y="124"/>
                  <a:pt x="106" y="121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06" y="38"/>
                  <a:pt x="107" y="36"/>
                  <a:pt x="108" y="34"/>
                </a:cubicBezTo>
                <a:cubicBezTo>
                  <a:pt x="109" y="34"/>
                  <a:pt x="109" y="34"/>
                  <a:pt x="109" y="34"/>
                </a:cubicBezTo>
                <a:cubicBezTo>
                  <a:pt x="111" y="32"/>
                  <a:pt x="113" y="31"/>
                  <a:pt x="116" y="31"/>
                </a:cubicBezTo>
                <a:close/>
                <a:moveTo>
                  <a:pt x="154" y="39"/>
                </a:moveTo>
                <a:cubicBezTo>
                  <a:pt x="154" y="39"/>
                  <a:pt x="154" y="39"/>
                  <a:pt x="154" y="39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5" y="39"/>
                  <a:pt x="115" y="39"/>
                  <a:pt x="115" y="40"/>
                </a:cubicBezTo>
                <a:cubicBezTo>
                  <a:pt x="114" y="40"/>
                  <a:pt x="114" y="40"/>
                  <a:pt x="114" y="40"/>
                </a:cubicBezTo>
                <a:cubicBezTo>
                  <a:pt x="114" y="40"/>
                  <a:pt x="114" y="41"/>
                  <a:pt x="114" y="41"/>
                </a:cubicBezTo>
                <a:cubicBezTo>
                  <a:pt x="114" y="121"/>
                  <a:pt x="114" y="121"/>
                  <a:pt x="114" y="121"/>
                </a:cubicBezTo>
                <a:cubicBezTo>
                  <a:pt x="114" y="122"/>
                  <a:pt x="114" y="122"/>
                  <a:pt x="114" y="122"/>
                </a:cubicBezTo>
                <a:cubicBezTo>
                  <a:pt x="115" y="123"/>
                  <a:pt x="115" y="123"/>
                  <a:pt x="116" y="123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5" y="123"/>
                  <a:pt x="156" y="122"/>
                  <a:pt x="156" y="121"/>
                </a:cubicBezTo>
                <a:cubicBezTo>
                  <a:pt x="156" y="41"/>
                  <a:pt x="156" y="41"/>
                  <a:pt x="156" y="41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55" y="39"/>
                  <a:pt x="155" y="39"/>
                  <a:pt x="154" y="39"/>
                </a:cubicBezTo>
                <a:close/>
                <a:moveTo>
                  <a:pt x="161" y="14"/>
                </a:moveTo>
                <a:cubicBezTo>
                  <a:pt x="161" y="14"/>
                  <a:pt x="161" y="14"/>
                  <a:pt x="161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19" y="14"/>
                  <a:pt x="15" y="18"/>
                  <a:pt x="15" y="23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15" y="132"/>
                  <a:pt x="15" y="134"/>
                  <a:pt x="17" y="136"/>
                </a:cubicBezTo>
                <a:cubicBezTo>
                  <a:pt x="17" y="136"/>
                  <a:pt x="17" y="136"/>
                  <a:pt x="17" y="136"/>
                </a:cubicBezTo>
                <a:cubicBezTo>
                  <a:pt x="19" y="138"/>
                  <a:pt x="21" y="139"/>
                  <a:pt x="23" y="139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6" y="139"/>
                  <a:pt x="170" y="135"/>
                  <a:pt x="170" y="130"/>
                </a:cubicBezTo>
                <a:cubicBezTo>
                  <a:pt x="170" y="23"/>
                  <a:pt x="170" y="23"/>
                  <a:pt x="170" y="23"/>
                </a:cubicBezTo>
                <a:cubicBezTo>
                  <a:pt x="170" y="21"/>
                  <a:pt x="169" y="19"/>
                  <a:pt x="167" y="17"/>
                </a:cubicBezTo>
                <a:cubicBezTo>
                  <a:pt x="167" y="17"/>
                  <a:pt x="167" y="17"/>
                  <a:pt x="167" y="17"/>
                </a:cubicBezTo>
                <a:cubicBezTo>
                  <a:pt x="166" y="15"/>
                  <a:pt x="163" y="14"/>
                  <a:pt x="161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60930" y="2941329"/>
            <a:ext cx="1101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计划一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60930" y="4397895"/>
            <a:ext cx="1101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计划二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60930" y="5797772"/>
            <a:ext cx="1101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809467" y="1962811"/>
            <a:ext cx="2978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铅笔演示工作计划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2937981" y="2497296"/>
            <a:ext cx="1125382" cy="0"/>
          </a:xfrm>
          <a:prstGeom prst="line">
            <a:avLst/>
          </a:prstGeom>
          <a:ln w="28575">
            <a:solidFill>
              <a:srgbClr val="2195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809468" y="2612981"/>
            <a:ext cx="569159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focusing on the production of high-end design templates,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18152" y="6043614"/>
            <a:ext cx="1676352" cy="38576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09468" y="3781803"/>
            <a:ext cx="569159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focusing on the production of high-end design templates,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09468" y="4950625"/>
            <a:ext cx="569159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focusing on the production of high-end design templates,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r="52601"/>
          <a:stretch>
            <a:fillRect/>
          </a:stretch>
        </p:blipFill>
        <p:spPr>
          <a:xfrm>
            <a:off x="9103626" y="2092914"/>
            <a:ext cx="2098245" cy="4383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241458" y="1002891"/>
            <a:ext cx="1238864" cy="1238864"/>
          </a:xfrm>
          <a:prstGeom prst="rect">
            <a:avLst/>
          </a:prstGeom>
          <a:noFill/>
          <a:ln w="57150">
            <a:solidFill>
              <a:srgbClr val="43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48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7991" y="2472558"/>
            <a:ext cx="3165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4938440" y="2995778"/>
            <a:ext cx="58449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138219" y="3531309"/>
            <a:ext cx="1445342" cy="427703"/>
          </a:xfrm>
          <a:prstGeom prst="roundRect">
            <a:avLst>
              <a:gd name="adj" fmla="val 50000"/>
            </a:avLst>
          </a:prstGeom>
          <a:solidFill>
            <a:srgbClr val="43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TWO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" name="Freeform 40"/>
          <p:cNvSpPr>
            <a:spLocks noEditPoints="1"/>
          </p:cNvSpPr>
          <p:nvPr/>
        </p:nvSpPr>
        <p:spPr bwMode="auto">
          <a:xfrm>
            <a:off x="2453329" y="2443924"/>
            <a:ext cx="443479" cy="600844"/>
          </a:xfrm>
          <a:custGeom>
            <a:avLst/>
            <a:gdLst>
              <a:gd name="T0" fmla="*/ 68 w 136"/>
              <a:gd name="T1" fmla="*/ 0 h 184"/>
              <a:gd name="T2" fmla="*/ 112 w 136"/>
              <a:gd name="T3" fmla="*/ 45 h 184"/>
              <a:gd name="T4" fmla="*/ 99 w 136"/>
              <a:gd name="T5" fmla="*/ 116 h 184"/>
              <a:gd name="T6" fmla="*/ 68 w 136"/>
              <a:gd name="T7" fmla="*/ 129 h 184"/>
              <a:gd name="T8" fmla="*/ 37 w 136"/>
              <a:gd name="T9" fmla="*/ 116 h 184"/>
              <a:gd name="T10" fmla="*/ 24 w 136"/>
              <a:gd name="T11" fmla="*/ 85 h 184"/>
              <a:gd name="T12" fmla="*/ 37 w 136"/>
              <a:gd name="T13" fmla="*/ 13 h 184"/>
              <a:gd name="T14" fmla="*/ 38 w 136"/>
              <a:gd name="T15" fmla="*/ 61 h 184"/>
              <a:gd name="T16" fmla="*/ 98 w 136"/>
              <a:gd name="T17" fmla="*/ 61 h 184"/>
              <a:gd name="T18" fmla="*/ 89 w 136"/>
              <a:gd name="T19" fmla="*/ 23 h 184"/>
              <a:gd name="T20" fmla="*/ 68 w 136"/>
              <a:gd name="T21" fmla="*/ 14 h 184"/>
              <a:gd name="T22" fmla="*/ 38 w 136"/>
              <a:gd name="T23" fmla="*/ 45 h 184"/>
              <a:gd name="T24" fmla="*/ 98 w 136"/>
              <a:gd name="T25" fmla="*/ 69 h 184"/>
              <a:gd name="T26" fmla="*/ 38 w 136"/>
              <a:gd name="T27" fmla="*/ 69 h 184"/>
              <a:gd name="T28" fmla="*/ 46 w 136"/>
              <a:gd name="T29" fmla="*/ 106 h 184"/>
              <a:gd name="T30" fmla="*/ 68 w 136"/>
              <a:gd name="T31" fmla="*/ 115 h 184"/>
              <a:gd name="T32" fmla="*/ 89 w 136"/>
              <a:gd name="T33" fmla="*/ 106 h 184"/>
              <a:gd name="T34" fmla="*/ 98 w 136"/>
              <a:gd name="T35" fmla="*/ 85 h 184"/>
              <a:gd name="T36" fmla="*/ 26 w 136"/>
              <a:gd name="T37" fmla="*/ 184 h 184"/>
              <a:gd name="T38" fmla="*/ 19 w 136"/>
              <a:gd name="T39" fmla="*/ 177 h 184"/>
              <a:gd name="T40" fmla="*/ 61 w 136"/>
              <a:gd name="T41" fmla="*/ 169 h 184"/>
              <a:gd name="T42" fmla="*/ 42 w 136"/>
              <a:gd name="T43" fmla="*/ 148 h 184"/>
              <a:gd name="T44" fmla="*/ 5 w 136"/>
              <a:gd name="T45" fmla="*/ 111 h 184"/>
              <a:gd name="T46" fmla="*/ 0 w 136"/>
              <a:gd name="T47" fmla="*/ 65 h 184"/>
              <a:gd name="T48" fmla="*/ 14 w 136"/>
              <a:gd name="T49" fmla="*/ 65 h 184"/>
              <a:gd name="T50" fmla="*/ 18 w 136"/>
              <a:gd name="T51" fmla="*/ 106 h 184"/>
              <a:gd name="T52" fmla="*/ 47 w 136"/>
              <a:gd name="T53" fmla="*/ 135 h 184"/>
              <a:gd name="T54" fmla="*/ 106 w 136"/>
              <a:gd name="T55" fmla="*/ 123 h 184"/>
              <a:gd name="T56" fmla="*/ 122 w 136"/>
              <a:gd name="T57" fmla="*/ 85 h 184"/>
              <a:gd name="T58" fmla="*/ 129 w 136"/>
              <a:gd name="T59" fmla="*/ 58 h 184"/>
              <a:gd name="T60" fmla="*/ 136 w 136"/>
              <a:gd name="T61" fmla="*/ 85 h 184"/>
              <a:gd name="T62" fmla="*/ 116 w 136"/>
              <a:gd name="T63" fmla="*/ 133 h 184"/>
              <a:gd name="T64" fmla="*/ 75 w 136"/>
              <a:gd name="T65" fmla="*/ 169 h 184"/>
              <a:gd name="T66" fmla="*/ 117 w 136"/>
              <a:gd name="T67" fmla="*/ 177 h 184"/>
              <a:gd name="T68" fmla="*/ 68 w 136"/>
              <a:gd name="T69" fmla="*/ 184 h 184"/>
              <a:gd name="T70" fmla="*/ 68 w 136"/>
              <a:gd name="T71" fmla="*/ 18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" h="184">
                <a:moveTo>
                  <a:pt x="68" y="0"/>
                </a:moveTo>
                <a:cubicBezTo>
                  <a:pt x="68" y="0"/>
                  <a:pt x="68" y="0"/>
                  <a:pt x="68" y="0"/>
                </a:cubicBezTo>
                <a:cubicBezTo>
                  <a:pt x="80" y="0"/>
                  <a:pt x="91" y="5"/>
                  <a:pt x="99" y="13"/>
                </a:cubicBezTo>
                <a:cubicBezTo>
                  <a:pt x="107" y="21"/>
                  <a:pt x="112" y="32"/>
                  <a:pt x="112" y="45"/>
                </a:cubicBezTo>
                <a:cubicBezTo>
                  <a:pt x="112" y="85"/>
                  <a:pt x="112" y="85"/>
                  <a:pt x="112" y="85"/>
                </a:cubicBezTo>
                <a:cubicBezTo>
                  <a:pt x="112" y="97"/>
                  <a:pt x="107" y="108"/>
                  <a:pt x="99" y="116"/>
                </a:cubicBezTo>
                <a:cubicBezTo>
                  <a:pt x="99" y="116"/>
                  <a:pt x="99" y="116"/>
                  <a:pt x="99" y="116"/>
                </a:cubicBezTo>
                <a:cubicBezTo>
                  <a:pt x="91" y="124"/>
                  <a:pt x="80" y="129"/>
                  <a:pt x="68" y="129"/>
                </a:cubicBezTo>
                <a:cubicBezTo>
                  <a:pt x="68" y="129"/>
                  <a:pt x="68" y="129"/>
                  <a:pt x="68" y="129"/>
                </a:cubicBezTo>
                <a:cubicBezTo>
                  <a:pt x="56" y="129"/>
                  <a:pt x="45" y="124"/>
                  <a:pt x="37" y="116"/>
                </a:cubicBezTo>
                <a:cubicBezTo>
                  <a:pt x="36" y="116"/>
                  <a:pt x="36" y="116"/>
                  <a:pt x="36" y="116"/>
                </a:cubicBezTo>
                <a:cubicBezTo>
                  <a:pt x="28" y="108"/>
                  <a:pt x="24" y="97"/>
                  <a:pt x="24" y="8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32"/>
                  <a:pt x="29" y="21"/>
                  <a:pt x="37" y="13"/>
                </a:cubicBezTo>
                <a:cubicBezTo>
                  <a:pt x="45" y="5"/>
                  <a:pt x="56" y="0"/>
                  <a:pt x="68" y="0"/>
                </a:cubicBezTo>
                <a:close/>
                <a:moveTo>
                  <a:pt x="38" y="61"/>
                </a:moveTo>
                <a:cubicBezTo>
                  <a:pt x="38" y="61"/>
                  <a:pt x="38" y="61"/>
                  <a:pt x="38" y="61"/>
                </a:cubicBezTo>
                <a:cubicBezTo>
                  <a:pt x="98" y="61"/>
                  <a:pt x="98" y="61"/>
                  <a:pt x="98" y="61"/>
                </a:cubicBezTo>
                <a:cubicBezTo>
                  <a:pt x="98" y="45"/>
                  <a:pt x="98" y="45"/>
                  <a:pt x="98" y="45"/>
                </a:cubicBezTo>
                <a:cubicBezTo>
                  <a:pt x="98" y="36"/>
                  <a:pt x="95" y="29"/>
                  <a:pt x="89" y="23"/>
                </a:cubicBezTo>
                <a:cubicBezTo>
                  <a:pt x="84" y="18"/>
                  <a:pt x="76" y="14"/>
                  <a:pt x="68" y="14"/>
                </a:cubicBezTo>
                <a:cubicBezTo>
                  <a:pt x="68" y="14"/>
                  <a:pt x="68" y="14"/>
                  <a:pt x="68" y="14"/>
                </a:cubicBezTo>
                <a:cubicBezTo>
                  <a:pt x="60" y="14"/>
                  <a:pt x="52" y="18"/>
                  <a:pt x="47" y="23"/>
                </a:cubicBezTo>
                <a:cubicBezTo>
                  <a:pt x="41" y="29"/>
                  <a:pt x="38" y="36"/>
                  <a:pt x="38" y="45"/>
                </a:cubicBezTo>
                <a:cubicBezTo>
                  <a:pt x="38" y="61"/>
                  <a:pt x="38" y="61"/>
                  <a:pt x="38" y="61"/>
                </a:cubicBezTo>
                <a:close/>
                <a:moveTo>
                  <a:pt x="98" y="69"/>
                </a:moveTo>
                <a:cubicBezTo>
                  <a:pt x="98" y="69"/>
                  <a:pt x="98" y="69"/>
                  <a:pt x="98" y="69"/>
                </a:cubicBezTo>
                <a:cubicBezTo>
                  <a:pt x="38" y="69"/>
                  <a:pt x="38" y="69"/>
                  <a:pt x="38" y="69"/>
                </a:cubicBezTo>
                <a:cubicBezTo>
                  <a:pt x="38" y="85"/>
                  <a:pt x="38" y="85"/>
                  <a:pt x="38" y="85"/>
                </a:cubicBezTo>
                <a:cubicBezTo>
                  <a:pt x="38" y="93"/>
                  <a:pt x="41" y="101"/>
                  <a:pt x="46" y="106"/>
                </a:cubicBezTo>
                <a:cubicBezTo>
                  <a:pt x="47" y="106"/>
                  <a:pt x="47" y="106"/>
                  <a:pt x="47" y="106"/>
                </a:cubicBezTo>
                <a:cubicBezTo>
                  <a:pt x="52" y="112"/>
                  <a:pt x="60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76" y="115"/>
                  <a:pt x="84" y="112"/>
                  <a:pt x="89" y="106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95" y="101"/>
                  <a:pt x="98" y="93"/>
                  <a:pt x="98" y="85"/>
                </a:cubicBezTo>
                <a:cubicBezTo>
                  <a:pt x="98" y="69"/>
                  <a:pt x="98" y="69"/>
                  <a:pt x="98" y="69"/>
                </a:cubicBezTo>
                <a:close/>
                <a:moveTo>
                  <a:pt x="26" y="184"/>
                </a:moveTo>
                <a:cubicBezTo>
                  <a:pt x="26" y="184"/>
                  <a:pt x="26" y="184"/>
                  <a:pt x="26" y="184"/>
                </a:cubicBezTo>
                <a:cubicBezTo>
                  <a:pt x="22" y="184"/>
                  <a:pt x="19" y="180"/>
                  <a:pt x="19" y="177"/>
                </a:cubicBezTo>
                <a:cubicBezTo>
                  <a:pt x="19" y="173"/>
                  <a:pt x="22" y="169"/>
                  <a:pt x="26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1" y="153"/>
                  <a:pt x="61" y="153"/>
                  <a:pt x="61" y="153"/>
                </a:cubicBezTo>
                <a:cubicBezTo>
                  <a:pt x="54" y="152"/>
                  <a:pt x="48" y="150"/>
                  <a:pt x="42" y="148"/>
                </a:cubicBezTo>
                <a:cubicBezTo>
                  <a:pt x="34" y="144"/>
                  <a:pt x="26" y="139"/>
                  <a:pt x="20" y="133"/>
                </a:cubicBezTo>
                <a:cubicBezTo>
                  <a:pt x="14" y="127"/>
                  <a:pt x="9" y="119"/>
                  <a:pt x="5" y="111"/>
                </a:cubicBezTo>
                <a:cubicBezTo>
                  <a:pt x="2" y="103"/>
                  <a:pt x="0" y="94"/>
                  <a:pt x="0" y="8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1"/>
                  <a:pt x="3" y="58"/>
                  <a:pt x="7" y="58"/>
                </a:cubicBezTo>
                <a:cubicBezTo>
                  <a:pt x="11" y="58"/>
                  <a:pt x="14" y="61"/>
                  <a:pt x="14" y="65"/>
                </a:cubicBezTo>
                <a:cubicBezTo>
                  <a:pt x="14" y="85"/>
                  <a:pt x="14" y="85"/>
                  <a:pt x="14" y="85"/>
                </a:cubicBezTo>
                <a:cubicBezTo>
                  <a:pt x="14" y="92"/>
                  <a:pt x="16" y="99"/>
                  <a:pt x="18" y="106"/>
                </a:cubicBezTo>
                <a:cubicBezTo>
                  <a:pt x="21" y="112"/>
                  <a:pt x="25" y="118"/>
                  <a:pt x="30" y="123"/>
                </a:cubicBezTo>
                <a:cubicBezTo>
                  <a:pt x="35" y="128"/>
                  <a:pt x="41" y="132"/>
                  <a:pt x="47" y="135"/>
                </a:cubicBezTo>
                <a:cubicBezTo>
                  <a:pt x="54" y="137"/>
                  <a:pt x="61" y="139"/>
                  <a:pt x="68" y="139"/>
                </a:cubicBezTo>
                <a:cubicBezTo>
                  <a:pt x="83" y="139"/>
                  <a:pt x="96" y="133"/>
                  <a:pt x="106" y="123"/>
                </a:cubicBezTo>
                <a:cubicBezTo>
                  <a:pt x="111" y="118"/>
                  <a:pt x="115" y="112"/>
                  <a:pt x="118" y="106"/>
                </a:cubicBezTo>
                <a:cubicBezTo>
                  <a:pt x="120" y="99"/>
                  <a:pt x="122" y="92"/>
                  <a:pt x="122" y="85"/>
                </a:cubicBezTo>
                <a:cubicBezTo>
                  <a:pt x="122" y="65"/>
                  <a:pt x="122" y="65"/>
                  <a:pt x="122" y="65"/>
                </a:cubicBezTo>
                <a:cubicBezTo>
                  <a:pt x="122" y="61"/>
                  <a:pt x="125" y="58"/>
                  <a:pt x="129" y="58"/>
                </a:cubicBezTo>
                <a:cubicBezTo>
                  <a:pt x="133" y="58"/>
                  <a:pt x="136" y="61"/>
                  <a:pt x="136" y="65"/>
                </a:cubicBezTo>
                <a:cubicBezTo>
                  <a:pt x="136" y="85"/>
                  <a:pt x="136" y="85"/>
                  <a:pt x="136" y="85"/>
                </a:cubicBezTo>
                <a:cubicBezTo>
                  <a:pt x="136" y="94"/>
                  <a:pt x="134" y="103"/>
                  <a:pt x="131" y="111"/>
                </a:cubicBezTo>
                <a:cubicBezTo>
                  <a:pt x="127" y="119"/>
                  <a:pt x="122" y="127"/>
                  <a:pt x="116" y="133"/>
                </a:cubicBezTo>
                <a:cubicBezTo>
                  <a:pt x="105" y="144"/>
                  <a:pt x="91" y="151"/>
                  <a:pt x="75" y="153"/>
                </a:cubicBezTo>
                <a:cubicBezTo>
                  <a:pt x="75" y="169"/>
                  <a:pt x="75" y="169"/>
                  <a:pt x="75" y="169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4" y="169"/>
                  <a:pt x="117" y="173"/>
                  <a:pt x="117" y="177"/>
                </a:cubicBezTo>
                <a:cubicBezTo>
                  <a:pt x="117" y="180"/>
                  <a:pt x="114" y="184"/>
                  <a:pt x="110" y="184"/>
                </a:cubicBezTo>
                <a:cubicBezTo>
                  <a:pt x="68" y="184"/>
                  <a:pt x="68" y="184"/>
                  <a:pt x="68" y="184"/>
                </a:cubicBezTo>
                <a:cubicBezTo>
                  <a:pt x="68" y="184"/>
                  <a:pt x="68" y="184"/>
                  <a:pt x="68" y="184"/>
                </a:cubicBezTo>
                <a:cubicBezTo>
                  <a:pt x="68" y="184"/>
                  <a:pt x="68" y="184"/>
                  <a:pt x="68" y="184"/>
                </a:cubicBezTo>
                <a:cubicBezTo>
                  <a:pt x="26" y="184"/>
                  <a:pt x="26" y="184"/>
                  <a:pt x="26" y="184"/>
                </a:cubicBezTo>
                <a:close/>
              </a:path>
            </a:pathLst>
          </a:custGeom>
          <a:solidFill>
            <a:srgbClr val="2195F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97508" y="3213072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工作计划一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361529" y="3846286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309184" y="4017836"/>
            <a:ext cx="273176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36891" y="5500112"/>
            <a:ext cx="1676352" cy="38576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5"/>
          <p:cNvSpPr>
            <a:spLocks noEditPoints="1"/>
          </p:cNvSpPr>
          <p:nvPr/>
        </p:nvSpPr>
        <p:spPr bwMode="auto">
          <a:xfrm>
            <a:off x="5799156" y="2443924"/>
            <a:ext cx="593688" cy="600844"/>
          </a:xfrm>
          <a:custGeom>
            <a:avLst/>
            <a:gdLst>
              <a:gd name="T0" fmla="*/ 54 w 182"/>
              <a:gd name="T1" fmla="*/ 94 h 184"/>
              <a:gd name="T2" fmla="*/ 111 w 182"/>
              <a:gd name="T3" fmla="*/ 90 h 184"/>
              <a:gd name="T4" fmla="*/ 111 w 182"/>
              <a:gd name="T5" fmla="*/ 98 h 184"/>
              <a:gd name="T6" fmla="*/ 149 w 182"/>
              <a:gd name="T7" fmla="*/ 94 h 184"/>
              <a:gd name="T8" fmla="*/ 171 w 182"/>
              <a:gd name="T9" fmla="*/ 78 h 184"/>
              <a:gd name="T10" fmla="*/ 182 w 182"/>
              <a:gd name="T11" fmla="*/ 84 h 184"/>
              <a:gd name="T12" fmla="*/ 182 w 182"/>
              <a:gd name="T13" fmla="*/ 132 h 184"/>
              <a:gd name="T14" fmla="*/ 171 w 182"/>
              <a:gd name="T15" fmla="*/ 137 h 184"/>
              <a:gd name="T16" fmla="*/ 149 w 182"/>
              <a:gd name="T17" fmla="*/ 127 h 184"/>
              <a:gd name="T18" fmla="*/ 125 w 182"/>
              <a:gd name="T19" fmla="*/ 151 h 184"/>
              <a:gd name="T20" fmla="*/ 140 w 182"/>
              <a:gd name="T21" fmla="*/ 172 h 184"/>
              <a:gd name="T22" fmla="*/ 130 w 182"/>
              <a:gd name="T23" fmla="*/ 182 h 184"/>
              <a:gd name="T24" fmla="*/ 92 w 182"/>
              <a:gd name="T25" fmla="*/ 151 h 184"/>
              <a:gd name="T26" fmla="*/ 85 w 182"/>
              <a:gd name="T27" fmla="*/ 184 h 184"/>
              <a:gd name="T28" fmla="*/ 78 w 182"/>
              <a:gd name="T29" fmla="*/ 151 h 184"/>
              <a:gd name="T30" fmla="*/ 40 w 182"/>
              <a:gd name="T31" fmla="*/ 182 h 184"/>
              <a:gd name="T32" fmla="*/ 30 w 182"/>
              <a:gd name="T33" fmla="*/ 172 h 184"/>
              <a:gd name="T34" fmla="*/ 45 w 182"/>
              <a:gd name="T35" fmla="*/ 151 h 184"/>
              <a:gd name="T36" fmla="*/ 28 w 182"/>
              <a:gd name="T37" fmla="*/ 143 h 184"/>
              <a:gd name="T38" fmla="*/ 21 w 182"/>
              <a:gd name="T39" fmla="*/ 85 h 184"/>
              <a:gd name="T40" fmla="*/ 0 w 182"/>
              <a:gd name="T41" fmla="*/ 46 h 184"/>
              <a:gd name="T42" fmla="*/ 85 w 182"/>
              <a:gd name="T43" fmla="*/ 21 h 184"/>
              <a:gd name="T44" fmla="*/ 170 w 182"/>
              <a:gd name="T45" fmla="*/ 46 h 184"/>
              <a:gd name="T46" fmla="*/ 149 w 182"/>
              <a:gd name="T47" fmla="*/ 85 h 184"/>
              <a:gd name="T48" fmla="*/ 168 w 182"/>
              <a:gd name="T49" fmla="*/ 98 h 184"/>
              <a:gd name="T50" fmla="*/ 154 w 182"/>
              <a:gd name="T51" fmla="*/ 108 h 184"/>
              <a:gd name="T52" fmla="*/ 168 w 182"/>
              <a:gd name="T53" fmla="*/ 98 h 184"/>
              <a:gd name="T54" fmla="*/ 92 w 182"/>
              <a:gd name="T55" fmla="*/ 46 h 184"/>
              <a:gd name="T56" fmla="*/ 78 w 182"/>
              <a:gd name="T57" fmla="*/ 46 h 184"/>
              <a:gd name="T58" fmla="*/ 14 w 182"/>
              <a:gd name="T59" fmla="*/ 46 h 184"/>
              <a:gd name="T60" fmla="*/ 31 w 182"/>
              <a:gd name="T61" fmla="*/ 74 h 184"/>
              <a:gd name="T62" fmla="*/ 35 w 182"/>
              <a:gd name="T63" fmla="*/ 82 h 184"/>
              <a:gd name="T64" fmla="*/ 38 w 182"/>
              <a:gd name="T65" fmla="*/ 134 h 184"/>
              <a:gd name="T66" fmla="*/ 45 w 182"/>
              <a:gd name="T67" fmla="*/ 137 h 184"/>
              <a:gd name="T68" fmla="*/ 132 w 182"/>
              <a:gd name="T69" fmla="*/ 134 h 184"/>
              <a:gd name="T70" fmla="*/ 135 w 182"/>
              <a:gd name="T71" fmla="*/ 82 h 184"/>
              <a:gd name="T72" fmla="*/ 139 w 182"/>
              <a:gd name="T73" fmla="*/ 75 h 184"/>
              <a:gd name="T74" fmla="*/ 156 w 182"/>
              <a:gd name="T75" fmla="*/ 46 h 184"/>
              <a:gd name="T76" fmla="*/ 92 w 182"/>
              <a:gd name="T77" fmla="*/ 46 h 184"/>
              <a:gd name="T78" fmla="*/ 119 w 182"/>
              <a:gd name="T79" fmla="*/ 41 h 184"/>
              <a:gd name="T80" fmla="*/ 129 w 182"/>
              <a:gd name="T81" fmla="*/ 51 h 184"/>
              <a:gd name="T82" fmla="*/ 119 w 182"/>
              <a:gd name="T83" fmla="*/ 41 h 184"/>
              <a:gd name="T84" fmla="*/ 113 w 182"/>
              <a:gd name="T85" fmla="*/ 35 h 184"/>
              <a:gd name="T86" fmla="*/ 135 w 182"/>
              <a:gd name="T87" fmla="*/ 57 h 184"/>
              <a:gd name="T88" fmla="*/ 113 w 182"/>
              <a:gd name="T89" fmla="*/ 35 h 184"/>
              <a:gd name="T90" fmla="*/ 41 w 182"/>
              <a:gd name="T91" fmla="*/ 41 h 184"/>
              <a:gd name="T92" fmla="*/ 51 w 182"/>
              <a:gd name="T93" fmla="*/ 51 h 184"/>
              <a:gd name="T94" fmla="*/ 41 w 182"/>
              <a:gd name="T95" fmla="*/ 41 h 184"/>
              <a:gd name="T96" fmla="*/ 35 w 182"/>
              <a:gd name="T97" fmla="*/ 35 h 184"/>
              <a:gd name="T98" fmla="*/ 57 w 182"/>
              <a:gd name="T99" fmla="*/ 57 h 184"/>
              <a:gd name="T100" fmla="*/ 35 w 182"/>
              <a:gd name="T101" fmla="*/ 35 h 184"/>
              <a:gd name="T102" fmla="*/ 59 w 182"/>
              <a:gd name="T103" fmla="*/ 126 h 184"/>
              <a:gd name="T104" fmla="*/ 59 w 182"/>
              <a:gd name="T105" fmla="*/ 117 h 184"/>
              <a:gd name="T106" fmla="*/ 115 w 182"/>
              <a:gd name="T107" fmla="*/ 121 h 184"/>
              <a:gd name="T108" fmla="*/ 59 w 182"/>
              <a:gd name="T109" fmla="*/ 126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2" h="184">
                <a:moveTo>
                  <a:pt x="59" y="98"/>
                </a:moveTo>
                <a:cubicBezTo>
                  <a:pt x="56" y="98"/>
                  <a:pt x="54" y="96"/>
                  <a:pt x="54" y="94"/>
                </a:cubicBezTo>
                <a:cubicBezTo>
                  <a:pt x="54" y="92"/>
                  <a:pt x="56" y="90"/>
                  <a:pt x="59" y="90"/>
                </a:cubicBezTo>
                <a:cubicBezTo>
                  <a:pt x="111" y="90"/>
                  <a:pt x="111" y="90"/>
                  <a:pt x="111" y="90"/>
                </a:cubicBezTo>
                <a:cubicBezTo>
                  <a:pt x="114" y="90"/>
                  <a:pt x="115" y="92"/>
                  <a:pt x="115" y="94"/>
                </a:cubicBezTo>
                <a:cubicBezTo>
                  <a:pt x="115" y="96"/>
                  <a:pt x="114" y="98"/>
                  <a:pt x="111" y="98"/>
                </a:cubicBezTo>
                <a:cubicBezTo>
                  <a:pt x="59" y="98"/>
                  <a:pt x="59" y="98"/>
                  <a:pt x="59" y="98"/>
                </a:cubicBezTo>
                <a:close/>
                <a:moveTo>
                  <a:pt x="149" y="94"/>
                </a:moveTo>
                <a:cubicBezTo>
                  <a:pt x="149" y="94"/>
                  <a:pt x="149" y="94"/>
                  <a:pt x="149" y="94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4" y="76"/>
                  <a:pt x="179" y="76"/>
                  <a:pt x="181" y="79"/>
                </a:cubicBezTo>
                <a:cubicBezTo>
                  <a:pt x="182" y="81"/>
                  <a:pt x="182" y="82"/>
                  <a:pt x="182" y="84"/>
                </a:cubicBezTo>
                <a:cubicBezTo>
                  <a:pt x="182" y="84"/>
                  <a:pt x="182" y="84"/>
                  <a:pt x="182" y="84"/>
                </a:cubicBezTo>
                <a:cubicBezTo>
                  <a:pt x="182" y="132"/>
                  <a:pt x="182" y="132"/>
                  <a:pt x="182" y="132"/>
                </a:cubicBezTo>
                <a:cubicBezTo>
                  <a:pt x="182" y="136"/>
                  <a:pt x="179" y="139"/>
                  <a:pt x="175" y="139"/>
                </a:cubicBezTo>
                <a:cubicBezTo>
                  <a:pt x="174" y="139"/>
                  <a:pt x="172" y="138"/>
                  <a:pt x="171" y="137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9" y="127"/>
                  <a:pt x="149" y="127"/>
                  <a:pt x="149" y="127"/>
                </a:cubicBezTo>
                <a:cubicBezTo>
                  <a:pt x="149" y="134"/>
                  <a:pt x="146" y="140"/>
                  <a:pt x="142" y="144"/>
                </a:cubicBezTo>
                <a:cubicBezTo>
                  <a:pt x="137" y="148"/>
                  <a:pt x="132" y="151"/>
                  <a:pt x="125" y="151"/>
                </a:cubicBezTo>
                <a:cubicBezTo>
                  <a:pt x="119" y="151"/>
                  <a:pt x="119" y="151"/>
                  <a:pt x="119" y="151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2" y="174"/>
                  <a:pt x="142" y="179"/>
                  <a:pt x="140" y="182"/>
                </a:cubicBezTo>
                <a:cubicBezTo>
                  <a:pt x="137" y="184"/>
                  <a:pt x="132" y="184"/>
                  <a:pt x="130" y="182"/>
                </a:cubicBezTo>
                <a:cubicBezTo>
                  <a:pt x="99" y="151"/>
                  <a:pt x="99" y="151"/>
                  <a:pt x="99" y="151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2" y="180"/>
                  <a:pt x="89" y="184"/>
                  <a:pt x="85" y="184"/>
                </a:cubicBezTo>
                <a:cubicBezTo>
                  <a:pt x="81" y="184"/>
                  <a:pt x="78" y="180"/>
                  <a:pt x="78" y="177"/>
                </a:cubicBezTo>
                <a:cubicBezTo>
                  <a:pt x="78" y="151"/>
                  <a:pt x="78" y="151"/>
                  <a:pt x="78" y="151"/>
                </a:cubicBezTo>
                <a:cubicBezTo>
                  <a:pt x="71" y="151"/>
                  <a:pt x="71" y="151"/>
                  <a:pt x="71" y="151"/>
                </a:cubicBezTo>
                <a:cubicBezTo>
                  <a:pt x="40" y="182"/>
                  <a:pt x="40" y="182"/>
                  <a:pt x="40" y="182"/>
                </a:cubicBezTo>
                <a:cubicBezTo>
                  <a:pt x="38" y="184"/>
                  <a:pt x="33" y="184"/>
                  <a:pt x="30" y="182"/>
                </a:cubicBezTo>
                <a:cubicBezTo>
                  <a:pt x="28" y="179"/>
                  <a:pt x="28" y="174"/>
                  <a:pt x="30" y="172"/>
                </a:cubicBezTo>
                <a:cubicBezTo>
                  <a:pt x="51" y="151"/>
                  <a:pt x="51" y="151"/>
                  <a:pt x="51" y="151"/>
                </a:cubicBezTo>
                <a:cubicBezTo>
                  <a:pt x="45" y="151"/>
                  <a:pt x="45" y="151"/>
                  <a:pt x="45" y="151"/>
                </a:cubicBezTo>
                <a:cubicBezTo>
                  <a:pt x="38" y="151"/>
                  <a:pt x="32" y="148"/>
                  <a:pt x="28" y="144"/>
                </a:cubicBezTo>
                <a:cubicBezTo>
                  <a:pt x="28" y="143"/>
                  <a:pt x="28" y="143"/>
                  <a:pt x="28" y="143"/>
                </a:cubicBezTo>
                <a:cubicBezTo>
                  <a:pt x="24" y="139"/>
                  <a:pt x="21" y="133"/>
                  <a:pt x="21" y="127"/>
                </a:cubicBezTo>
                <a:cubicBezTo>
                  <a:pt x="21" y="85"/>
                  <a:pt x="21" y="85"/>
                  <a:pt x="21" y="85"/>
                </a:cubicBezTo>
                <a:cubicBezTo>
                  <a:pt x="15" y="81"/>
                  <a:pt x="10" y="76"/>
                  <a:pt x="6" y="70"/>
                </a:cubicBezTo>
                <a:cubicBezTo>
                  <a:pt x="2" y="63"/>
                  <a:pt x="0" y="55"/>
                  <a:pt x="0" y="46"/>
                </a:cubicBezTo>
                <a:cubicBezTo>
                  <a:pt x="0" y="20"/>
                  <a:pt x="20" y="0"/>
                  <a:pt x="46" y="0"/>
                </a:cubicBezTo>
                <a:cubicBezTo>
                  <a:pt x="62" y="0"/>
                  <a:pt x="77" y="8"/>
                  <a:pt x="85" y="21"/>
                </a:cubicBezTo>
                <a:cubicBezTo>
                  <a:pt x="93" y="8"/>
                  <a:pt x="108" y="0"/>
                  <a:pt x="124" y="0"/>
                </a:cubicBezTo>
                <a:cubicBezTo>
                  <a:pt x="150" y="0"/>
                  <a:pt x="170" y="20"/>
                  <a:pt x="170" y="46"/>
                </a:cubicBezTo>
                <a:cubicBezTo>
                  <a:pt x="170" y="55"/>
                  <a:pt x="168" y="63"/>
                  <a:pt x="163" y="70"/>
                </a:cubicBezTo>
                <a:cubicBezTo>
                  <a:pt x="160" y="76"/>
                  <a:pt x="155" y="81"/>
                  <a:pt x="149" y="85"/>
                </a:cubicBezTo>
                <a:cubicBezTo>
                  <a:pt x="149" y="94"/>
                  <a:pt x="149" y="94"/>
                  <a:pt x="149" y="94"/>
                </a:cubicBezTo>
                <a:close/>
                <a:moveTo>
                  <a:pt x="168" y="98"/>
                </a:moveTo>
                <a:cubicBezTo>
                  <a:pt x="168" y="98"/>
                  <a:pt x="168" y="98"/>
                  <a:pt x="168" y="98"/>
                </a:cubicBezTo>
                <a:cubicBezTo>
                  <a:pt x="154" y="108"/>
                  <a:pt x="154" y="108"/>
                  <a:pt x="154" y="108"/>
                </a:cubicBezTo>
                <a:cubicBezTo>
                  <a:pt x="168" y="118"/>
                  <a:pt x="168" y="118"/>
                  <a:pt x="168" y="118"/>
                </a:cubicBezTo>
                <a:cubicBezTo>
                  <a:pt x="168" y="98"/>
                  <a:pt x="168" y="98"/>
                  <a:pt x="168" y="98"/>
                </a:cubicBezTo>
                <a:close/>
                <a:moveTo>
                  <a:pt x="92" y="46"/>
                </a:moveTo>
                <a:cubicBezTo>
                  <a:pt x="92" y="46"/>
                  <a:pt x="92" y="46"/>
                  <a:pt x="92" y="46"/>
                </a:cubicBezTo>
                <a:cubicBezTo>
                  <a:pt x="92" y="50"/>
                  <a:pt x="89" y="53"/>
                  <a:pt x="85" y="53"/>
                </a:cubicBezTo>
                <a:cubicBezTo>
                  <a:pt x="81" y="53"/>
                  <a:pt x="78" y="50"/>
                  <a:pt x="78" y="46"/>
                </a:cubicBezTo>
                <a:cubicBezTo>
                  <a:pt x="78" y="28"/>
                  <a:pt x="63" y="14"/>
                  <a:pt x="46" y="14"/>
                </a:cubicBezTo>
                <a:cubicBezTo>
                  <a:pt x="28" y="14"/>
                  <a:pt x="14" y="28"/>
                  <a:pt x="14" y="46"/>
                </a:cubicBezTo>
                <a:cubicBezTo>
                  <a:pt x="14" y="52"/>
                  <a:pt x="15" y="58"/>
                  <a:pt x="18" y="63"/>
                </a:cubicBezTo>
                <a:cubicBezTo>
                  <a:pt x="21" y="68"/>
                  <a:pt x="26" y="72"/>
                  <a:pt x="31" y="74"/>
                </a:cubicBezTo>
                <a:cubicBezTo>
                  <a:pt x="34" y="76"/>
                  <a:pt x="35" y="78"/>
                  <a:pt x="35" y="81"/>
                </a:cubicBezTo>
                <a:cubicBezTo>
                  <a:pt x="35" y="82"/>
                  <a:pt x="35" y="82"/>
                  <a:pt x="35" y="82"/>
                </a:cubicBezTo>
                <a:cubicBezTo>
                  <a:pt x="35" y="127"/>
                  <a:pt x="35" y="127"/>
                  <a:pt x="35" y="127"/>
                </a:cubicBezTo>
                <a:cubicBezTo>
                  <a:pt x="35" y="130"/>
                  <a:pt x="36" y="132"/>
                  <a:pt x="38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0" y="136"/>
                  <a:pt x="42" y="137"/>
                  <a:pt x="45" y="137"/>
                </a:cubicBezTo>
                <a:cubicBezTo>
                  <a:pt x="72" y="137"/>
                  <a:pt x="98" y="137"/>
                  <a:pt x="125" y="137"/>
                </a:cubicBezTo>
                <a:cubicBezTo>
                  <a:pt x="128" y="137"/>
                  <a:pt x="130" y="136"/>
                  <a:pt x="132" y="134"/>
                </a:cubicBezTo>
                <a:cubicBezTo>
                  <a:pt x="134" y="132"/>
                  <a:pt x="135" y="130"/>
                  <a:pt x="135" y="127"/>
                </a:cubicBezTo>
                <a:cubicBezTo>
                  <a:pt x="135" y="82"/>
                  <a:pt x="135" y="82"/>
                  <a:pt x="135" y="82"/>
                </a:cubicBezTo>
                <a:cubicBezTo>
                  <a:pt x="135" y="82"/>
                  <a:pt x="135" y="81"/>
                  <a:pt x="135" y="81"/>
                </a:cubicBezTo>
                <a:cubicBezTo>
                  <a:pt x="134" y="79"/>
                  <a:pt x="136" y="76"/>
                  <a:pt x="139" y="75"/>
                </a:cubicBezTo>
                <a:cubicBezTo>
                  <a:pt x="144" y="72"/>
                  <a:pt x="148" y="68"/>
                  <a:pt x="151" y="63"/>
                </a:cubicBezTo>
                <a:cubicBezTo>
                  <a:pt x="154" y="58"/>
                  <a:pt x="156" y="52"/>
                  <a:pt x="156" y="46"/>
                </a:cubicBezTo>
                <a:cubicBezTo>
                  <a:pt x="156" y="28"/>
                  <a:pt x="142" y="14"/>
                  <a:pt x="124" y="14"/>
                </a:cubicBezTo>
                <a:cubicBezTo>
                  <a:pt x="106" y="14"/>
                  <a:pt x="92" y="28"/>
                  <a:pt x="92" y="46"/>
                </a:cubicBezTo>
                <a:close/>
                <a:moveTo>
                  <a:pt x="119" y="41"/>
                </a:moveTo>
                <a:cubicBezTo>
                  <a:pt x="119" y="41"/>
                  <a:pt x="119" y="41"/>
                  <a:pt x="119" y="41"/>
                </a:cubicBezTo>
                <a:cubicBezTo>
                  <a:pt x="116" y="43"/>
                  <a:pt x="116" y="48"/>
                  <a:pt x="119" y="51"/>
                </a:cubicBezTo>
                <a:cubicBezTo>
                  <a:pt x="122" y="54"/>
                  <a:pt x="126" y="54"/>
                  <a:pt x="129" y="51"/>
                </a:cubicBezTo>
                <a:cubicBezTo>
                  <a:pt x="132" y="48"/>
                  <a:pt x="132" y="43"/>
                  <a:pt x="129" y="41"/>
                </a:cubicBezTo>
                <a:cubicBezTo>
                  <a:pt x="126" y="38"/>
                  <a:pt x="122" y="38"/>
                  <a:pt x="119" y="41"/>
                </a:cubicBezTo>
                <a:close/>
                <a:moveTo>
                  <a:pt x="113" y="35"/>
                </a:moveTo>
                <a:cubicBezTo>
                  <a:pt x="113" y="35"/>
                  <a:pt x="113" y="35"/>
                  <a:pt x="113" y="35"/>
                </a:cubicBezTo>
                <a:cubicBezTo>
                  <a:pt x="119" y="28"/>
                  <a:pt x="129" y="28"/>
                  <a:pt x="135" y="35"/>
                </a:cubicBezTo>
                <a:cubicBezTo>
                  <a:pt x="141" y="41"/>
                  <a:pt x="141" y="51"/>
                  <a:pt x="135" y="57"/>
                </a:cubicBezTo>
                <a:cubicBezTo>
                  <a:pt x="129" y="63"/>
                  <a:pt x="119" y="63"/>
                  <a:pt x="113" y="57"/>
                </a:cubicBezTo>
                <a:cubicBezTo>
                  <a:pt x="107" y="51"/>
                  <a:pt x="107" y="41"/>
                  <a:pt x="113" y="35"/>
                </a:cubicBezTo>
                <a:close/>
                <a:moveTo>
                  <a:pt x="41" y="41"/>
                </a:moveTo>
                <a:cubicBezTo>
                  <a:pt x="41" y="41"/>
                  <a:pt x="41" y="41"/>
                  <a:pt x="41" y="41"/>
                </a:cubicBezTo>
                <a:cubicBezTo>
                  <a:pt x="38" y="43"/>
                  <a:pt x="38" y="48"/>
                  <a:pt x="41" y="51"/>
                </a:cubicBezTo>
                <a:cubicBezTo>
                  <a:pt x="43" y="54"/>
                  <a:pt x="48" y="54"/>
                  <a:pt x="51" y="51"/>
                </a:cubicBezTo>
                <a:cubicBezTo>
                  <a:pt x="54" y="48"/>
                  <a:pt x="54" y="43"/>
                  <a:pt x="51" y="41"/>
                </a:cubicBezTo>
                <a:cubicBezTo>
                  <a:pt x="48" y="38"/>
                  <a:pt x="43" y="38"/>
                  <a:pt x="41" y="41"/>
                </a:cubicBezTo>
                <a:close/>
                <a:moveTo>
                  <a:pt x="35" y="35"/>
                </a:moveTo>
                <a:cubicBezTo>
                  <a:pt x="35" y="35"/>
                  <a:pt x="35" y="35"/>
                  <a:pt x="35" y="35"/>
                </a:cubicBezTo>
                <a:cubicBezTo>
                  <a:pt x="41" y="28"/>
                  <a:pt x="51" y="28"/>
                  <a:pt x="57" y="35"/>
                </a:cubicBezTo>
                <a:cubicBezTo>
                  <a:pt x="63" y="41"/>
                  <a:pt x="63" y="51"/>
                  <a:pt x="57" y="57"/>
                </a:cubicBezTo>
                <a:cubicBezTo>
                  <a:pt x="51" y="63"/>
                  <a:pt x="41" y="63"/>
                  <a:pt x="35" y="57"/>
                </a:cubicBezTo>
                <a:cubicBezTo>
                  <a:pt x="28" y="51"/>
                  <a:pt x="28" y="41"/>
                  <a:pt x="35" y="35"/>
                </a:cubicBezTo>
                <a:close/>
                <a:moveTo>
                  <a:pt x="59" y="126"/>
                </a:moveTo>
                <a:cubicBezTo>
                  <a:pt x="59" y="126"/>
                  <a:pt x="59" y="126"/>
                  <a:pt x="59" y="126"/>
                </a:cubicBezTo>
                <a:cubicBezTo>
                  <a:pt x="56" y="126"/>
                  <a:pt x="54" y="124"/>
                  <a:pt x="54" y="121"/>
                </a:cubicBezTo>
                <a:cubicBezTo>
                  <a:pt x="54" y="119"/>
                  <a:pt x="56" y="117"/>
                  <a:pt x="59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4" y="117"/>
                  <a:pt x="115" y="119"/>
                  <a:pt x="115" y="121"/>
                </a:cubicBezTo>
                <a:cubicBezTo>
                  <a:pt x="115" y="124"/>
                  <a:pt x="114" y="126"/>
                  <a:pt x="111" y="126"/>
                </a:cubicBezTo>
                <a:cubicBezTo>
                  <a:pt x="59" y="126"/>
                  <a:pt x="59" y="126"/>
                  <a:pt x="59" y="126"/>
                </a:cubicBezTo>
                <a:close/>
              </a:path>
            </a:pathLst>
          </a:custGeom>
          <a:solidFill>
            <a:srgbClr val="2195F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118440" y="3213072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工作计划二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5782461" y="3846286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4730117" y="4017836"/>
            <a:ext cx="273176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57824" y="5500112"/>
            <a:ext cx="1676352" cy="38576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7"/>
          <p:cNvSpPr>
            <a:spLocks noEditPoints="1"/>
          </p:cNvSpPr>
          <p:nvPr/>
        </p:nvSpPr>
        <p:spPr bwMode="auto">
          <a:xfrm>
            <a:off x="9218300" y="2443924"/>
            <a:ext cx="597266" cy="568653"/>
          </a:xfrm>
          <a:custGeom>
            <a:avLst/>
            <a:gdLst>
              <a:gd name="T0" fmla="*/ 134 w 183"/>
              <a:gd name="T1" fmla="*/ 31 h 174"/>
              <a:gd name="T2" fmla="*/ 134 w 183"/>
              <a:gd name="T3" fmla="*/ 25 h 174"/>
              <a:gd name="T4" fmla="*/ 123 w 183"/>
              <a:gd name="T5" fmla="*/ 14 h 174"/>
              <a:gd name="T6" fmla="*/ 25 w 183"/>
              <a:gd name="T7" fmla="*/ 14 h 174"/>
              <a:gd name="T8" fmla="*/ 17 w 183"/>
              <a:gd name="T9" fmla="*/ 17 h 174"/>
              <a:gd name="T10" fmla="*/ 17 w 183"/>
              <a:gd name="T11" fmla="*/ 18 h 174"/>
              <a:gd name="T12" fmla="*/ 14 w 183"/>
              <a:gd name="T13" fmla="*/ 25 h 174"/>
              <a:gd name="T14" fmla="*/ 14 w 183"/>
              <a:gd name="T15" fmla="*/ 149 h 174"/>
              <a:gd name="T16" fmla="*/ 25 w 183"/>
              <a:gd name="T17" fmla="*/ 159 h 174"/>
              <a:gd name="T18" fmla="*/ 67 w 183"/>
              <a:gd name="T19" fmla="*/ 159 h 174"/>
              <a:gd name="T20" fmla="*/ 36 w 183"/>
              <a:gd name="T21" fmla="*/ 100 h 174"/>
              <a:gd name="T22" fmla="*/ 110 w 183"/>
              <a:gd name="T23" fmla="*/ 27 h 174"/>
              <a:gd name="T24" fmla="*/ 134 w 183"/>
              <a:gd name="T25" fmla="*/ 31 h 174"/>
              <a:gd name="T26" fmla="*/ 110 w 183"/>
              <a:gd name="T27" fmla="*/ 93 h 174"/>
              <a:gd name="T28" fmla="*/ 110 w 183"/>
              <a:gd name="T29" fmla="*/ 93 h 174"/>
              <a:gd name="T30" fmla="*/ 117 w 183"/>
              <a:gd name="T31" fmla="*/ 100 h 174"/>
              <a:gd name="T32" fmla="*/ 110 w 183"/>
              <a:gd name="T33" fmla="*/ 107 h 174"/>
              <a:gd name="T34" fmla="*/ 103 w 183"/>
              <a:gd name="T35" fmla="*/ 100 h 174"/>
              <a:gd name="T36" fmla="*/ 110 w 183"/>
              <a:gd name="T37" fmla="*/ 93 h 174"/>
              <a:gd name="T38" fmla="*/ 110 w 183"/>
              <a:gd name="T39" fmla="*/ 75 h 174"/>
              <a:gd name="T40" fmla="*/ 110 w 183"/>
              <a:gd name="T41" fmla="*/ 75 h 174"/>
              <a:gd name="T42" fmla="*/ 135 w 183"/>
              <a:gd name="T43" fmla="*/ 100 h 174"/>
              <a:gd name="T44" fmla="*/ 110 w 183"/>
              <a:gd name="T45" fmla="*/ 125 h 174"/>
              <a:gd name="T46" fmla="*/ 84 w 183"/>
              <a:gd name="T47" fmla="*/ 100 h 174"/>
              <a:gd name="T48" fmla="*/ 110 w 183"/>
              <a:gd name="T49" fmla="*/ 75 h 174"/>
              <a:gd name="T50" fmla="*/ 110 w 183"/>
              <a:gd name="T51" fmla="*/ 83 h 174"/>
              <a:gd name="T52" fmla="*/ 110 w 183"/>
              <a:gd name="T53" fmla="*/ 83 h 174"/>
              <a:gd name="T54" fmla="*/ 93 w 183"/>
              <a:gd name="T55" fmla="*/ 100 h 174"/>
              <a:gd name="T56" fmla="*/ 110 w 183"/>
              <a:gd name="T57" fmla="*/ 117 h 174"/>
              <a:gd name="T58" fmla="*/ 127 w 183"/>
              <a:gd name="T59" fmla="*/ 100 h 174"/>
              <a:gd name="T60" fmla="*/ 110 w 183"/>
              <a:gd name="T61" fmla="*/ 83 h 174"/>
              <a:gd name="T62" fmla="*/ 110 w 183"/>
              <a:gd name="T63" fmla="*/ 174 h 174"/>
              <a:gd name="T64" fmla="*/ 110 w 183"/>
              <a:gd name="T65" fmla="*/ 174 h 174"/>
              <a:gd name="T66" fmla="*/ 25 w 183"/>
              <a:gd name="T67" fmla="*/ 174 h 174"/>
              <a:gd name="T68" fmla="*/ 0 w 183"/>
              <a:gd name="T69" fmla="*/ 149 h 174"/>
              <a:gd name="T70" fmla="*/ 0 w 183"/>
              <a:gd name="T71" fmla="*/ 25 h 174"/>
              <a:gd name="T72" fmla="*/ 7 w 183"/>
              <a:gd name="T73" fmla="*/ 8 h 174"/>
              <a:gd name="T74" fmla="*/ 7 w 183"/>
              <a:gd name="T75" fmla="*/ 7 h 174"/>
              <a:gd name="T76" fmla="*/ 25 w 183"/>
              <a:gd name="T77" fmla="*/ 0 h 174"/>
              <a:gd name="T78" fmla="*/ 123 w 183"/>
              <a:gd name="T79" fmla="*/ 0 h 174"/>
              <a:gd name="T80" fmla="*/ 148 w 183"/>
              <a:gd name="T81" fmla="*/ 25 h 174"/>
              <a:gd name="T82" fmla="*/ 148 w 183"/>
              <a:gd name="T83" fmla="*/ 37 h 174"/>
              <a:gd name="T84" fmla="*/ 183 w 183"/>
              <a:gd name="T85" fmla="*/ 100 h 174"/>
              <a:gd name="T86" fmla="*/ 162 w 183"/>
              <a:gd name="T87" fmla="*/ 152 h 174"/>
              <a:gd name="T88" fmla="*/ 110 w 183"/>
              <a:gd name="T89" fmla="*/ 174 h 174"/>
              <a:gd name="T90" fmla="*/ 110 w 183"/>
              <a:gd name="T91" fmla="*/ 41 h 174"/>
              <a:gd name="T92" fmla="*/ 110 w 183"/>
              <a:gd name="T93" fmla="*/ 41 h 174"/>
              <a:gd name="T94" fmla="*/ 50 w 183"/>
              <a:gd name="T95" fmla="*/ 100 h 174"/>
              <a:gd name="T96" fmla="*/ 110 w 183"/>
              <a:gd name="T97" fmla="*/ 159 h 174"/>
              <a:gd name="T98" fmla="*/ 152 w 183"/>
              <a:gd name="T99" fmla="*/ 142 h 174"/>
              <a:gd name="T100" fmla="*/ 169 w 183"/>
              <a:gd name="T101" fmla="*/ 100 h 174"/>
              <a:gd name="T102" fmla="*/ 110 w 183"/>
              <a:gd name="T103" fmla="*/ 4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3" h="174">
                <a:moveTo>
                  <a:pt x="134" y="31"/>
                </a:moveTo>
                <a:cubicBezTo>
                  <a:pt x="134" y="25"/>
                  <a:pt x="134" y="25"/>
                  <a:pt x="134" y="25"/>
                </a:cubicBezTo>
                <a:cubicBezTo>
                  <a:pt x="134" y="19"/>
                  <a:pt x="129" y="14"/>
                  <a:pt x="123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2" y="14"/>
                  <a:pt x="19" y="15"/>
                  <a:pt x="17" y="17"/>
                </a:cubicBezTo>
                <a:cubicBezTo>
                  <a:pt x="17" y="18"/>
                  <a:pt x="17" y="18"/>
                  <a:pt x="17" y="18"/>
                </a:cubicBezTo>
                <a:cubicBezTo>
                  <a:pt x="15" y="20"/>
                  <a:pt x="14" y="22"/>
                  <a:pt x="14" y="25"/>
                </a:cubicBezTo>
                <a:cubicBezTo>
                  <a:pt x="14" y="149"/>
                  <a:pt x="14" y="149"/>
                  <a:pt x="14" y="149"/>
                </a:cubicBezTo>
                <a:cubicBezTo>
                  <a:pt x="14" y="155"/>
                  <a:pt x="19" y="159"/>
                  <a:pt x="25" y="159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48" y="146"/>
                  <a:pt x="36" y="124"/>
                  <a:pt x="36" y="100"/>
                </a:cubicBezTo>
                <a:cubicBezTo>
                  <a:pt x="36" y="60"/>
                  <a:pt x="69" y="27"/>
                  <a:pt x="110" y="27"/>
                </a:cubicBezTo>
                <a:cubicBezTo>
                  <a:pt x="118" y="27"/>
                  <a:pt x="126" y="28"/>
                  <a:pt x="134" y="31"/>
                </a:cubicBezTo>
                <a:close/>
                <a:moveTo>
                  <a:pt x="110" y="93"/>
                </a:moveTo>
                <a:cubicBezTo>
                  <a:pt x="110" y="93"/>
                  <a:pt x="110" y="93"/>
                  <a:pt x="110" y="93"/>
                </a:cubicBezTo>
                <a:cubicBezTo>
                  <a:pt x="114" y="93"/>
                  <a:pt x="117" y="96"/>
                  <a:pt x="117" y="100"/>
                </a:cubicBezTo>
                <a:cubicBezTo>
                  <a:pt x="117" y="104"/>
                  <a:pt x="114" y="107"/>
                  <a:pt x="110" y="107"/>
                </a:cubicBezTo>
                <a:cubicBezTo>
                  <a:pt x="106" y="107"/>
                  <a:pt x="103" y="104"/>
                  <a:pt x="103" y="100"/>
                </a:cubicBezTo>
                <a:cubicBezTo>
                  <a:pt x="103" y="96"/>
                  <a:pt x="106" y="93"/>
                  <a:pt x="110" y="93"/>
                </a:cubicBezTo>
                <a:close/>
                <a:moveTo>
                  <a:pt x="110" y="75"/>
                </a:moveTo>
                <a:cubicBezTo>
                  <a:pt x="110" y="75"/>
                  <a:pt x="110" y="75"/>
                  <a:pt x="110" y="75"/>
                </a:cubicBezTo>
                <a:cubicBezTo>
                  <a:pt x="124" y="75"/>
                  <a:pt x="135" y="86"/>
                  <a:pt x="135" y="100"/>
                </a:cubicBezTo>
                <a:cubicBezTo>
                  <a:pt x="135" y="114"/>
                  <a:pt x="124" y="125"/>
                  <a:pt x="110" y="125"/>
                </a:cubicBezTo>
                <a:cubicBezTo>
                  <a:pt x="96" y="125"/>
                  <a:pt x="84" y="114"/>
                  <a:pt x="84" y="100"/>
                </a:cubicBezTo>
                <a:cubicBezTo>
                  <a:pt x="84" y="86"/>
                  <a:pt x="96" y="75"/>
                  <a:pt x="110" y="75"/>
                </a:cubicBezTo>
                <a:close/>
                <a:moveTo>
                  <a:pt x="110" y="83"/>
                </a:moveTo>
                <a:cubicBezTo>
                  <a:pt x="110" y="83"/>
                  <a:pt x="110" y="83"/>
                  <a:pt x="110" y="83"/>
                </a:cubicBezTo>
                <a:cubicBezTo>
                  <a:pt x="101" y="83"/>
                  <a:pt x="93" y="91"/>
                  <a:pt x="93" y="100"/>
                </a:cubicBezTo>
                <a:cubicBezTo>
                  <a:pt x="93" y="109"/>
                  <a:pt x="101" y="117"/>
                  <a:pt x="110" y="117"/>
                </a:cubicBezTo>
                <a:cubicBezTo>
                  <a:pt x="119" y="117"/>
                  <a:pt x="127" y="109"/>
                  <a:pt x="127" y="100"/>
                </a:cubicBezTo>
                <a:cubicBezTo>
                  <a:pt x="127" y="91"/>
                  <a:pt x="119" y="83"/>
                  <a:pt x="110" y="83"/>
                </a:cubicBezTo>
                <a:close/>
                <a:moveTo>
                  <a:pt x="110" y="174"/>
                </a:moveTo>
                <a:cubicBezTo>
                  <a:pt x="110" y="174"/>
                  <a:pt x="110" y="174"/>
                  <a:pt x="110" y="174"/>
                </a:cubicBezTo>
                <a:cubicBezTo>
                  <a:pt x="25" y="174"/>
                  <a:pt x="25" y="174"/>
                  <a:pt x="25" y="174"/>
                </a:cubicBezTo>
                <a:cubicBezTo>
                  <a:pt x="11" y="174"/>
                  <a:pt x="0" y="162"/>
                  <a:pt x="0" y="14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7" y="8"/>
                </a:cubicBezTo>
                <a:cubicBezTo>
                  <a:pt x="7" y="7"/>
                  <a:pt x="7" y="7"/>
                  <a:pt x="7" y="7"/>
                </a:cubicBezTo>
                <a:cubicBezTo>
                  <a:pt x="12" y="3"/>
                  <a:pt x="18" y="0"/>
                  <a:pt x="25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7" y="0"/>
                  <a:pt x="148" y="11"/>
                  <a:pt x="148" y="25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70" y="51"/>
                  <a:pt x="183" y="75"/>
                  <a:pt x="183" y="100"/>
                </a:cubicBezTo>
                <a:cubicBezTo>
                  <a:pt x="183" y="120"/>
                  <a:pt x="175" y="139"/>
                  <a:pt x="162" y="152"/>
                </a:cubicBezTo>
                <a:cubicBezTo>
                  <a:pt x="148" y="165"/>
                  <a:pt x="130" y="174"/>
                  <a:pt x="110" y="174"/>
                </a:cubicBezTo>
                <a:close/>
                <a:moveTo>
                  <a:pt x="110" y="41"/>
                </a:moveTo>
                <a:cubicBezTo>
                  <a:pt x="110" y="41"/>
                  <a:pt x="110" y="41"/>
                  <a:pt x="110" y="41"/>
                </a:cubicBezTo>
                <a:cubicBezTo>
                  <a:pt x="77" y="41"/>
                  <a:pt x="50" y="67"/>
                  <a:pt x="50" y="100"/>
                </a:cubicBezTo>
                <a:cubicBezTo>
                  <a:pt x="50" y="133"/>
                  <a:pt x="77" y="159"/>
                  <a:pt x="110" y="159"/>
                </a:cubicBezTo>
                <a:cubicBezTo>
                  <a:pt x="126" y="159"/>
                  <a:pt x="141" y="153"/>
                  <a:pt x="152" y="142"/>
                </a:cubicBezTo>
                <a:cubicBezTo>
                  <a:pt x="163" y="131"/>
                  <a:pt x="169" y="116"/>
                  <a:pt x="169" y="100"/>
                </a:cubicBezTo>
                <a:cubicBezTo>
                  <a:pt x="169" y="67"/>
                  <a:pt x="143" y="41"/>
                  <a:pt x="110" y="41"/>
                </a:cubicBezTo>
                <a:close/>
              </a:path>
            </a:pathLst>
          </a:custGeom>
          <a:solidFill>
            <a:srgbClr val="2195F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539373" y="3196976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工作计划三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9203394" y="3830190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8151050" y="4001740"/>
            <a:ext cx="273176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 designer pencil demo works,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78757" y="5484016"/>
            <a:ext cx="1676352" cy="38576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43142" y="2131557"/>
            <a:ext cx="3003038" cy="40079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42900" sx="109000" sy="109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19205" y="2418473"/>
            <a:ext cx="1850912" cy="35375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ONE</a:t>
            </a:r>
            <a:endParaRPr lang="zh-CN" altLang="en-US" sz="16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95414" y="2975206"/>
            <a:ext cx="1098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$15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43142" y="5689600"/>
            <a:ext cx="3003038" cy="44994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4909" y="3648230"/>
            <a:ext cx="2359504" cy="1720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01087" y="2131557"/>
            <a:ext cx="3003038" cy="40079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42900" sx="109000" sy="109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701087" y="2134062"/>
            <a:ext cx="3003038" cy="791303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77150" y="2418473"/>
            <a:ext cx="1850912" cy="35375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TWO</a:t>
            </a:r>
            <a:endParaRPr lang="zh-CN" alt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53359" y="2975206"/>
            <a:ext cx="1098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$45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01087" y="5689600"/>
            <a:ext cx="3003038" cy="44994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22854" y="3648230"/>
            <a:ext cx="2359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59032" y="2131557"/>
            <a:ext cx="3003038" cy="40079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42900" sx="109000" sy="109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835095" y="2418473"/>
            <a:ext cx="1850912" cy="35375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CN" altLang="en-US" sz="16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11304" y="2975206"/>
            <a:ext cx="1098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$55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59032" y="5689600"/>
            <a:ext cx="3003038" cy="449942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580799" y="3648230"/>
            <a:ext cx="2359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 PPT template for the rice husk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1740689" y="2362452"/>
            <a:ext cx="2932152" cy="358143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 年 数 据 详 情 报 表</a:t>
            </a:r>
          </a:p>
        </p:txBody>
      </p:sp>
      <p:graphicFrame>
        <p:nvGraphicFramePr>
          <p:cNvPr id="10" name="图表 9"/>
          <p:cNvGraphicFramePr/>
          <p:nvPr/>
        </p:nvGraphicFramePr>
        <p:xfrm>
          <a:off x="866823" y="2982161"/>
          <a:ext cx="4679883" cy="341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5907138" y="2162627"/>
            <a:ext cx="5965707" cy="557968"/>
            <a:chOff x="5990268" y="2075543"/>
            <a:chExt cx="5965707" cy="557968"/>
          </a:xfrm>
        </p:grpSpPr>
        <p:sp>
          <p:nvSpPr>
            <p:cNvPr id="11" name="矩形 10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07138" y="3289903"/>
            <a:ext cx="5965707" cy="557968"/>
            <a:chOff x="5990268" y="2075543"/>
            <a:chExt cx="5965707" cy="557968"/>
          </a:xfrm>
        </p:grpSpPr>
        <p:sp>
          <p:nvSpPr>
            <p:cNvPr id="15" name="矩形 14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07138" y="4417179"/>
            <a:ext cx="5965707" cy="557968"/>
            <a:chOff x="5990268" y="2075543"/>
            <a:chExt cx="5965707" cy="557968"/>
          </a:xfrm>
        </p:grpSpPr>
        <p:sp>
          <p:nvSpPr>
            <p:cNvPr id="18" name="矩形 17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07138" y="5544454"/>
            <a:ext cx="5965707" cy="557968"/>
            <a:chOff x="5990268" y="2075543"/>
            <a:chExt cx="5965707" cy="557968"/>
          </a:xfrm>
        </p:grpSpPr>
        <p:sp>
          <p:nvSpPr>
            <p:cNvPr id="21" name="矩形 20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241458" y="1002891"/>
            <a:ext cx="1238864" cy="1238864"/>
          </a:xfrm>
          <a:prstGeom prst="rect">
            <a:avLst/>
          </a:prstGeom>
          <a:noFill/>
          <a:ln w="57150">
            <a:solidFill>
              <a:srgbClr val="2195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2195F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4800" dirty="0">
              <a:solidFill>
                <a:srgbClr val="2195F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7991" y="2472558"/>
            <a:ext cx="3165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4938440" y="2995778"/>
            <a:ext cx="58449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093974" y="3531309"/>
            <a:ext cx="1548581" cy="427703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167422" y="2076778"/>
          <a:ext cx="9857156" cy="268390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464289"/>
                <a:gridCol w="2464289"/>
                <a:gridCol w="2464289"/>
                <a:gridCol w="2464289"/>
              </a:tblGrid>
              <a:tr h="6066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ONE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9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TWO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THREE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95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FOUR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4343"/>
                    </a:solidFill>
                  </a:tcPr>
                </a:tc>
              </a:tr>
              <a:tr h="7526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84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矩形: 圆角 9"/>
          <p:cNvSpPr/>
          <p:nvPr/>
        </p:nvSpPr>
        <p:spPr>
          <a:xfrm>
            <a:off x="4468446" y="5071863"/>
            <a:ext cx="3255108" cy="356910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表 格 模 板</a:t>
            </a:r>
          </a:p>
        </p:txBody>
      </p:sp>
      <p:sp>
        <p:nvSpPr>
          <p:cNvPr id="11" name="矩形 10"/>
          <p:cNvSpPr/>
          <p:nvPr/>
        </p:nvSpPr>
        <p:spPr>
          <a:xfrm>
            <a:off x="1451411" y="5530377"/>
            <a:ext cx="92891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 project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72396" y="2479963"/>
            <a:ext cx="1399309" cy="1399309"/>
            <a:chOff x="8918731" y="2216727"/>
            <a:chExt cx="1399309" cy="1399309"/>
          </a:xfrm>
        </p:grpSpPr>
        <p:sp>
          <p:nvSpPr>
            <p:cNvPr id="11" name="矩形: 圆角 10"/>
            <p:cNvSpPr/>
            <p:nvPr/>
          </p:nvSpPr>
          <p:spPr>
            <a:xfrm>
              <a:off x="8918731" y="2216727"/>
              <a:ext cx="1399309" cy="1399309"/>
            </a:xfrm>
            <a:prstGeom prst="roundRect">
              <a:avLst>
                <a:gd name="adj" fmla="val 23597"/>
              </a:avLst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64"/>
            <p:cNvSpPr>
              <a:spLocks noEditPoints="1"/>
            </p:cNvSpPr>
            <p:nvPr/>
          </p:nvSpPr>
          <p:spPr bwMode="auto">
            <a:xfrm>
              <a:off x="9337163" y="2610991"/>
              <a:ext cx="562444" cy="610781"/>
            </a:xfrm>
            <a:custGeom>
              <a:avLst/>
              <a:gdLst>
                <a:gd name="T0" fmla="*/ 7 w 172"/>
                <a:gd name="T1" fmla="*/ 57 h 187"/>
                <a:gd name="T2" fmla="*/ 172 w 172"/>
                <a:gd name="T3" fmla="*/ 64 h 187"/>
                <a:gd name="T4" fmla="*/ 172 w 172"/>
                <a:gd name="T5" fmla="*/ 96 h 187"/>
                <a:gd name="T6" fmla="*/ 165 w 172"/>
                <a:gd name="T7" fmla="*/ 103 h 187"/>
                <a:gd name="T8" fmla="*/ 164 w 172"/>
                <a:gd name="T9" fmla="*/ 180 h 187"/>
                <a:gd name="T10" fmla="*/ 157 w 172"/>
                <a:gd name="T11" fmla="*/ 187 h 187"/>
                <a:gd name="T12" fmla="*/ 8 w 172"/>
                <a:gd name="T13" fmla="*/ 180 h 187"/>
                <a:gd name="T14" fmla="*/ 8 w 172"/>
                <a:gd name="T15" fmla="*/ 103 h 187"/>
                <a:gd name="T16" fmla="*/ 0 w 172"/>
                <a:gd name="T17" fmla="*/ 96 h 187"/>
                <a:gd name="T18" fmla="*/ 0 w 172"/>
                <a:gd name="T19" fmla="*/ 64 h 187"/>
                <a:gd name="T20" fmla="*/ 100 w 172"/>
                <a:gd name="T21" fmla="*/ 173 h 187"/>
                <a:gd name="T22" fmla="*/ 100 w 172"/>
                <a:gd name="T23" fmla="*/ 103 h 187"/>
                <a:gd name="T24" fmla="*/ 72 w 172"/>
                <a:gd name="T25" fmla="*/ 173 h 187"/>
                <a:gd name="T26" fmla="*/ 64 w 172"/>
                <a:gd name="T27" fmla="*/ 173 h 187"/>
                <a:gd name="T28" fmla="*/ 64 w 172"/>
                <a:gd name="T29" fmla="*/ 103 h 187"/>
                <a:gd name="T30" fmla="*/ 22 w 172"/>
                <a:gd name="T31" fmla="*/ 173 h 187"/>
                <a:gd name="T32" fmla="*/ 108 w 172"/>
                <a:gd name="T33" fmla="*/ 103 h 187"/>
                <a:gd name="T34" fmla="*/ 108 w 172"/>
                <a:gd name="T35" fmla="*/ 173 h 187"/>
                <a:gd name="T36" fmla="*/ 150 w 172"/>
                <a:gd name="T37" fmla="*/ 103 h 187"/>
                <a:gd name="T38" fmla="*/ 86 w 172"/>
                <a:gd name="T39" fmla="*/ 14 h 187"/>
                <a:gd name="T40" fmla="*/ 96 w 172"/>
                <a:gd name="T41" fmla="*/ 17 h 187"/>
                <a:gd name="T42" fmla="*/ 120 w 172"/>
                <a:gd name="T43" fmla="*/ 0 h 187"/>
                <a:gd name="T44" fmla="*/ 145 w 172"/>
                <a:gd name="T45" fmla="*/ 25 h 187"/>
                <a:gd name="T46" fmla="*/ 120 w 172"/>
                <a:gd name="T47" fmla="*/ 50 h 187"/>
                <a:gd name="T48" fmla="*/ 52 w 172"/>
                <a:gd name="T49" fmla="*/ 50 h 187"/>
                <a:gd name="T50" fmla="*/ 35 w 172"/>
                <a:gd name="T51" fmla="*/ 43 h 187"/>
                <a:gd name="T52" fmla="*/ 35 w 172"/>
                <a:gd name="T53" fmla="*/ 7 h 187"/>
                <a:gd name="T54" fmla="*/ 70 w 172"/>
                <a:gd name="T55" fmla="*/ 7 h 187"/>
                <a:gd name="T56" fmla="*/ 86 w 172"/>
                <a:gd name="T57" fmla="*/ 14 h 187"/>
                <a:gd name="T58" fmla="*/ 93 w 172"/>
                <a:gd name="T59" fmla="*/ 26 h 187"/>
                <a:gd name="T60" fmla="*/ 80 w 172"/>
                <a:gd name="T61" fmla="*/ 26 h 187"/>
                <a:gd name="T62" fmla="*/ 80 w 172"/>
                <a:gd name="T63" fmla="*/ 39 h 187"/>
                <a:gd name="T64" fmla="*/ 93 w 172"/>
                <a:gd name="T65" fmla="*/ 39 h 187"/>
                <a:gd name="T66" fmla="*/ 96 w 172"/>
                <a:gd name="T67" fmla="*/ 32 h 187"/>
                <a:gd name="T68" fmla="*/ 103 w 172"/>
                <a:gd name="T69" fmla="*/ 25 h 187"/>
                <a:gd name="T70" fmla="*/ 104 w 172"/>
                <a:gd name="T71" fmla="*/ 32 h 187"/>
                <a:gd name="T72" fmla="*/ 120 w 172"/>
                <a:gd name="T73" fmla="*/ 42 h 187"/>
                <a:gd name="T74" fmla="*/ 136 w 172"/>
                <a:gd name="T75" fmla="*/ 25 h 187"/>
                <a:gd name="T76" fmla="*/ 120 w 172"/>
                <a:gd name="T77" fmla="*/ 8 h 187"/>
                <a:gd name="T78" fmla="*/ 103 w 172"/>
                <a:gd name="T79" fmla="*/ 25 h 187"/>
                <a:gd name="T80" fmla="*/ 71 w 172"/>
                <a:gd name="T81" fmla="*/ 42 h 187"/>
                <a:gd name="T82" fmla="*/ 69 w 172"/>
                <a:gd name="T83" fmla="*/ 32 h 187"/>
                <a:gd name="T84" fmla="*/ 69 w 172"/>
                <a:gd name="T85" fmla="*/ 25 h 187"/>
                <a:gd name="T86" fmla="*/ 52 w 172"/>
                <a:gd name="T87" fmla="*/ 8 h 187"/>
                <a:gd name="T88" fmla="*/ 36 w 172"/>
                <a:gd name="T89" fmla="*/ 25 h 187"/>
                <a:gd name="T90" fmla="*/ 52 w 172"/>
                <a:gd name="T91" fmla="*/ 42 h 187"/>
                <a:gd name="T92" fmla="*/ 158 w 172"/>
                <a:gd name="T93" fmla="*/ 71 h 187"/>
                <a:gd name="T94" fmla="*/ 14 w 172"/>
                <a:gd name="T95" fmla="*/ 71 h 187"/>
                <a:gd name="T96" fmla="*/ 158 w 172"/>
                <a:gd name="T97" fmla="*/ 8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2" h="187">
                  <a:moveTo>
                    <a:pt x="7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9" y="57"/>
                    <a:pt x="172" y="60"/>
                    <a:pt x="172" y="64"/>
                  </a:cubicBezTo>
                  <a:cubicBezTo>
                    <a:pt x="172" y="64"/>
                    <a:pt x="172" y="64"/>
                    <a:pt x="172" y="64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100"/>
                    <a:pt x="169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4" y="103"/>
                    <a:pt x="164" y="103"/>
                    <a:pt x="164" y="103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64" y="184"/>
                    <a:pt x="161" y="187"/>
                    <a:pt x="157" y="187"/>
                  </a:cubicBezTo>
                  <a:cubicBezTo>
                    <a:pt x="157" y="187"/>
                    <a:pt x="157" y="187"/>
                    <a:pt x="157" y="187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1" y="187"/>
                    <a:pt x="8" y="184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3" y="103"/>
                    <a:pt x="0" y="100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3" y="57"/>
                    <a:pt x="7" y="57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73"/>
                    <a:pt x="72" y="173"/>
                    <a:pt x="72" y="173"/>
                  </a:cubicBezTo>
                  <a:cubicBezTo>
                    <a:pt x="100" y="173"/>
                    <a:pt x="100" y="173"/>
                    <a:pt x="100" y="173"/>
                  </a:cubicBezTo>
                  <a:close/>
                  <a:moveTo>
                    <a:pt x="64" y="173"/>
                  </a:moveTo>
                  <a:cubicBezTo>
                    <a:pt x="64" y="173"/>
                    <a:pt x="64" y="173"/>
                    <a:pt x="64" y="17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64" y="173"/>
                    <a:pt x="64" y="173"/>
                    <a:pt x="64" y="173"/>
                  </a:cubicBezTo>
                  <a:close/>
                  <a:moveTo>
                    <a:pt x="108" y="103"/>
                  </a:moveTo>
                  <a:cubicBezTo>
                    <a:pt x="108" y="103"/>
                    <a:pt x="108" y="103"/>
                    <a:pt x="108" y="103"/>
                  </a:cubicBezTo>
                  <a:cubicBezTo>
                    <a:pt x="108" y="173"/>
                    <a:pt x="108" y="173"/>
                    <a:pt x="108" y="173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08" y="103"/>
                    <a:pt x="108" y="103"/>
                    <a:pt x="108" y="103"/>
                  </a:cubicBezTo>
                  <a:close/>
                  <a:moveTo>
                    <a:pt x="86" y="14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90" y="14"/>
                    <a:pt x="93" y="15"/>
                    <a:pt x="96" y="17"/>
                  </a:cubicBezTo>
                  <a:cubicBezTo>
                    <a:pt x="97" y="13"/>
                    <a:pt x="99" y="10"/>
                    <a:pt x="102" y="7"/>
                  </a:cubicBezTo>
                  <a:cubicBezTo>
                    <a:pt x="106" y="3"/>
                    <a:pt x="113" y="0"/>
                    <a:pt x="120" y="0"/>
                  </a:cubicBezTo>
                  <a:cubicBezTo>
                    <a:pt x="127" y="0"/>
                    <a:pt x="133" y="3"/>
                    <a:pt x="138" y="7"/>
                  </a:cubicBezTo>
                  <a:cubicBezTo>
                    <a:pt x="142" y="12"/>
                    <a:pt x="145" y="18"/>
                    <a:pt x="145" y="25"/>
                  </a:cubicBezTo>
                  <a:cubicBezTo>
                    <a:pt x="145" y="32"/>
                    <a:pt x="142" y="38"/>
                    <a:pt x="138" y="43"/>
                  </a:cubicBezTo>
                  <a:cubicBezTo>
                    <a:pt x="133" y="47"/>
                    <a:pt x="127" y="50"/>
                    <a:pt x="12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97" y="50"/>
                    <a:pt x="75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6" y="50"/>
                    <a:pt x="39" y="47"/>
                    <a:pt x="35" y="43"/>
                  </a:cubicBezTo>
                  <a:cubicBezTo>
                    <a:pt x="30" y="38"/>
                    <a:pt x="27" y="32"/>
                    <a:pt x="27" y="25"/>
                  </a:cubicBezTo>
                  <a:cubicBezTo>
                    <a:pt x="27" y="18"/>
                    <a:pt x="30" y="12"/>
                    <a:pt x="35" y="7"/>
                  </a:cubicBezTo>
                  <a:cubicBezTo>
                    <a:pt x="39" y="3"/>
                    <a:pt x="46" y="0"/>
                    <a:pt x="52" y="0"/>
                  </a:cubicBezTo>
                  <a:cubicBezTo>
                    <a:pt x="59" y="0"/>
                    <a:pt x="66" y="3"/>
                    <a:pt x="70" y="7"/>
                  </a:cubicBezTo>
                  <a:cubicBezTo>
                    <a:pt x="73" y="10"/>
                    <a:pt x="75" y="14"/>
                    <a:pt x="76" y="18"/>
                  </a:cubicBezTo>
                  <a:cubicBezTo>
                    <a:pt x="79" y="16"/>
                    <a:pt x="83" y="14"/>
                    <a:pt x="86" y="14"/>
                  </a:cubicBezTo>
                  <a:close/>
                  <a:moveTo>
                    <a:pt x="93" y="26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91" y="24"/>
                    <a:pt x="89" y="23"/>
                    <a:pt x="86" y="23"/>
                  </a:cubicBezTo>
                  <a:cubicBezTo>
                    <a:pt x="84" y="23"/>
                    <a:pt x="81" y="24"/>
                    <a:pt x="80" y="26"/>
                  </a:cubicBezTo>
                  <a:cubicBezTo>
                    <a:pt x="78" y="27"/>
                    <a:pt x="77" y="30"/>
                    <a:pt x="77" y="32"/>
                  </a:cubicBezTo>
                  <a:cubicBezTo>
                    <a:pt x="77" y="35"/>
                    <a:pt x="78" y="37"/>
                    <a:pt x="80" y="39"/>
                  </a:cubicBezTo>
                  <a:cubicBezTo>
                    <a:pt x="81" y="41"/>
                    <a:pt x="84" y="42"/>
                    <a:pt x="86" y="42"/>
                  </a:cubicBezTo>
                  <a:cubicBezTo>
                    <a:pt x="89" y="42"/>
                    <a:pt x="91" y="41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5" y="37"/>
                    <a:pt x="96" y="35"/>
                    <a:pt x="96" y="32"/>
                  </a:cubicBezTo>
                  <a:cubicBezTo>
                    <a:pt x="96" y="30"/>
                    <a:pt x="95" y="27"/>
                    <a:pt x="93" y="26"/>
                  </a:cubicBezTo>
                  <a:close/>
                  <a:moveTo>
                    <a:pt x="103" y="25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4" y="28"/>
                    <a:pt x="104" y="30"/>
                    <a:pt x="104" y="32"/>
                  </a:cubicBezTo>
                  <a:cubicBezTo>
                    <a:pt x="104" y="36"/>
                    <a:pt x="103" y="39"/>
                    <a:pt x="102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4" y="42"/>
                    <a:pt x="128" y="40"/>
                    <a:pt x="131" y="37"/>
                  </a:cubicBezTo>
                  <a:cubicBezTo>
                    <a:pt x="134" y="34"/>
                    <a:pt x="136" y="30"/>
                    <a:pt x="136" y="25"/>
                  </a:cubicBezTo>
                  <a:cubicBezTo>
                    <a:pt x="136" y="20"/>
                    <a:pt x="134" y="16"/>
                    <a:pt x="131" y="13"/>
                  </a:cubicBezTo>
                  <a:cubicBezTo>
                    <a:pt x="128" y="10"/>
                    <a:pt x="124" y="8"/>
                    <a:pt x="120" y="8"/>
                  </a:cubicBezTo>
                  <a:cubicBezTo>
                    <a:pt x="115" y="8"/>
                    <a:pt x="111" y="10"/>
                    <a:pt x="108" y="13"/>
                  </a:cubicBezTo>
                  <a:cubicBezTo>
                    <a:pt x="105" y="16"/>
                    <a:pt x="103" y="20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lose/>
                  <a:moveTo>
                    <a:pt x="71" y="42"/>
                  </a:moveTo>
                  <a:cubicBezTo>
                    <a:pt x="71" y="42"/>
                    <a:pt x="71" y="42"/>
                    <a:pt x="71" y="42"/>
                  </a:cubicBezTo>
                  <a:cubicBezTo>
                    <a:pt x="70" y="39"/>
                    <a:pt x="69" y="36"/>
                    <a:pt x="69" y="32"/>
                  </a:cubicBezTo>
                  <a:cubicBezTo>
                    <a:pt x="69" y="30"/>
                    <a:pt x="69" y="28"/>
                    <a:pt x="69" y="27"/>
                  </a:cubicBezTo>
                  <a:cubicBezTo>
                    <a:pt x="69" y="26"/>
                    <a:pt x="69" y="26"/>
                    <a:pt x="69" y="25"/>
                  </a:cubicBezTo>
                  <a:cubicBezTo>
                    <a:pt x="69" y="20"/>
                    <a:pt x="67" y="16"/>
                    <a:pt x="64" y="13"/>
                  </a:cubicBezTo>
                  <a:cubicBezTo>
                    <a:pt x="61" y="10"/>
                    <a:pt x="57" y="8"/>
                    <a:pt x="52" y="8"/>
                  </a:cubicBezTo>
                  <a:cubicBezTo>
                    <a:pt x="48" y="8"/>
                    <a:pt x="44" y="10"/>
                    <a:pt x="41" y="13"/>
                  </a:cubicBezTo>
                  <a:cubicBezTo>
                    <a:pt x="38" y="16"/>
                    <a:pt x="36" y="20"/>
                    <a:pt x="36" y="25"/>
                  </a:cubicBezTo>
                  <a:cubicBezTo>
                    <a:pt x="36" y="30"/>
                    <a:pt x="38" y="34"/>
                    <a:pt x="41" y="37"/>
                  </a:cubicBezTo>
                  <a:cubicBezTo>
                    <a:pt x="44" y="40"/>
                    <a:pt x="48" y="42"/>
                    <a:pt x="52" y="42"/>
                  </a:cubicBezTo>
                  <a:cubicBezTo>
                    <a:pt x="71" y="42"/>
                    <a:pt x="71" y="42"/>
                    <a:pt x="71" y="42"/>
                  </a:cubicBezTo>
                  <a:close/>
                  <a:moveTo>
                    <a:pt x="158" y="71"/>
                  </a:moveTo>
                  <a:cubicBezTo>
                    <a:pt x="158" y="71"/>
                    <a:pt x="158" y="71"/>
                    <a:pt x="158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66" y="89"/>
                    <a:pt x="106" y="89"/>
                    <a:pt x="158" y="89"/>
                  </a:cubicBezTo>
                  <a:cubicBezTo>
                    <a:pt x="158" y="71"/>
                    <a:pt x="158" y="71"/>
                    <a:pt x="158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90532" y="2479963"/>
            <a:ext cx="1399309" cy="1399309"/>
            <a:chOff x="1873960" y="2216727"/>
            <a:chExt cx="1399309" cy="1399309"/>
          </a:xfrm>
        </p:grpSpPr>
        <p:sp>
          <p:nvSpPr>
            <p:cNvPr id="9" name="矩形: 圆角 8"/>
            <p:cNvSpPr/>
            <p:nvPr/>
          </p:nvSpPr>
          <p:spPr>
            <a:xfrm>
              <a:off x="1873960" y="2216727"/>
              <a:ext cx="1399309" cy="1399309"/>
            </a:xfrm>
            <a:prstGeom prst="roundRect">
              <a:avLst>
                <a:gd name="adj" fmla="val 23597"/>
              </a:avLst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4"/>
            <p:cNvSpPr>
              <a:spLocks noEditPoints="1"/>
            </p:cNvSpPr>
            <p:nvPr/>
          </p:nvSpPr>
          <p:spPr bwMode="auto">
            <a:xfrm>
              <a:off x="2272618" y="2617582"/>
              <a:ext cx="601992" cy="597598"/>
            </a:xfrm>
            <a:custGeom>
              <a:avLst/>
              <a:gdLst>
                <a:gd name="T0" fmla="*/ 8 w 184"/>
                <a:gd name="T1" fmla="*/ 0 h 184"/>
                <a:gd name="T2" fmla="*/ 184 w 184"/>
                <a:gd name="T3" fmla="*/ 7 h 184"/>
                <a:gd name="T4" fmla="*/ 184 w 184"/>
                <a:gd name="T5" fmla="*/ 176 h 184"/>
                <a:gd name="T6" fmla="*/ 177 w 184"/>
                <a:gd name="T7" fmla="*/ 184 h 184"/>
                <a:gd name="T8" fmla="*/ 0 w 184"/>
                <a:gd name="T9" fmla="*/ 176 h 184"/>
                <a:gd name="T10" fmla="*/ 0 w 184"/>
                <a:gd name="T11" fmla="*/ 7 h 184"/>
                <a:gd name="T12" fmla="*/ 96 w 184"/>
                <a:gd name="T13" fmla="*/ 14 h 184"/>
                <a:gd name="T14" fmla="*/ 96 w 184"/>
                <a:gd name="T15" fmla="*/ 88 h 184"/>
                <a:gd name="T16" fmla="*/ 170 w 184"/>
                <a:gd name="T17" fmla="*/ 14 h 184"/>
                <a:gd name="T18" fmla="*/ 96 w 184"/>
                <a:gd name="T19" fmla="*/ 96 h 184"/>
                <a:gd name="T20" fmla="*/ 96 w 184"/>
                <a:gd name="T21" fmla="*/ 169 h 184"/>
                <a:gd name="T22" fmla="*/ 170 w 184"/>
                <a:gd name="T23" fmla="*/ 96 h 184"/>
                <a:gd name="T24" fmla="*/ 88 w 184"/>
                <a:gd name="T25" fmla="*/ 169 h 184"/>
                <a:gd name="T26" fmla="*/ 88 w 184"/>
                <a:gd name="T27" fmla="*/ 96 h 184"/>
                <a:gd name="T28" fmla="*/ 15 w 184"/>
                <a:gd name="T29" fmla="*/ 169 h 184"/>
                <a:gd name="T30" fmla="*/ 88 w 184"/>
                <a:gd name="T31" fmla="*/ 88 h 184"/>
                <a:gd name="T32" fmla="*/ 88 w 184"/>
                <a:gd name="T33" fmla="*/ 14 h 184"/>
                <a:gd name="T34" fmla="*/ 15 w 184"/>
                <a:gd name="T35" fmla="*/ 88 h 184"/>
                <a:gd name="T36" fmla="*/ 60 w 184"/>
                <a:gd name="T37" fmla="*/ 118 h 184"/>
                <a:gd name="T38" fmla="*/ 66 w 184"/>
                <a:gd name="T39" fmla="*/ 118 h 184"/>
                <a:gd name="T40" fmla="*/ 56 w 184"/>
                <a:gd name="T41" fmla="*/ 134 h 184"/>
                <a:gd name="T42" fmla="*/ 66 w 184"/>
                <a:gd name="T43" fmla="*/ 150 h 184"/>
                <a:gd name="T44" fmla="*/ 50 w 184"/>
                <a:gd name="T45" fmla="*/ 140 h 184"/>
                <a:gd name="T46" fmla="*/ 34 w 184"/>
                <a:gd name="T47" fmla="*/ 150 h 184"/>
                <a:gd name="T48" fmla="*/ 44 w 184"/>
                <a:gd name="T49" fmla="*/ 134 h 184"/>
                <a:gd name="T50" fmla="*/ 34 w 184"/>
                <a:gd name="T51" fmla="*/ 118 h 184"/>
                <a:gd name="T52" fmla="*/ 50 w 184"/>
                <a:gd name="T53" fmla="*/ 128 h 184"/>
                <a:gd name="T54" fmla="*/ 46 w 184"/>
                <a:gd name="T55" fmla="*/ 31 h 184"/>
                <a:gd name="T56" fmla="*/ 50 w 184"/>
                <a:gd name="T57" fmla="*/ 27 h 184"/>
                <a:gd name="T58" fmla="*/ 54 w 184"/>
                <a:gd name="T59" fmla="*/ 45 h 184"/>
                <a:gd name="T60" fmla="*/ 73 w 184"/>
                <a:gd name="T61" fmla="*/ 49 h 184"/>
                <a:gd name="T62" fmla="*/ 54 w 184"/>
                <a:gd name="T63" fmla="*/ 54 h 184"/>
                <a:gd name="T64" fmla="*/ 50 w 184"/>
                <a:gd name="T65" fmla="*/ 72 h 184"/>
                <a:gd name="T66" fmla="*/ 46 w 184"/>
                <a:gd name="T67" fmla="*/ 54 h 184"/>
                <a:gd name="T68" fmla="*/ 27 w 184"/>
                <a:gd name="T69" fmla="*/ 49 h 184"/>
                <a:gd name="T70" fmla="*/ 46 w 184"/>
                <a:gd name="T71" fmla="*/ 45 h 184"/>
                <a:gd name="T72" fmla="*/ 153 w 184"/>
                <a:gd name="T73" fmla="*/ 138 h 184"/>
                <a:gd name="T74" fmla="*/ 157 w 184"/>
                <a:gd name="T75" fmla="*/ 143 h 184"/>
                <a:gd name="T76" fmla="*/ 116 w 184"/>
                <a:gd name="T77" fmla="*/ 147 h 184"/>
                <a:gd name="T78" fmla="*/ 116 w 184"/>
                <a:gd name="T79" fmla="*/ 138 h 184"/>
                <a:gd name="T80" fmla="*/ 153 w 184"/>
                <a:gd name="T81" fmla="*/ 121 h 184"/>
                <a:gd name="T82" fmla="*/ 157 w 184"/>
                <a:gd name="T83" fmla="*/ 126 h 184"/>
                <a:gd name="T84" fmla="*/ 116 w 184"/>
                <a:gd name="T85" fmla="*/ 130 h 184"/>
                <a:gd name="T86" fmla="*/ 116 w 184"/>
                <a:gd name="T87" fmla="*/ 121 h 184"/>
                <a:gd name="T88" fmla="*/ 153 w 184"/>
                <a:gd name="T89" fmla="*/ 45 h 184"/>
                <a:gd name="T90" fmla="*/ 157 w 184"/>
                <a:gd name="T91" fmla="*/ 49 h 184"/>
                <a:gd name="T92" fmla="*/ 116 w 184"/>
                <a:gd name="T93" fmla="*/ 54 h 184"/>
                <a:gd name="T94" fmla="*/ 116 w 184"/>
                <a:gd name="T95" fmla="*/ 4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4" h="184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1" y="0"/>
                    <a:pt x="184" y="3"/>
                    <a:pt x="184" y="7"/>
                  </a:cubicBezTo>
                  <a:cubicBezTo>
                    <a:pt x="184" y="7"/>
                    <a:pt x="184" y="7"/>
                    <a:pt x="184" y="7"/>
                  </a:cubicBezTo>
                  <a:cubicBezTo>
                    <a:pt x="184" y="176"/>
                    <a:pt x="184" y="176"/>
                    <a:pt x="184" y="176"/>
                  </a:cubicBezTo>
                  <a:cubicBezTo>
                    <a:pt x="184" y="180"/>
                    <a:pt x="181" y="184"/>
                    <a:pt x="177" y="184"/>
                  </a:cubicBezTo>
                  <a:cubicBezTo>
                    <a:pt x="177" y="184"/>
                    <a:pt x="177" y="184"/>
                    <a:pt x="177" y="184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4" y="184"/>
                    <a:pt x="0" y="180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lose/>
                  <a:moveTo>
                    <a:pt x="96" y="14"/>
                  </a:moveTo>
                  <a:cubicBezTo>
                    <a:pt x="96" y="14"/>
                    <a:pt x="96" y="14"/>
                    <a:pt x="96" y="14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96" y="14"/>
                    <a:pt x="96" y="14"/>
                    <a:pt x="96" y="14"/>
                  </a:cubicBezTo>
                  <a:close/>
                  <a:moveTo>
                    <a:pt x="96" y="96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70" y="169"/>
                    <a:pt x="170" y="169"/>
                    <a:pt x="170" y="169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96" y="96"/>
                    <a:pt x="96" y="96"/>
                    <a:pt x="96" y="96"/>
                  </a:cubicBezTo>
                  <a:close/>
                  <a:moveTo>
                    <a:pt x="88" y="169"/>
                  </a:moveTo>
                  <a:cubicBezTo>
                    <a:pt x="88" y="169"/>
                    <a:pt x="88" y="169"/>
                    <a:pt x="88" y="169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88" y="169"/>
                    <a:pt x="88" y="169"/>
                    <a:pt x="88" y="169"/>
                  </a:cubicBezTo>
                  <a:close/>
                  <a:moveTo>
                    <a:pt x="88" y="88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88" y="88"/>
                    <a:pt x="88" y="88"/>
                    <a:pt x="88" y="88"/>
                  </a:cubicBezTo>
                  <a:close/>
                  <a:moveTo>
                    <a:pt x="60" y="118"/>
                  </a:moveTo>
                  <a:cubicBezTo>
                    <a:pt x="60" y="118"/>
                    <a:pt x="60" y="118"/>
                    <a:pt x="60" y="118"/>
                  </a:cubicBezTo>
                  <a:cubicBezTo>
                    <a:pt x="62" y="117"/>
                    <a:pt x="64" y="117"/>
                    <a:pt x="66" y="118"/>
                  </a:cubicBezTo>
                  <a:cubicBezTo>
                    <a:pt x="68" y="120"/>
                    <a:pt x="68" y="123"/>
                    <a:pt x="66" y="124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66" y="144"/>
                    <a:pt x="66" y="144"/>
                    <a:pt x="66" y="144"/>
                  </a:cubicBezTo>
                  <a:cubicBezTo>
                    <a:pt x="68" y="146"/>
                    <a:pt x="68" y="149"/>
                    <a:pt x="66" y="150"/>
                  </a:cubicBezTo>
                  <a:cubicBezTo>
                    <a:pt x="64" y="152"/>
                    <a:pt x="62" y="152"/>
                    <a:pt x="60" y="150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40" y="150"/>
                    <a:pt x="40" y="150"/>
                    <a:pt x="40" y="150"/>
                  </a:cubicBezTo>
                  <a:cubicBezTo>
                    <a:pt x="38" y="152"/>
                    <a:pt x="36" y="152"/>
                    <a:pt x="34" y="150"/>
                  </a:cubicBezTo>
                  <a:cubicBezTo>
                    <a:pt x="32" y="149"/>
                    <a:pt x="32" y="146"/>
                    <a:pt x="34" y="14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2" y="123"/>
                    <a:pt x="32" y="120"/>
                    <a:pt x="34" y="118"/>
                  </a:cubicBezTo>
                  <a:cubicBezTo>
                    <a:pt x="36" y="117"/>
                    <a:pt x="38" y="117"/>
                    <a:pt x="40" y="118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60" y="118"/>
                    <a:pt x="60" y="118"/>
                    <a:pt x="60" y="118"/>
                  </a:cubicBezTo>
                  <a:close/>
                  <a:moveTo>
                    <a:pt x="46" y="31"/>
                  </a:moveTo>
                  <a:cubicBezTo>
                    <a:pt x="46" y="31"/>
                    <a:pt x="46" y="31"/>
                    <a:pt x="46" y="31"/>
                  </a:cubicBezTo>
                  <a:cubicBezTo>
                    <a:pt x="46" y="29"/>
                    <a:pt x="48" y="27"/>
                    <a:pt x="50" y="27"/>
                  </a:cubicBezTo>
                  <a:cubicBezTo>
                    <a:pt x="52" y="27"/>
                    <a:pt x="54" y="29"/>
                    <a:pt x="54" y="31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1" y="45"/>
                    <a:pt x="73" y="47"/>
                    <a:pt x="73" y="49"/>
                  </a:cubicBezTo>
                  <a:cubicBezTo>
                    <a:pt x="73" y="52"/>
                    <a:pt x="71" y="54"/>
                    <a:pt x="68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70"/>
                    <a:pt x="52" y="72"/>
                    <a:pt x="50" y="72"/>
                  </a:cubicBezTo>
                  <a:cubicBezTo>
                    <a:pt x="48" y="72"/>
                    <a:pt x="46" y="70"/>
                    <a:pt x="46" y="68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29" y="54"/>
                    <a:pt x="27" y="52"/>
                    <a:pt x="27" y="49"/>
                  </a:cubicBezTo>
                  <a:cubicBezTo>
                    <a:pt x="27" y="47"/>
                    <a:pt x="29" y="45"/>
                    <a:pt x="32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153" y="138"/>
                  </a:moveTo>
                  <a:cubicBezTo>
                    <a:pt x="153" y="138"/>
                    <a:pt x="153" y="138"/>
                    <a:pt x="153" y="138"/>
                  </a:cubicBezTo>
                  <a:cubicBezTo>
                    <a:pt x="155" y="138"/>
                    <a:pt x="157" y="140"/>
                    <a:pt x="157" y="143"/>
                  </a:cubicBezTo>
                  <a:cubicBezTo>
                    <a:pt x="157" y="145"/>
                    <a:pt x="155" y="147"/>
                    <a:pt x="153" y="147"/>
                  </a:cubicBezTo>
                  <a:cubicBezTo>
                    <a:pt x="122" y="147"/>
                    <a:pt x="147" y="147"/>
                    <a:pt x="116" y="147"/>
                  </a:cubicBezTo>
                  <a:cubicBezTo>
                    <a:pt x="114" y="147"/>
                    <a:pt x="112" y="145"/>
                    <a:pt x="112" y="143"/>
                  </a:cubicBezTo>
                  <a:cubicBezTo>
                    <a:pt x="112" y="140"/>
                    <a:pt x="114" y="138"/>
                    <a:pt x="116" y="138"/>
                  </a:cubicBezTo>
                  <a:cubicBezTo>
                    <a:pt x="147" y="138"/>
                    <a:pt x="122" y="138"/>
                    <a:pt x="153" y="138"/>
                  </a:cubicBezTo>
                  <a:close/>
                  <a:moveTo>
                    <a:pt x="153" y="121"/>
                  </a:moveTo>
                  <a:cubicBezTo>
                    <a:pt x="153" y="121"/>
                    <a:pt x="153" y="121"/>
                    <a:pt x="153" y="121"/>
                  </a:cubicBezTo>
                  <a:cubicBezTo>
                    <a:pt x="155" y="121"/>
                    <a:pt x="157" y="123"/>
                    <a:pt x="157" y="126"/>
                  </a:cubicBezTo>
                  <a:cubicBezTo>
                    <a:pt x="157" y="128"/>
                    <a:pt x="155" y="130"/>
                    <a:pt x="153" y="130"/>
                  </a:cubicBezTo>
                  <a:cubicBezTo>
                    <a:pt x="122" y="130"/>
                    <a:pt x="147" y="130"/>
                    <a:pt x="116" y="130"/>
                  </a:cubicBezTo>
                  <a:cubicBezTo>
                    <a:pt x="114" y="130"/>
                    <a:pt x="112" y="128"/>
                    <a:pt x="112" y="126"/>
                  </a:cubicBezTo>
                  <a:cubicBezTo>
                    <a:pt x="112" y="123"/>
                    <a:pt x="114" y="121"/>
                    <a:pt x="116" y="121"/>
                  </a:cubicBezTo>
                  <a:cubicBezTo>
                    <a:pt x="147" y="121"/>
                    <a:pt x="122" y="121"/>
                    <a:pt x="153" y="121"/>
                  </a:cubicBezTo>
                  <a:close/>
                  <a:moveTo>
                    <a:pt x="153" y="45"/>
                  </a:moveTo>
                  <a:cubicBezTo>
                    <a:pt x="153" y="45"/>
                    <a:pt x="153" y="45"/>
                    <a:pt x="153" y="45"/>
                  </a:cubicBezTo>
                  <a:cubicBezTo>
                    <a:pt x="155" y="45"/>
                    <a:pt x="157" y="47"/>
                    <a:pt x="157" y="49"/>
                  </a:cubicBezTo>
                  <a:cubicBezTo>
                    <a:pt x="157" y="52"/>
                    <a:pt x="155" y="54"/>
                    <a:pt x="153" y="54"/>
                  </a:cubicBezTo>
                  <a:cubicBezTo>
                    <a:pt x="122" y="54"/>
                    <a:pt x="147" y="54"/>
                    <a:pt x="116" y="54"/>
                  </a:cubicBezTo>
                  <a:cubicBezTo>
                    <a:pt x="114" y="54"/>
                    <a:pt x="112" y="52"/>
                    <a:pt x="112" y="49"/>
                  </a:cubicBezTo>
                  <a:cubicBezTo>
                    <a:pt x="112" y="47"/>
                    <a:pt x="114" y="45"/>
                    <a:pt x="116" y="45"/>
                  </a:cubicBezTo>
                  <a:cubicBezTo>
                    <a:pt x="147" y="45"/>
                    <a:pt x="122" y="45"/>
                    <a:pt x="153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50011" y="2479963"/>
            <a:ext cx="1399309" cy="1399309"/>
            <a:chOff x="5396346" y="2216727"/>
            <a:chExt cx="1399309" cy="1399309"/>
          </a:xfrm>
        </p:grpSpPr>
        <p:sp>
          <p:nvSpPr>
            <p:cNvPr id="10" name="矩形: 圆角 9"/>
            <p:cNvSpPr/>
            <p:nvPr/>
          </p:nvSpPr>
          <p:spPr>
            <a:xfrm>
              <a:off x="5396346" y="2216727"/>
              <a:ext cx="1399309" cy="1399309"/>
            </a:xfrm>
            <a:prstGeom prst="roundRect">
              <a:avLst>
                <a:gd name="adj" fmla="val 23597"/>
              </a:avLst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309"/>
            <p:cNvSpPr>
              <a:spLocks noEditPoints="1"/>
            </p:cNvSpPr>
            <p:nvPr/>
          </p:nvSpPr>
          <p:spPr bwMode="auto">
            <a:xfrm>
              <a:off x="5797201" y="2652735"/>
              <a:ext cx="597598" cy="527292"/>
            </a:xfrm>
            <a:custGeom>
              <a:avLst/>
              <a:gdLst>
                <a:gd name="T0" fmla="*/ 8 w 184"/>
                <a:gd name="T1" fmla="*/ 0 h 162"/>
                <a:gd name="T2" fmla="*/ 184 w 184"/>
                <a:gd name="T3" fmla="*/ 7 h 162"/>
                <a:gd name="T4" fmla="*/ 184 w 184"/>
                <a:gd name="T5" fmla="*/ 155 h 162"/>
                <a:gd name="T6" fmla="*/ 177 w 184"/>
                <a:gd name="T7" fmla="*/ 162 h 162"/>
                <a:gd name="T8" fmla="*/ 0 w 184"/>
                <a:gd name="T9" fmla="*/ 155 h 162"/>
                <a:gd name="T10" fmla="*/ 0 w 184"/>
                <a:gd name="T11" fmla="*/ 7 h 162"/>
                <a:gd name="T12" fmla="*/ 102 w 184"/>
                <a:gd name="T13" fmla="*/ 68 h 162"/>
                <a:gd name="T14" fmla="*/ 102 w 184"/>
                <a:gd name="T15" fmla="*/ 68 h 162"/>
                <a:gd name="T16" fmla="*/ 144 w 184"/>
                <a:gd name="T17" fmla="*/ 72 h 162"/>
                <a:gd name="T18" fmla="*/ 144 w 184"/>
                <a:gd name="T19" fmla="*/ 109 h 162"/>
                <a:gd name="T20" fmla="*/ 140 w 184"/>
                <a:gd name="T21" fmla="*/ 114 h 162"/>
                <a:gd name="T22" fmla="*/ 98 w 184"/>
                <a:gd name="T23" fmla="*/ 109 h 162"/>
                <a:gd name="T24" fmla="*/ 98 w 184"/>
                <a:gd name="T25" fmla="*/ 72 h 162"/>
                <a:gd name="T26" fmla="*/ 135 w 184"/>
                <a:gd name="T27" fmla="*/ 76 h 162"/>
                <a:gd name="T28" fmla="*/ 107 w 184"/>
                <a:gd name="T29" fmla="*/ 76 h 162"/>
                <a:gd name="T30" fmla="*/ 135 w 184"/>
                <a:gd name="T31" fmla="*/ 105 h 162"/>
                <a:gd name="T32" fmla="*/ 88 w 184"/>
                <a:gd name="T33" fmla="*/ 68 h 162"/>
                <a:gd name="T34" fmla="*/ 92 w 184"/>
                <a:gd name="T35" fmla="*/ 72 h 162"/>
                <a:gd name="T36" fmla="*/ 45 w 184"/>
                <a:gd name="T37" fmla="*/ 76 h 162"/>
                <a:gd name="T38" fmla="*/ 45 w 184"/>
                <a:gd name="T39" fmla="*/ 68 h 162"/>
                <a:gd name="T40" fmla="*/ 88 w 184"/>
                <a:gd name="T41" fmla="*/ 87 h 162"/>
                <a:gd name="T42" fmla="*/ 92 w 184"/>
                <a:gd name="T43" fmla="*/ 91 h 162"/>
                <a:gd name="T44" fmla="*/ 45 w 184"/>
                <a:gd name="T45" fmla="*/ 95 h 162"/>
                <a:gd name="T46" fmla="*/ 45 w 184"/>
                <a:gd name="T47" fmla="*/ 87 h 162"/>
                <a:gd name="T48" fmla="*/ 88 w 184"/>
                <a:gd name="T49" fmla="*/ 105 h 162"/>
                <a:gd name="T50" fmla="*/ 92 w 184"/>
                <a:gd name="T51" fmla="*/ 109 h 162"/>
                <a:gd name="T52" fmla="*/ 45 w 184"/>
                <a:gd name="T53" fmla="*/ 114 h 162"/>
                <a:gd name="T54" fmla="*/ 45 w 184"/>
                <a:gd name="T55" fmla="*/ 105 h 162"/>
                <a:gd name="T56" fmla="*/ 140 w 184"/>
                <a:gd name="T57" fmla="*/ 124 h 162"/>
                <a:gd name="T58" fmla="*/ 144 w 184"/>
                <a:gd name="T59" fmla="*/ 128 h 162"/>
                <a:gd name="T60" fmla="*/ 45 w 184"/>
                <a:gd name="T61" fmla="*/ 132 h 162"/>
                <a:gd name="T62" fmla="*/ 45 w 184"/>
                <a:gd name="T63" fmla="*/ 124 h 162"/>
                <a:gd name="T64" fmla="*/ 159 w 184"/>
                <a:gd name="T65" fmla="*/ 22 h 162"/>
                <a:gd name="T66" fmla="*/ 166 w 184"/>
                <a:gd name="T67" fmla="*/ 29 h 162"/>
                <a:gd name="T68" fmla="*/ 152 w 184"/>
                <a:gd name="T69" fmla="*/ 29 h 162"/>
                <a:gd name="T70" fmla="*/ 141 w 184"/>
                <a:gd name="T71" fmla="*/ 22 h 162"/>
                <a:gd name="T72" fmla="*/ 148 w 184"/>
                <a:gd name="T73" fmla="*/ 29 h 162"/>
                <a:gd name="T74" fmla="*/ 134 w 184"/>
                <a:gd name="T75" fmla="*/ 29 h 162"/>
                <a:gd name="T76" fmla="*/ 124 w 184"/>
                <a:gd name="T77" fmla="*/ 22 h 162"/>
                <a:gd name="T78" fmla="*/ 131 w 184"/>
                <a:gd name="T79" fmla="*/ 29 h 162"/>
                <a:gd name="T80" fmla="*/ 117 w 184"/>
                <a:gd name="T81" fmla="*/ 29 h 162"/>
                <a:gd name="T82" fmla="*/ 15 w 184"/>
                <a:gd name="T83" fmla="*/ 43 h 162"/>
                <a:gd name="T84" fmla="*/ 170 w 184"/>
                <a:gd name="T85" fmla="*/ 43 h 162"/>
                <a:gd name="T86" fmla="*/ 15 w 184"/>
                <a:gd name="T87" fmla="*/ 14 h 162"/>
                <a:gd name="T88" fmla="*/ 170 w 184"/>
                <a:gd name="T89" fmla="*/ 52 h 162"/>
                <a:gd name="T90" fmla="*/ 15 w 184"/>
                <a:gd name="T91" fmla="*/ 52 h 162"/>
                <a:gd name="T92" fmla="*/ 170 w 184"/>
                <a:gd name="T93" fmla="*/ 14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1" y="0"/>
                    <a:pt x="184" y="3"/>
                    <a:pt x="184" y="7"/>
                  </a:cubicBezTo>
                  <a:cubicBezTo>
                    <a:pt x="184" y="7"/>
                    <a:pt x="184" y="7"/>
                    <a:pt x="184" y="7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4" y="159"/>
                    <a:pt x="181" y="162"/>
                    <a:pt x="177" y="162"/>
                  </a:cubicBezTo>
                  <a:cubicBezTo>
                    <a:pt x="177" y="162"/>
                    <a:pt x="177" y="162"/>
                    <a:pt x="177" y="162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4" y="162"/>
                    <a:pt x="0" y="159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lose/>
                  <a:moveTo>
                    <a:pt x="102" y="68"/>
                  </a:moveTo>
                  <a:cubicBezTo>
                    <a:pt x="102" y="68"/>
                    <a:pt x="102" y="68"/>
                    <a:pt x="102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40" y="68"/>
                    <a:pt x="140" y="68"/>
                    <a:pt x="140" y="68"/>
                  </a:cubicBezTo>
                  <a:cubicBezTo>
                    <a:pt x="142" y="68"/>
                    <a:pt x="144" y="70"/>
                    <a:pt x="144" y="72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4" y="112"/>
                    <a:pt x="142" y="114"/>
                    <a:pt x="140" y="114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0" y="114"/>
                    <a:pt x="98" y="112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98" y="70"/>
                    <a:pt x="100" y="68"/>
                    <a:pt x="102" y="68"/>
                  </a:cubicBezTo>
                  <a:close/>
                  <a:moveTo>
                    <a:pt x="135" y="76"/>
                  </a:moveTo>
                  <a:cubicBezTo>
                    <a:pt x="135" y="76"/>
                    <a:pt x="135" y="76"/>
                    <a:pt x="135" y="76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76"/>
                    <a:pt x="135" y="76"/>
                    <a:pt x="135" y="76"/>
                  </a:cubicBezTo>
                  <a:close/>
                  <a:moveTo>
                    <a:pt x="88" y="68"/>
                  </a:moveTo>
                  <a:cubicBezTo>
                    <a:pt x="88" y="68"/>
                    <a:pt x="88" y="68"/>
                    <a:pt x="88" y="68"/>
                  </a:cubicBezTo>
                  <a:cubicBezTo>
                    <a:pt x="90" y="68"/>
                    <a:pt x="92" y="70"/>
                    <a:pt x="92" y="72"/>
                  </a:cubicBezTo>
                  <a:cubicBezTo>
                    <a:pt x="92" y="74"/>
                    <a:pt x="90" y="76"/>
                    <a:pt x="88" y="76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2" y="76"/>
                    <a:pt x="41" y="74"/>
                    <a:pt x="41" y="72"/>
                  </a:cubicBezTo>
                  <a:cubicBezTo>
                    <a:pt x="41" y="70"/>
                    <a:pt x="42" y="68"/>
                    <a:pt x="45" y="68"/>
                  </a:cubicBezTo>
                  <a:cubicBezTo>
                    <a:pt x="88" y="68"/>
                    <a:pt x="88" y="68"/>
                    <a:pt x="88" y="68"/>
                  </a:cubicBezTo>
                  <a:close/>
                  <a:moveTo>
                    <a:pt x="88" y="87"/>
                  </a:moveTo>
                  <a:cubicBezTo>
                    <a:pt x="88" y="87"/>
                    <a:pt x="88" y="87"/>
                    <a:pt x="88" y="87"/>
                  </a:cubicBezTo>
                  <a:cubicBezTo>
                    <a:pt x="90" y="87"/>
                    <a:pt x="92" y="88"/>
                    <a:pt x="92" y="91"/>
                  </a:cubicBezTo>
                  <a:cubicBezTo>
                    <a:pt x="92" y="93"/>
                    <a:pt x="90" y="95"/>
                    <a:pt x="88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42" y="95"/>
                    <a:pt x="41" y="93"/>
                    <a:pt x="41" y="91"/>
                  </a:cubicBezTo>
                  <a:cubicBezTo>
                    <a:pt x="41" y="88"/>
                    <a:pt x="42" y="87"/>
                    <a:pt x="45" y="87"/>
                  </a:cubicBezTo>
                  <a:cubicBezTo>
                    <a:pt x="88" y="87"/>
                    <a:pt x="88" y="87"/>
                    <a:pt x="88" y="87"/>
                  </a:cubicBezTo>
                  <a:close/>
                  <a:moveTo>
                    <a:pt x="88" y="105"/>
                  </a:moveTo>
                  <a:cubicBezTo>
                    <a:pt x="88" y="105"/>
                    <a:pt x="88" y="105"/>
                    <a:pt x="88" y="105"/>
                  </a:cubicBezTo>
                  <a:cubicBezTo>
                    <a:pt x="90" y="105"/>
                    <a:pt x="92" y="107"/>
                    <a:pt x="92" y="109"/>
                  </a:cubicBezTo>
                  <a:cubicBezTo>
                    <a:pt x="92" y="112"/>
                    <a:pt x="90" y="114"/>
                    <a:pt x="88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2" y="114"/>
                    <a:pt x="41" y="112"/>
                    <a:pt x="41" y="109"/>
                  </a:cubicBezTo>
                  <a:cubicBezTo>
                    <a:pt x="41" y="107"/>
                    <a:pt x="42" y="105"/>
                    <a:pt x="45" y="105"/>
                  </a:cubicBezTo>
                  <a:cubicBezTo>
                    <a:pt x="88" y="105"/>
                    <a:pt x="88" y="105"/>
                    <a:pt x="88" y="105"/>
                  </a:cubicBezTo>
                  <a:close/>
                  <a:moveTo>
                    <a:pt x="140" y="124"/>
                  </a:moveTo>
                  <a:cubicBezTo>
                    <a:pt x="140" y="124"/>
                    <a:pt x="140" y="124"/>
                    <a:pt x="140" y="124"/>
                  </a:cubicBezTo>
                  <a:cubicBezTo>
                    <a:pt x="142" y="124"/>
                    <a:pt x="144" y="126"/>
                    <a:pt x="144" y="128"/>
                  </a:cubicBezTo>
                  <a:cubicBezTo>
                    <a:pt x="144" y="130"/>
                    <a:pt x="142" y="132"/>
                    <a:pt x="140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32"/>
                    <a:pt x="41" y="130"/>
                    <a:pt x="41" y="128"/>
                  </a:cubicBezTo>
                  <a:cubicBezTo>
                    <a:pt x="41" y="126"/>
                    <a:pt x="42" y="124"/>
                    <a:pt x="45" y="124"/>
                  </a:cubicBezTo>
                  <a:cubicBezTo>
                    <a:pt x="140" y="124"/>
                    <a:pt x="140" y="124"/>
                    <a:pt x="140" y="124"/>
                  </a:cubicBezTo>
                  <a:close/>
                  <a:moveTo>
                    <a:pt x="159" y="22"/>
                  </a:moveTo>
                  <a:cubicBezTo>
                    <a:pt x="159" y="22"/>
                    <a:pt x="159" y="22"/>
                    <a:pt x="159" y="22"/>
                  </a:cubicBezTo>
                  <a:cubicBezTo>
                    <a:pt x="163" y="22"/>
                    <a:pt x="166" y="25"/>
                    <a:pt x="166" y="29"/>
                  </a:cubicBezTo>
                  <a:cubicBezTo>
                    <a:pt x="166" y="33"/>
                    <a:pt x="163" y="36"/>
                    <a:pt x="159" y="36"/>
                  </a:cubicBezTo>
                  <a:cubicBezTo>
                    <a:pt x="155" y="36"/>
                    <a:pt x="152" y="33"/>
                    <a:pt x="152" y="29"/>
                  </a:cubicBezTo>
                  <a:cubicBezTo>
                    <a:pt x="152" y="25"/>
                    <a:pt x="155" y="22"/>
                    <a:pt x="159" y="22"/>
                  </a:cubicBezTo>
                  <a:close/>
                  <a:moveTo>
                    <a:pt x="141" y="22"/>
                  </a:moveTo>
                  <a:cubicBezTo>
                    <a:pt x="141" y="22"/>
                    <a:pt x="141" y="22"/>
                    <a:pt x="141" y="22"/>
                  </a:cubicBezTo>
                  <a:cubicBezTo>
                    <a:pt x="145" y="22"/>
                    <a:pt x="148" y="25"/>
                    <a:pt x="148" y="29"/>
                  </a:cubicBezTo>
                  <a:cubicBezTo>
                    <a:pt x="148" y="33"/>
                    <a:pt x="145" y="36"/>
                    <a:pt x="141" y="36"/>
                  </a:cubicBezTo>
                  <a:cubicBezTo>
                    <a:pt x="138" y="36"/>
                    <a:pt x="134" y="33"/>
                    <a:pt x="134" y="29"/>
                  </a:cubicBezTo>
                  <a:cubicBezTo>
                    <a:pt x="134" y="25"/>
                    <a:pt x="138" y="22"/>
                    <a:pt x="141" y="22"/>
                  </a:cubicBezTo>
                  <a:close/>
                  <a:moveTo>
                    <a:pt x="124" y="22"/>
                  </a:moveTo>
                  <a:cubicBezTo>
                    <a:pt x="124" y="22"/>
                    <a:pt x="124" y="22"/>
                    <a:pt x="124" y="22"/>
                  </a:cubicBezTo>
                  <a:cubicBezTo>
                    <a:pt x="128" y="22"/>
                    <a:pt x="131" y="25"/>
                    <a:pt x="131" y="29"/>
                  </a:cubicBezTo>
                  <a:cubicBezTo>
                    <a:pt x="131" y="33"/>
                    <a:pt x="128" y="36"/>
                    <a:pt x="124" y="36"/>
                  </a:cubicBezTo>
                  <a:cubicBezTo>
                    <a:pt x="120" y="36"/>
                    <a:pt x="117" y="33"/>
                    <a:pt x="117" y="29"/>
                  </a:cubicBezTo>
                  <a:cubicBezTo>
                    <a:pt x="117" y="25"/>
                    <a:pt x="120" y="22"/>
                    <a:pt x="124" y="22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170" y="52"/>
                  </a:moveTo>
                  <a:cubicBezTo>
                    <a:pt x="170" y="52"/>
                    <a:pt x="170" y="52"/>
                    <a:pt x="170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48"/>
                    <a:pt x="15" y="148"/>
                    <a:pt x="15" y="148"/>
                  </a:cubicBezTo>
                  <a:cubicBezTo>
                    <a:pt x="170" y="148"/>
                    <a:pt x="170" y="148"/>
                    <a:pt x="170" y="148"/>
                  </a:cubicBezTo>
                  <a:cubicBezTo>
                    <a:pt x="170" y="52"/>
                    <a:pt x="170" y="52"/>
                    <a:pt x="170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612626" y="4058199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工作计划一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76647" y="4649848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196594" y="4779833"/>
            <a:ext cx="273176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16035" y="4058199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工作计划二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5880056" y="4649848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800003" y="4779833"/>
            <a:ext cx="273176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679672" y="4058199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工作计划三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9343693" y="4649848"/>
            <a:ext cx="6270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8263640" y="4779833"/>
            <a:ext cx="273176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2161309"/>
            <a:ext cx="12192000" cy="2327564"/>
          </a:xfrm>
          <a:prstGeom prst="rect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56" y="2932180"/>
            <a:ext cx="5127279" cy="34181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195371" y="2470515"/>
            <a:ext cx="1955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8859392" y="3084285"/>
            <a:ext cx="6270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407766" y="3219345"/>
            <a:ext cx="553033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This, 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617988" y="3906982"/>
            <a:ext cx="1163782" cy="1163782"/>
            <a:chOff x="8661536" y="3906982"/>
            <a:chExt cx="1163782" cy="1163782"/>
          </a:xfrm>
        </p:grpSpPr>
        <p:sp>
          <p:nvSpPr>
            <p:cNvPr id="13" name="椭圆 12"/>
            <p:cNvSpPr/>
            <p:nvPr/>
          </p:nvSpPr>
          <p:spPr>
            <a:xfrm>
              <a:off x="8661536" y="3906982"/>
              <a:ext cx="1163782" cy="11637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291"/>
            <p:cNvSpPr>
              <a:spLocks noEditPoints="1"/>
            </p:cNvSpPr>
            <p:nvPr/>
          </p:nvSpPr>
          <p:spPr bwMode="auto">
            <a:xfrm>
              <a:off x="9019024" y="4232413"/>
              <a:ext cx="448807" cy="512921"/>
            </a:xfrm>
            <a:custGeom>
              <a:avLst/>
              <a:gdLst>
                <a:gd name="T0" fmla="*/ 40 w 161"/>
                <a:gd name="T1" fmla="*/ 111 h 184"/>
                <a:gd name="T2" fmla="*/ 122 w 161"/>
                <a:gd name="T3" fmla="*/ 163 h 184"/>
                <a:gd name="T4" fmla="*/ 84 w 161"/>
                <a:gd name="T5" fmla="*/ 151 h 184"/>
                <a:gd name="T6" fmla="*/ 105 w 161"/>
                <a:gd name="T7" fmla="*/ 89 h 184"/>
                <a:gd name="T8" fmla="*/ 92 w 161"/>
                <a:gd name="T9" fmla="*/ 121 h 184"/>
                <a:gd name="T10" fmla="*/ 94 w 161"/>
                <a:gd name="T11" fmla="*/ 102 h 184"/>
                <a:gd name="T12" fmla="*/ 108 w 161"/>
                <a:gd name="T13" fmla="*/ 136 h 184"/>
                <a:gd name="T14" fmla="*/ 118 w 161"/>
                <a:gd name="T15" fmla="*/ 145 h 184"/>
                <a:gd name="T16" fmla="*/ 80 w 161"/>
                <a:gd name="T17" fmla="*/ 143 h 184"/>
                <a:gd name="T18" fmla="*/ 101 w 161"/>
                <a:gd name="T19" fmla="*/ 136 h 184"/>
                <a:gd name="T20" fmla="*/ 159 w 161"/>
                <a:gd name="T21" fmla="*/ 53 h 184"/>
                <a:gd name="T22" fmla="*/ 142 w 161"/>
                <a:gd name="T23" fmla="*/ 184 h 184"/>
                <a:gd name="T24" fmla="*/ 19 w 161"/>
                <a:gd name="T25" fmla="*/ 0 h 184"/>
                <a:gd name="T26" fmla="*/ 16 w 161"/>
                <a:gd name="T27" fmla="*/ 168 h 184"/>
                <a:gd name="T28" fmla="*/ 147 w 161"/>
                <a:gd name="T29" fmla="*/ 63 h 184"/>
                <a:gd name="T30" fmla="*/ 140 w 161"/>
                <a:gd name="T31" fmla="*/ 54 h 184"/>
                <a:gd name="T32" fmla="*/ 39 w 161"/>
                <a:gd name="T33" fmla="*/ 73 h 184"/>
                <a:gd name="T34" fmla="*/ 122 w 161"/>
                <a:gd name="T35" fmla="*/ 73 h 184"/>
                <a:gd name="T36" fmla="*/ 123 w 161"/>
                <a:gd name="T37" fmla="*/ 73 h 184"/>
                <a:gd name="T38" fmla="*/ 123 w 161"/>
                <a:gd name="T39" fmla="*/ 73 h 184"/>
                <a:gd name="T40" fmla="*/ 124 w 161"/>
                <a:gd name="T41" fmla="*/ 73 h 184"/>
                <a:gd name="T42" fmla="*/ 125 w 161"/>
                <a:gd name="T43" fmla="*/ 74 h 184"/>
                <a:gd name="T44" fmla="*/ 125 w 161"/>
                <a:gd name="T45" fmla="*/ 74 h 184"/>
                <a:gd name="T46" fmla="*/ 125 w 161"/>
                <a:gd name="T47" fmla="*/ 75 h 184"/>
                <a:gd name="T48" fmla="*/ 126 w 161"/>
                <a:gd name="T49" fmla="*/ 75 h 184"/>
                <a:gd name="T50" fmla="*/ 126 w 161"/>
                <a:gd name="T51" fmla="*/ 76 h 184"/>
                <a:gd name="T52" fmla="*/ 126 w 161"/>
                <a:gd name="T53" fmla="*/ 77 h 184"/>
                <a:gd name="T54" fmla="*/ 126 w 161"/>
                <a:gd name="T55" fmla="*/ 77 h 184"/>
                <a:gd name="T56" fmla="*/ 126 w 161"/>
                <a:gd name="T57" fmla="*/ 78 h 184"/>
                <a:gd name="T58" fmla="*/ 125 w 161"/>
                <a:gd name="T59" fmla="*/ 79 h 184"/>
                <a:gd name="T60" fmla="*/ 125 w 161"/>
                <a:gd name="T61" fmla="*/ 79 h 184"/>
                <a:gd name="T62" fmla="*/ 125 w 161"/>
                <a:gd name="T63" fmla="*/ 80 h 184"/>
                <a:gd name="T64" fmla="*/ 124 w 161"/>
                <a:gd name="T65" fmla="*/ 80 h 184"/>
                <a:gd name="T66" fmla="*/ 124 w 161"/>
                <a:gd name="T67" fmla="*/ 81 h 184"/>
                <a:gd name="T68" fmla="*/ 123 w 161"/>
                <a:gd name="T69" fmla="*/ 81 h 184"/>
                <a:gd name="T70" fmla="*/ 122 w 161"/>
                <a:gd name="T71" fmla="*/ 81 h 184"/>
                <a:gd name="T72" fmla="*/ 122 w 161"/>
                <a:gd name="T73" fmla="*/ 81 h 184"/>
                <a:gd name="T74" fmla="*/ 39 w 161"/>
                <a:gd name="T75" fmla="*/ 81 h 184"/>
                <a:gd name="T76" fmla="*/ 39 w 161"/>
                <a:gd name="T77" fmla="*/ 81 h 184"/>
                <a:gd name="T78" fmla="*/ 38 w 161"/>
                <a:gd name="T79" fmla="*/ 81 h 184"/>
                <a:gd name="T80" fmla="*/ 37 w 161"/>
                <a:gd name="T81" fmla="*/ 80 h 184"/>
                <a:gd name="T82" fmla="*/ 37 w 161"/>
                <a:gd name="T83" fmla="*/ 80 h 184"/>
                <a:gd name="T84" fmla="*/ 37 w 161"/>
                <a:gd name="T85" fmla="*/ 80 h 184"/>
                <a:gd name="T86" fmla="*/ 36 w 161"/>
                <a:gd name="T87" fmla="*/ 79 h 184"/>
                <a:gd name="T88" fmla="*/ 36 w 161"/>
                <a:gd name="T89" fmla="*/ 79 h 184"/>
                <a:gd name="T90" fmla="*/ 35 w 161"/>
                <a:gd name="T91" fmla="*/ 78 h 184"/>
                <a:gd name="T92" fmla="*/ 35 w 161"/>
                <a:gd name="T93" fmla="*/ 77 h 184"/>
                <a:gd name="T94" fmla="*/ 35 w 161"/>
                <a:gd name="T95" fmla="*/ 76 h 184"/>
                <a:gd name="T96" fmla="*/ 35 w 161"/>
                <a:gd name="T97" fmla="*/ 76 h 184"/>
                <a:gd name="T98" fmla="*/ 36 w 161"/>
                <a:gd name="T99" fmla="*/ 75 h 184"/>
                <a:gd name="T100" fmla="*/ 36 w 161"/>
                <a:gd name="T101" fmla="*/ 75 h 184"/>
                <a:gd name="T102" fmla="*/ 36 w 161"/>
                <a:gd name="T103" fmla="*/ 74 h 184"/>
                <a:gd name="T104" fmla="*/ 37 w 161"/>
                <a:gd name="T105" fmla="*/ 74 h 184"/>
                <a:gd name="T106" fmla="*/ 37 w 161"/>
                <a:gd name="T107" fmla="*/ 73 h 184"/>
                <a:gd name="T108" fmla="*/ 38 w 161"/>
                <a:gd name="T109" fmla="*/ 73 h 184"/>
                <a:gd name="T110" fmla="*/ 39 w 161"/>
                <a:gd name="T111" fmla="*/ 73 h 184"/>
                <a:gd name="T112" fmla="*/ 39 w 161"/>
                <a:gd name="T113" fmla="*/ 73 h 184"/>
                <a:gd name="T114" fmla="*/ 89 w 161"/>
                <a:gd name="T115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184">
                  <a:moveTo>
                    <a:pt x="40" y="111"/>
                  </a:moveTo>
                  <a:cubicBezTo>
                    <a:pt x="37" y="111"/>
                    <a:pt x="35" y="109"/>
                    <a:pt x="35" y="107"/>
                  </a:cubicBezTo>
                  <a:cubicBezTo>
                    <a:pt x="35" y="104"/>
                    <a:pt x="37" y="102"/>
                    <a:pt x="40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9" y="102"/>
                    <a:pt x="71" y="104"/>
                    <a:pt x="71" y="107"/>
                  </a:cubicBezTo>
                  <a:cubicBezTo>
                    <a:pt x="71" y="109"/>
                    <a:pt x="69" y="111"/>
                    <a:pt x="67" y="111"/>
                  </a:cubicBezTo>
                  <a:cubicBezTo>
                    <a:pt x="40" y="111"/>
                    <a:pt x="40" y="111"/>
                    <a:pt x="40" y="111"/>
                  </a:cubicBezTo>
                  <a:close/>
                  <a:moveTo>
                    <a:pt x="127" y="122"/>
                  </a:moveTo>
                  <a:cubicBezTo>
                    <a:pt x="127" y="122"/>
                    <a:pt x="127" y="122"/>
                    <a:pt x="127" y="122"/>
                  </a:cubicBezTo>
                  <a:cubicBezTo>
                    <a:pt x="142" y="148"/>
                    <a:pt x="142" y="148"/>
                    <a:pt x="142" y="148"/>
                  </a:cubicBezTo>
                  <a:cubicBezTo>
                    <a:pt x="143" y="150"/>
                    <a:pt x="143" y="153"/>
                    <a:pt x="140" y="154"/>
                  </a:cubicBezTo>
                  <a:cubicBezTo>
                    <a:pt x="139" y="154"/>
                    <a:pt x="138" y="155"/>
                    <a:pt x="137" y="154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1" y="165"/>
                    <a:pt x="119" y="167"/>
                    <a:pt x="117" y="166"/>
                  </a:cubicBezTo>
                  <a:cubicBezTo>
                    <a:pt x="116" y="166"/>
                    <a:pt x="115" y="165"/>
                    <a:pt x="114" y="164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4" y="166"/>
                    <a:pt x="91" y="167"/>
                    <a:pt x="89" y="166"/>
                  </a:cubicBezTo>
                  <a:cubicBezTo>
                    <a:pt x="88" y="165"/>
                    <a:pt x="87" y="164"/>
                    <a:pt x="87" y="163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72" y="154"/>
                    <a:pt x="72" y="154"/>
                    <a:pt x="72" y="154"/>
                  </a:cubicBezTo>
                  <a:cubicBezTo>
                    <a:pt x="70" y="155"/>
                    <a:pt x="67" y="154"/>
                    <a:pt x="67" y="151"/>
                  </a:cubicBezTo>
                  <a:cubicBezTo>
                    <a:pt x="67" y="150"/>
                    <a:pt x="67" y="149"/>
                    <a:pt x="67" y="148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1" y="119"/>
                    <a:pt x="81" y="116"/>
                    <a:pt x="81" y="113"/>
                  </a:cubicBezTo>
                  <a:cubicBezTo>
                    <a:pt x="81" y="106"/>
                    <a:pt x="83" y="100"/>
                    <a:pt x="88" y="96"/>
                  </a:cubicBezTo>
                  <a:cubicBezTo>
                    <a:pt x="92" y="91"/>
                    <a:pt x="98" y="89"/>
                    <a:pt x="105" y="89"/>
                  </a:cubicBezTo>
                  <a:cubicBezTo>
                    <a:pt x="111" y="89"/>
                    <a:pt x="117" y="91"/>
                    <a:pt x="121" y="96"/>
                  </a:cubicBezTo>
                  <a:cubicBezTo>
                    <a:pt x="126" y="100"/>
                    <a:pt x="129" y="106"/>
                    <a:pt x="129" y="113"/>
                  </a:cubicBezTo>
                  <a:cubicBezTo>
                    <a:pt x="129" y="116"/>
                    <a:pt x="128" y="119"/>
                    <a:pt x="127" y="122"/>
                  </a:cubicBezTo>
                  <a:close/>
                  <a:moveTo>
                    <a:pt x="92" y="121"/>
                  </a:moveTo>
                  <a:cubicBezTo>
                    <a:pt x="92" y="121"/>
                    <a:pt x="92" y="121"/>
                    <a:pt x="92" y="121"/>
                  </a:cubicBezTo>
                  <a:cubicBezTo>
                    <a:pt x="92" y="121"/>
                    <a:pt x="92" y="121"/>
                    <a:pt x="92" y="121"/>
                  </a:cubicBezTo>
                  <a:cubicBezTo>
                    <a:pt x="92" y="121"/>
                    <a:pt x="92" y="121"/>
                    <a:pt x="92" y="121"/>
                  </a:cubicBezTo>
                  <a:cubicBezTo>
                    <a:pt x="97" y="130"/>
                    <a:pt x="109" y="130"/>
                    <a:pt x="116" y="124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8" y="120"/>
                    <a:pt x="120" y="117"/>
                    <a:pt x="120" y="113"/>
                  </a:cubicBezTo>
                  <a:cubicBezTo>
                    <a:pt x="120" y="108"/>
                    <a:pt x="118" y="105"/>
                    <a:pt x="116" y="102"/>
                  </a:cubicBezTo>
                  <a:cubicBezTo>
                    <a:pt x="113" y="99"/>
                    <a:pt x="109" y="97"/>
                    <a:pt x="105" y="97"/>
                  </a:cubicBezTo>
                  <a:cubicBezTo>
                    <a:pt x="100" y="97"/>
                    <a:pt x="97" y="99"/>
                    <a:pt x="94" y="102"/>
                  </a:cubicBezTo>
                  <a:cubicBezTo>
                    <a:pt x="91" y="105"/>
                    <a:pt x="89" y="108"/>
                    <a:pt x="89" y="113"/>
                  </a:cubicBezTo>
                  <a:cubicBezTo>
                    <a:pt x="89" y="116"/>
                    <a:pt x="90" y="119"/>
                    <a:pt x="92" y="121"/>
                  </a:cubicBezTo>
                  <a:close/>
                  <a:moveTo>
                    <a:pt x="122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1" y="130"/>
                    <a:pt x="121" y="130"/>
                    <a:pt x="121" y="130"/>
                  </a:cubicBezTo>
                  <a:cubicBezTo>
                    <a:pt x="118" y="133"/>
                    <a:pt x="113" y="135"/>
                    <a:pt x="109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18" y="145"/>
                    <a:pt x="118" y="145"/>
                    <a:pt x="118" y="145"/>
                  </a:cubicBezTo>
                  <a:cubicBezTo>
                    <a:pt x="119" y="143"/>
                    <a:pt x="121" y="141"/>
                    <a:pt x="123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22" y="129"/>
                    <a:pt x="122" y="129"/>
                    <a:pt x="122" y="129"/>
                  </a:cubicBezTo>
                  <a:close/>
                  <a:moveTo>
                    <a:pt x="88" y="130"/>
                  </a:moveTo>
                  <a:cubicBezTo>
                    <a:pt x="88" y="130"/>
                    <a:pt x="88" y="130"/>
                    <a:pt x="88" y="130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8" y="141"/>
                    <a:pt x="90" y="143"/>
                    <a:pt x="91" y="145"/>
                  </a:cubicBezTo>
                  <a:cubicBezTo>
                    <a:pt x="93" y="151"/>
                    <a:pt x="93" y="151"/>
                    <a:pt x="93" y="151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6" y="135"/>
                    <a:pt x="91" y="133"/>
                    <a:pt x="88" y="13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5" y="0"/>
                    <a:pt x="106" y="1"/>
                    <a:pt x="108" y="2"/>
                  </a:cubicBezTo>
                  <a:cubicBezTo>
                    <a:pt x="159" y="53"/>
                    <a:pt x="159" y="53"/>
                    <a:pt x="159" y="53"/>
                  </a:cubicBezTo>
                  <a:cubicBezTo>
                    <a:pt x="160" y="55"/>
                    <a:pt x="161" y="57"/>
                    <a:pt x="161" y="58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1" y="165"/>
                    <a:pt x="161" y="165"/>
                    <a:pt x="161" y="165"/>
                  </a:cubicBezTo>
                  <a:cubicBezTo>
                    <a:pt x="161" y="170"/>
                    <a:pt x="159" y="175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2" y="182"/>
                    <a:pt x="147" y="184"/>
                    <a:pt x="142" y="184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4" y="184"/>
                    <a:pt x="9" y="182"/>
                    <a:pt x="6" y="178"/>
                  </a:cubicBezTo>
                  <a:cubicBezTo>
                    <a:pt x="6" y="178"/>
                    <a:pt x="6" y="178"/>
                    <a:pt x="6" y="178"/>
                  </a:cubicBezTo>
                  <a:cubicBezTo>
                    <a:pt x="2" y="175"/>
                    <a:pt x="0" y="170"/>
                    <a:pt x="0" y="16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9" y="2"/>
                    <a:pt x="14" y="0"/>
                    <a:pt x="19" y="0"/>
                  </a:cubicBezTo>
                  <a:close/>
                  <a:moveTo>
                    <a:pt x="99" y="14"/>
                  </a:moveTo>
                  <a:cubicBezTo>
                    <a:pt x="99" y="14"/>
                    <a:pt x="99" y="14"/>
                    <a:pt x="9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6"/>
                    <a:pt x="15" y="167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8" y="170"/>
                    <a:pt x="19" y="170"/>
                  </a:cubicBezTo>
                  <a:cubicBezTo>
                    <a:pt x="142" y="170"/>
                    <a:pt x="142" y="170"/>
                    <a:pt x="142" y="170"/>
                  </a:cubicBezTo>
                  <a:cubicBezTo>
                    <a:pt x="143" y="170"/>
                    <a:pt x="145" y="169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6" y="167"/>
                    <a:pt x="147" y="166"/>
                    <a:pt x="147" y="165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0" y="63"/>
                    <a:pt x="106" y="61"/>
                    <a:pt x="103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0" y="55"/>
                    <a:pt x="99" y="51"/>
                    <a:pt x="99" y="47"/>
                  </a:cubicBezTo>
                  <a:cubicBezTo>
                    <a:pt x="99" y="14"/>
                    <a:pt x="99" y="14"/>
                    <a:pt x="99" y="14"/>
                  </a:cubicBezTo>
                  <a:close/>
                  <a:moveTo>
                    <a:pt x="140" y="54"/>
                  </a:moveTo>
                  <a:cubicBezTo>
                    <a:pt x="140" y="54"/>
                    <a:pt x="140" y="54"/>
                    <a:pt x="140" y="54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8"/>
                    <a:pt x="108" y="50"/>
                    <a:pt x="109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11" y="53"/>
                    <a:pt x="113" y="54"/>
                    <a:pt x="115" y="54"/>
                  </a:cubicBezTo>
                  <a:cubicBezTo>
                    <a:pt x="140" y="54"/>
                    <a:pt x="140" y="54"/>
                    <a:pt x="140" y="54"/>
                  </a:cubicBezTo>
                  <a:close/>
                  <a:moveTo>
                    <a:pt x="39" y="73"/>
                  </a:moveTo>
                  <a:cubicBezTo>
                    <a:pt x="39" y="73"/>
                    <a:pt x="39" y="73"/>
                    <a:pt x="39" y="73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40" y="81"/>
                    <a:pt x="40" y="81"/>
                    <a:pt x="40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lose/>
                  <a:moveTo>
                    <a:pt x="40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37" y="51"/>
                    <a:pt x="35" y="49"/>
                    <a:pt x="35" y="47"/>
                  </a:cubicBezTo>
                  <a:cubicBezTo>
                    <a:pt x="35" y="45"/>
                    <a:pt x="37" y="43"/>
                    <a:pt x="40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7" y="43"/>
                    <a:pt x="89" y="45"/>
                    <a:pt x="89" y="47"/>
                  </a:cubicBezTo>
                  <a:cubicBezTo>
                    <a:pt x="89" y="49"/>
                    <a:pt x="87" y="51"/>
                    <a:pt x="85" y="51"/>
                  </a:cubicBezTo>
                  <a:cubicBezTo>
                    <a:pt x="40" y="51"/>
                    <a:pt x="40" y="51"/>
                    <a:pt x="40" y="51"/>
                  </a:cubicBezTo>
                  <a:close/>
                </a:path>
              </a:pathLst>
            </a:custGeom>
            <a:solidFill>
              <a:srgbClr val="2195F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587318" y="3906982"/>
            <a:ext cx="1163782" cy="1163782"/>
            <a:chOff x="10587318" y="3906982"/>
            <a:chExt cx="1163782" cy="1163782"/>
          </a:xfrm>
        </p:grpSpPr>
        <p:sp>
          <p:nvSpPr>
            <p:cNvPr id="14" name="椭圆 13"/>
            <p:cNvSpPr/>
            <p:nvPr/>
          </p:nvSpPr>
          <p:spPr>
            <a:xfrm>
              <a:off x="10587318" y="3906982"/>
              <a:ext cx="1163782" cy="11637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293"/>
            <p:cNvSpPr>
              <a:spLocks noEditPoints="1"/>
            </p:cNvSpPr>
            <p:nvPr/>
          </p:nvSpPr>
          <p:spPr bwMode="auto">
            <a:xfrm>
              <a:off x="10912749" y="4221099"/>
              <a:ext cx="512921" cy="535549"/>
            </a:xfrm>
            <a:custGeom>
              <a:avLst/>
              <a:gdLst>
                <a:gd name="T0" fmla="*/ 157 w 184"/>
                <a:gd name="T1" fmla="*/ 27 h 192"/>
                <a:gd name="T2" fmla="*/ 162 w 184"/>
                <a:gd name="T3" fmla="*/ 151 h 192"/>
                <a:gd name="T4" fmla="*/ 170 w 184"/>
                <a:gd name="T5" fmla="*/ 96 h 192"/>
                <a:gd name="T6" fmla="*/ 138 w 184"/>
                <a:gd name="T7" fmla="*/ 129 h 192"/>
                <a:gd name="T8" fmla="*/ 134 w 184"/>
                <a:gd name="T9" fmla="*/ 96 h 192"/>
                <a:gd name="T10" fmla="*/ 54 w 184"/>
                <a:gd name="T11" fmla="*/ 127 h 192"/>
                <a:gd name="T12" fmla="*/ 41 w 184"/>
                <a:gd name="T13" fmla="*/ 96 h 192"/>
                <a:gd name="T14" fmla="*/ 33 w 184"/>
                <a:gd name="T15" fmla="*/ 142 h 192"/>
                <a:gd name="T16" fmla="*/ 0 w 184"/>
                <a:gd name="T17" fmla="*/ 92 h 192"/>
                <a:gd name="T18" fmla="*/ 92 w 184"/>
                <a:gd name="T19" fmla="*/ 0 h 192"/>
                <a:gd name="T20" fmla="*/ 120 w 184"/>
                <a:gd name="T21" fmla="*/ 166 h 192"/>
                <a:gd name="T22" fmla="*/ 113 w 184"/>
                <a:gd name="T23" fmla="*/ 192 h 192"/>
                <a:gd name="T24" fmla="*/ 71 w 184"/>
                <a:gd name="T25" fmla="*/ 192 h 192"/>
                <a:gd name="T26" fmla="*/ 64 w 184"/>
                <a:gd name="T27" fmla="*/ 185 h 192"/>
                <a:gd name="T28" fmla="*/ 43 w 184"/>
                <a:gd name="T29" fmla="*/ 166 h 192"/>
                <a:gd name="T30" fmla="*/ 38 w 184"/>
                <a:gd name="T31" fmla="*/ 154 h 192"/>
                <a:gd name="T32" fmla="*/ 97 w 184"/>
                <a:gd name="T33" fmla="*/ 105 h 192"/>
                <a:gd name="T34" fmla="*/ 146 w 184"/>
                <a:gd name="T35" fmla="*/ 154 h 192"/>
                <a:gd name="T36" fmla="*/ 141 w 184"/>
                <a:gd name="T37" fmla="*/ 166 h 192"/>
                <a:gd name="T38" fmla="*/ 120 w 184"/>
                <a:gd name="T39" fmla="*/ 166 h 192"/>
                <a:gd name="T40" fmla="*/ 106 w 184"/>
                <a:gd name="T41" fmla="*/ 178 h 192"/>
                <a:gd name="T42" fmla="*/ 106 w 184"/>
                <a:gd name="T43" fmla="*/ 159 h 192"/>
                <a:gd name="T44" fmla="*/ 124 w 184"/>
                <a:gd name="T45" fmla="*/ 152 h 192"/>
                <a:gd name="T46" fmla="*/ 60 w 184"/>
                <a:gd name="T47" fmla="*/ 152 h 192"/>
                <a:gd name="T48" fmla="*/ 71 w 184"/>
                <a:gd name="T49" fmla="*/ 152 h 192"/>
                <a:gd name="T50" fmla="*/ 78 w 184"/>
                <a:gd name="T51" fmla="*/ 178 h 192"/>
                <a:gd name="T52" fmla="*/ 147 w 184"/>
                <a:gd name="T53" fmla="*/ 37 h 192"/>
                <a:gd name="T54" fmla="*/ 145 w 184"/>
                <a:gd name="T55" fmla="*/ 35 h 192"/>
                <a:gd name="T56" fmla="*/ 143 w 184"/>
                <a:gd name="T57" fmla="*/ 88 h 192"/>
                <a:gd name="T58" fmla="*/ 147 w 184"/>
                <a:gd name="T59" fmla="*/ 37 h 192"/>
                <a:gd name="T60" fmla="*/ 138 w 184"/>
                <a:gd name="T61" fmla="*/ 30 h 192"/>
                <a:gd name="T62" fmla="*/ 129 w 184"/>
                <a:gd name="T63" fmla="*/ 30 h 192"/>
                <a:gd name="T64" fmla="*/ 138 w 184"/>
                <a:gd name="T65" fmla="*/ 30 h 192"/>
                <a:gd name="T66" fmla="*/ 105 w 184"/>
                <a:gd name="T67" fmla="*/ 15 h 192"/>
                <a:gd name="T68" fmla="*/ 96 w 184"/>
                <a:gd name="T69" fmla="*/ 44 h 192"/>
                <a:gd name="T70" fmla="*/ 123 w 184"/>
                <a:gd name="T71" fmla="*/ 38 h 192"/>
                <a:gd name="T72" fmla="*/ 105 w 184"/>
                <a:gd name="T73" fmla="*/ 15 h 192"/>
                <a:gd name="T74" fmla="*/ 88 w 184"/>
                <a:gd name="T75" fmla="*/ 14 h 192"/>
                <a:gd name="T76" fmla="*/ 63 w 184"/>
                <a:gd name="T77" fmla="*/ 34 h 192"/>
                <a:gd name="T78" fmla="*/ 64 w 184"/>
                <a:gd name="T79" fmla="*/ 39 h 192"/>
                <a:gd name="T80" fmla="*/ 88 w 184"/>
                <a:gd name="T81" fmla="*/ 14 h 192"/>
                <a:gd name="T82" fmla="*/ 62 w 184"/>
                <a:gd name="T83" fmla="*/ 20 h 192"/>
                <a:gd name="T84" fmla="*/ 53 w 184"/>
                <a:gd name="T85" fmla="*/ 34 h 192"/>
                <a:gd name="T86" fmla="*/ 62 w 184"/>
                <a:gd name="T87" fmla="*/ 20 h 192"/>
                <a:gd name="T88" fmla="*/ 39 w 184"/>
                <a:gd name="T89" fmla="*/ 35 h 192"/>
                <a:gd name="T90" fmla="*/ 15 w 184"/>
                <a:gd name="T91" fmla="*/ 88 h 192"/>
                <a:gd name="T92" fmla="*/ 50 w 184"/>
                <a:gd name="T93" fmla="*/ 42 h 192"/>
                <a:gd name="T94" fmla="*/ 127 w 184"/>
                <a:gd name="T95" fmla="*/ 46 h 192"/>
                <a:gd name="T96" fmla="*/ 123 w 184"/>
                <a:gd name="T97" fmla="*/ 47 h 192"/>
                <a:gd name="T98" fmla="*/ 96 w 184"/>
                <a:gd name="T99" fmla="*/ 88 h 192"/>
                <a:gd name="T100" fmla="*/ 127 w 184"/>
                <a:gd name="T101" fmla="*/ 46 h 192"/>
                <a:gd name="T102" fmla="*/ 88 w 184"/>
                <a:gd name="T103" fmla="*/ 53 h 192"/>
                <a:gd name="T104" fmla="*/ 58 w 184"/>
                <a:gd name="T105" fmla="*/ 46 h 192"/>
                <a:gd name="T106" fmla="*/ 88 w 184"/>
                <a:gd name="T107" fmla="*/ 8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4" h="192">
                  <a:moveTo>
                    <a:pt x="92" y="0"/>
                  </a:moveTo>
                  <a:cubicBezTo>
                    <a:pt x="117" y="0"/>
                    <a:pt x="140" y="10"/>
                    <a:pt x="157" y="27"/>
                  </a:cubicBezTo>
                  <a:cubicBezTo>
                    <a:pt x="174" y="44"/>
                    <a:pt x="184" y="67"/>
                    <a:pt x="184" y="92"/>
                  </a:cubicBezTo>
                  <a:cubicBezTo>
                    <a:pt x="184" y="114"/>
                    <a:pt x="176" y="135"/>
                    <a:pt x="162" y="151"/>
                  </a:cubicBezTo>
                  <a:cubicBezTo>
                    <a:pt x="156" y="158"/>
                    <a:pt x="145" y="149"/>
                    <a:pt x="151" y="142"/>
                  </a:cubicBezTo>
                  <a:cubicBezTo>
                    <a:pt x="162" y="129"/>
                    <a:pt x="169" y="113"/>
                    <a:pt x="170" y="96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108"/>
                    <a:pt x="141" y="119"/>
                    <a:pt x="138" y="129"/>
                  </a:cubicBezTo>
                  <a:cubicBezTo>
                    <a:pt x="137" y="135"/>
                    <a:pt x="129" y="133"/>
                    <a:pt x="130" y="127"/>
                  </a:cubicBezTo>
                  <a:cubicBezTo>
                    <a:pt x="133" y="118"/>
                    <a:pt x="134" y="107"/>
                    <a:pt x="134" y="96"/>
                  </a:cubicBezTo>
                  <a:cubicBezTo>
                    <a:pt x="100" y="96"/>
                    <a:pt x="85" y="96"/>
                    <a:pt x="50" y="96"/>
                  </a:cubicBezTo>
                  <a:cubicBezTo>
                    <a:pt x="50" y="107"/>
                    <a:pt x="52" y="118"/>
                    <a:pt x="54" y="127"/>
                  </a:cubicBezTo>
                  <a:cubicBezTo>
                    <a:pt x="56" y="133"/>
                    <a:pt x="47" y="135"/>
                    <a:pt x="46" y="128"/>
                  </a:cubicBezTo>
                  <a:cubicBezTo>
                    <a:pt x="43" y="118"/>
                    <a:pt x="42" y="107"/>
                    <a:pt x="41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113"/>
                    <a:pt x="22" y="130"/>
                    <a:pt x="33" y="142"/>
                  </a:cubicBezTo>
                  <a:cubicBezTo>
                    <a:pt x="39" y="149"/>
                    <a:pt x="28" y="158"/>
                    <a:pt x="22" y="151"/>
                  </a:cubicBezTo>
                  <a:cubicBezTo>
                    <a:pt x="9" y="135"/>
                    <a:pt x="0" y="114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0"/>
                    <a:pt x="67" y="0"/>
                    <a:pt x="92" y="0"/>
                  </a:cubicBezTo>
                  <a:close/>
                  <a:moveTo>
                    <a:pt x="120" y="166"/>
                  </a:moveTo>
                  <a:cubicBezTo>
                    <a:pt x="120" y="166"/>
                    <a:pt x="120" y="166"/>
                    <a:pt x="120" y="166"/>
                  </a:cubicBezTo>
                  <a:cubicBezTo>
                    <a:pt x="120" y="185"/>
                    <a:pt x="120" y="185"/>
                    <a:pt x="120" y="185"/>
                  </a:cubicBezTo>
                  <a:cubicBezTo>
                    <a:pt x="120" y="189"/>
                    <a:pt x="117" y="192"/>
                    <a:pt x="113" y="192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71" y="192"/>
                    <a:pt x="71" y="192"/>
                    <a:pt x="71" y="192"/>
                  </a:cubicBezTo>
                  <a:cubicBezTo>
                    <a:pt x="67" y="192"/>
                    <a:pt x="64" y="189"/>
                    <a:pt x="64" y="185"/>
                  </a:cubicBezTo>
                  <a:cubicBezTo>
                    <a:pt x="64" y="185"/>
                    <a:pt x="64" y="185"/>
                    <a:pt x="64" y="185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43" y="166"/>
                    <a:pt x="43" y="166"/>
                    <a:pt x="43" y="166"/>
                  </a:cubicBezTo>
                  <a:cubicBezTo>
                    <a:pt x="39" y="166"/>
                    <a:pt x="36" y="163"/>
                    <a:pt x="36" y="159"/>
                  </a:cubicBezTo>
                  <a:cubicBezTo>
                    <a:pt x="36" y="157"/>
                    <a:pt x="37" y="155"/>
                    <a:pt x="38" y="15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90" y="102"/>
                    <a:pt x="94" y="102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9" y="157"/>
                    <a:pt x="149" y="161"/>
                    <a:pt x="146" y="164"/>
                  </a:cubicBezTo>
                  <a:cubicBezTo>
                    <a:pt x="145" y="166"/>
                    <a:pt x="143" y="166"/>
                    <a:pt x="141" y="166"/>
                  </a:cubicBezTo>
                  <a:cubicBezTo>
                    <a:pt x="141" y="166"/>
                    <a:pt x="141" y="166"/>
                    <a:pt x="141" y="166"/>
                  </a:cubicBezTo>
                  <a:cubicBezTo>
                    <a:pt x="120" y="166"/>
                    <a:pt x="120" y="166"/>
                    <a:pt x="120" y="166"/>
                  </a:cubicBezTo>
                  <a:close/>
                  <a:moveTo>
                    <a:pt x="106" y="178"/>
                  </a:moveTo>
                  <a:cubicBezTo>
                    <a:pt x="106" y="178"/>
                    <a:pt x="106" y="178"/>
                    <a:pt x="106" y="17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5"/>
                    <a:pt x="109" y="152"/>
                    <a:pt x="113" y="152"/>
                  </a:cubicBezTo>
                  <a:cubicBezTo>
                    <a:pt x="124" y="152"/>
                    <a:pt x="124" y="152"/>
                    <a:pt x="124" y="152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71" y="152"/>
                    <a:pt x="71" y="152"/>
                    <a:pt x="71" y="152"/>
                  </a:cubicBezTo>
                  <a:cubicBezTo>
                    <a:pt x="71" y="152"/>
                    <a:pt x="71" y="152"/>
                    <a:pt x="71" y="152"/>
                  </a:cubicBezTo>
                  <a:cubicBezTo>
                    <a:pt x="75" y="152"/>
                    <a:pt x="78" y="155"/>
                    <a:pt x="78" y="159"/>
                  </a:cubicBezTo>
                  <a:cubicBezTo>
                    <a:pt x="78" y="178"/>
                    <a:pt x="78" y="178"/>
                    <a:pt x="78" y="178"/>
                  </a:cubicBezTo>
                  <a:cubicBezTo>
                    <a:pt x="106" y="178"/>
                    <a:pt x="106" y="178"/>
                    <a:pt x="106" y="178"/>
                  </a:cubicBezTo>
                  <a:close/>
                  <a:moveTo>
                    <a:pt x="147" y="37"/>
                  </a:moveTo>
                  <a:cubicBezTo>
                    <a:pt x="147" y="37"/>
                    <a:pt x="147" y="37"/>
                    <a:pt x="147" y="37"/>
                  </a:cubicBezTo>
                  <a:cubicBezTo>
                    <a:pt x="146" y="36"/>
                    <a:pt x="146" y="36"/>
                    <a:pt x="145" y="35"/>
                  </a:cubicBezTo>
                  <a:cubicBezTo>
                    <a:pt x="142" y="38"/>
                    <a:pt x="138" y="40"/>
                    <a:pt x="134" y="42"/>
                  </a:cubicBezTo>
                  <a:cubicBezTo>
                    <a:pt x="139" y="55"/>
                    <a:pt x="142" y="71"/>
                    <a:pt x="143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69" y="68"/>
                    <a:pt x="160" y="50"/>
                    <a:pt x="147" y="37"/>
                  </a:cubicBezTo>
                  <a:close/>
                  <a:moveTo>
                    <a:pt x="138" y="30"/>
                  </a:moveTo>
                  <a:cubicBezTo>
                    <a:pt x="138" y="30"/>
                    <a:pt x="138" y="30"/>
                    <a:pt x="138" y="30"/>
                  </a:cubicBezTo>
                  <a:cubicBezTo>
                    <a:pt x="134" y="26"/>
                    <a:pt x="128" y="23"/>
                    <a:pt x="123" y="20"/>
                  </a:cubicBezTo>
                  <a:cubicBezTo>
                    <a:pt x="125" y="23"/>
                    <a:pt x="127" y="26"/>
                    <a:pt x="129" y="30"/>
                  </a:cubicBezTo>
                  <a:cubicBezTo>
                    <a:pt x="129" y="31"/>
                    <a:pt x="130" y="33"/>
                    <a:pt x="131" y="34"/>
                  </a:cubicBezTo>
                  <a:cubicBezTo>
                    <a:pt x="133" y="33"/>
                    <a:pt x="136" y="31"/>
                    <a:pt x="138" y="30"/>
                  </a:cubicBezTo>
                  <a:close/>
                  <a:moveTo>
                    <a:pt x="105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2" y="15"/>
                    <a:pt x="99" y="14"/>
                    <a:pt x="96" y="14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105" y="44"/>
                    <a:pt x="113" y="42"/>
                    <a:pt x="120" y="39"/>
                  </a:cubicBezTo>
                  <a:cubicBezTo>
                    <a:pt x="121" y="39"/>
                    <a:pt x="122" y="38"/>
                    <a:pt x="123" y="38"/>
                  </a:cubicBezTo>
                  <a:cubicBezTo>
                    <a:pt x="123" y="37"/>
                    <a:pt x="122" y="35"/>
                    <a:pt x="121" y="34"/>
                  </a:cubicBezTo>
                  <a:cubicBezTo>
                    <a:pt x="117" y="26"/>
                    <a:pt x="111" y="19"/>
                    <a:pt x="105" y="15"/>
                  </a:cubicBezTo>
                  <a:close/>
                  <a:moveTo>
                    <a:pt x="88" y="14"/>
                  </a:moveTo>
                  <a:cubicBezTo>
                    <a:pt x="88" y="14"/>
                    <a:pt x="88" y="14"/>
                    <a:pt x="88" y="14"/>
                  </a:cubicBezTo>
                  <a:cubicBezTo>
                    <a:pt x="85" y="14"/>
                    <a:pt x="82" y="15"/>
                    <a:pt x="79" y="15"/>
                  </a:cubicBezTo>
                  <a:cubicBezTo>
                    <a:pt x="73" y="19"/>
                    <a:pt x="68" y="26"/>
                    <a:pt x="63" y="34"/>
                  </a:cubicBezTo>
                  <a:cubicBezTo>
                    <a:pt x="62" y="35"/>
                    <a:pt x="62" y="37"/>
                    <a:pt x="61" y="38"/>
                  </a:cubicBezTo>
                  <a:cubicBezTo>
                    <a:pt x="62" y="38"/>
                    <a:pt x="63" y="39"/>
                    <a:pt x="64" y="39"/>
                  </a:cubicBezTo>
                  <a:cubicBezTo>
                    <a:pt x="71" y="42"/>
                    <a:pt x="80" y="44"/>
                    <a:pt x="88" y="44"/>
                  </a:cubicBezTo>
                  <a:cubicBezTo>
                    <a:pt x="88" y="14"/>
                    <a:pt x="88" y="14"/>
                    <a:pt x="88" y="14"/>
                  </a:cubicBezTo>
                  <a:close/>
                  <a:moveTo>
                    <a:pt x="62" y="20"/>
                  </a:moveTo>
                  <a:cubicBezTo>
                    <a:pt x="62" y="20"/>
                    <a:pt x="62" y="20"/>
                    <a:pt x="62" y="20"/>
                  </a:cubicBezTo>
                  <a:cubicBezTo>
                    <a:pt x="56" y="23"/>
                    <a:pt x="51" y="26"/>
                    <a:pt x="46" y="30"/>
                  </a:cubicBezTo>
                  <a:cubicBezTo>
                    <a:pt x="48" y="31"/>
                    <a:pt x="51" y="33"/>
                    <a:pt x="53" y="34"/>
                  </a:cubicBezTo>
                  <a:cubicBezTo>
                    <a:pt x="54" y="33"/>
                    <a:pt x="55" y="31"/>
                    <a:pt x="56" y="30"/>
                  </a:cubicBezTo>
                  <a:cubicBezTo>
                    <a:pt x="57" y="26"/>
                    <a:pt x="59" y="23"/>
                    <a:pt x="62" y="20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7"/>
                  </a:cubicBezTo>
                  <a:cubicBezTo>
                    <a:pt x="24" y="50"/>
                    <a:pt x="16" y="68"/>
                    <a:pt x="15" y="88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2" y="71"/>
                    <a:pt x="45" y="55"/>
                    <a:pt x="50" y="42"/>
                  </a:cubicBezTo>
                  <a:cubicBezTo>
                    <a:pt x="46" y="40"/>
                    <a:pt x="43" y="38"/>
                    <a:pt x="39" y="35"/>
                  </a:cubicBezTo>
                  <a:close/>
                  <a:moveTo>
                    <a:pt x="127" y="46"/>
                  </a:moveTo>
                  <a:cubicBezTo>
                    <a:pt x="127" y="46"/>
                    <a:pt x="127" y="46"/>
                    <a:pt x="127" y="46"/>
                  </a:cubicBezTo>
                  <a:cubicBezTo>
                    <a:pt x="125" y="46"/>
                    <a:pt x="124" y="47"/>
                    <a:pt x="123" y="47"/>
                  </a:cubicBezTo>
                  <a:cubicBezTo>
                    <a:pt x="115" y="50"/>
                    <a:pt x="106" y="52"/>
                    <a:pt x="96" y="53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72"/>
                    <a:pt x="131" y="58"/>
                    <a:pt x="127" y="46"/>
                  </a:cubicBezTo>
                  <a:close/>
                  <a:moveTo>
                    <a:pt x="88" y="53"/>
                  </a:moveTo>
                  <a:cubicBezTo>
                    <a:pt x="88" y="53"/>
                    <a:pt x="88" y="53"/>
                    <a:pt x="88" y="53"/>
                  </a:cubicBezTo>
                  <a:cubicBezTo>
                    <a:pt x="78" y="52"/>
                    <a:pt x="70" y="50"/>
                    <a:pt x="61" y="47"/>
                  </a:cubicBezTo>
                  <a:cubicBezTo>
                    <a:pt x="60" y="47"/>
                    <a:pt x="59" y="46"/>
                    <a:pt x="58" y="46"/>
                  </a:cubicBezTo>
                  <a:cubicBezTo>
                    <a:pt x="53" y="58"/>
                    <a:pt x="50" y="72"/>
                    <a:pt x="50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53"/>
                    <a:pt x="88" y="53"/>
                    <a:pt x="88" y="53"/>
                  </a:cubicBezTo>
                  <a:close/>
                </a:path>
              </a:pathLst>
            </a:custGeom>
            <a:solidFill>
              <a:srgbClr val="2195F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48658" y="3906982"/>
            <a:ext cx="1163782" cy="1163782"/>
            <a:chOff x="6735754" y="3906982"/>
            <a:chExt cx="1163782" cy="1163782"/>
          </a:xfrm>
        </p:grpSpPr>
        <p:sp>
          <p:nvSpPr>
            <p:cNvPr id="12" name="椭圆 11"/>
            <p:cNvSpPr/>
            <p:nvPr/>
          </p:nvSpPr>
          <p:spPr>
            <a:xfrm>
              <a:off x="6735754" y="3906982"/>
              <a:ext cx="1163782" cy="11637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94"/>
            <p:cNvSpPr>
              <a:spLocks noEditPoints="1"/>
            </p:cNvSpPr>
            <p:nvPr/>
          </p:nvSpPr>
          <p:spPr bwMode="auto">
            <a:xfrm>
              <a:off x="7093242" y="4232413"/>
              <a:ext cx="448807" cy="512921"/>
            </a:xfrm>
            <a:custGeom>
              <a:avLst/>
              <a:gdLst>
                <a:gd name="T0" fmla="*/ 18 w 160"/>
                <a:gd name="T1" fmla="*/ 0 h 184"/>
                <a:gd name="T2" fmla="*/ 102 w 160"/>
                <a:gd name="T3" fmla="*/ 0 h 184"/>
                <a:gd name="T4" fmla="*/ 107 w 160"/>
                <a:gd name="T5" fmla="*/ 2 h 184"/>
                <a:gd name="T6" fmla="*/ 158 w 160"/>
                <a:gd name="T7" fmla="*/ 53 h 184"/>
                <a:gd name="T8" fmla="*/ 160 w 160"/>
                <a:gd name="T9" fmla="*/ 58 h 184"/>
                <a:gd name="T10" fmla="*/ 160 w 160"/>
                <a:gd name="T11" fmla="*/ 58 h 184"/>
                <a:gd name="T12" fmla="*/ 160 w 160"/>
                <a:gd name="T13" fmla="*/ 165 h 184"/>
                <a:gd name="T14" fmla="*/ 155 w 160"/>
                <a:gd name="T15" fmla="*/ 178 h 184"/>
                <a:gd name="T16" fmla="*/ 155 w 160"/>
                <a:gd name="T17" fmla="*/ 178 h 184"/>
                <a:gd name="T18" fmla="*/ 154 w 160"/>
                <a:gd name="T19" fmla="*/ 178 h 184"/>
                <a:gd name="T20" fmla="*/ 141 w 160"/>
                <a:gd name="T21" fmla="*/ 184 h 184"/>
                <a:gd name="T22" fmla="*/ 18 w 160"/>
                <a:gd name="T23" fmla="*/ 184 h 184"/>
                <a:gd name="T24" fmla="*/ 5 w 160"/>
                <a:gd name="T25" fmla="*/ 178 h 184"/>
                <a:gd name="T26" fmla="*/ 5 w 160"/>
                <a:gd name="T27" fmla="*/ 178 h 184"/>
                <a:gd name="T28" fmla="*/ 0 w 160"/>
                <a:gd name="T29" fmla="*/ 165 h 184"/>
                <a:gd name="T30" fmla="*/ 0 w 160"/>
                <a:gd name="T31" fmla="*/ 19 h 184"/>
                <a:gd name="T32" fmla="*/ 5 w 160"/>
                <a:gd name="T33" fmla="*/ 6 h 184"/>
                <a:gd name="T34" fmla="*/ 18 w 160"/>
                <a:gd name="T35" fmla="*/ 0 h 184"/>
                <a:gd name="T36" fmla="*/ 35 w 160"/>
                <a:gd name="T37" fmla="*/ 136 h 184"/>
                <a:gd name="T38" fmla="*/ 35 w 160"/>
                <a:gd name="T39" fmla="*/ 136 h 184"/>
                <a:gd name="T40" fmla="*/ 29 w 160"/>
                <a:gd name="T41" fmla="*/ 136 h 184"/>
                <a:gd name="T42" fmla="*/ 29 w 160"/>
                <a:gd name="T43" fmla="*/ 130 h 184"/>
                <a:gd name="T44" fmla="*/ 65 w 160"/>
                <a:gd name="T45" fmla="*/ 94 h 184"/>
                <a:gd name="T46" fmla="*/ 71 w 160"/>
                <a:gd name="T47" fmla="*/ 94 h 184"/>
                <a:gd name="T48" fmla="*/ 71 w 160"/>
                <a:gd name="T49" fmla="*/ 95 h 184"/>
                <a:gd name="T50" fmla="*/ 92 w 160"/>
                <a:gd name="T51" fmla="*/ 115 h 184"/>
                <a:gd name="T52" fmla="*/ 124 w 160"/>
                <a:gd name="T53" fmla="*/ 83 h 184"/>
                <a:gd name="T54" fmla="*/ 130 w 160"/>
                <a:gd name="T55" fmla="*/ 83 h 184"/>
                <a:gd name="T56" fmla="*/ 130 w 160"/>
                <a:gd name="T57" fmla="*/ 89 h 184"/>
                <a:gd name="T58" fmla="*/ 95 w 160"/>
                <a:gd name="T59" fmla="*/ 124 h 184"/>
                <a:gd name="T60" fmla="*/ 89 w 160"/>
                <a:gd name="T61" fmla="*/ 124 h 184"/>
                <a:gd name="T62" fmla="*/ 89 w 160"/>
                <a:gd name="T63" fmla="*/ 124 h 184"/>
                <a:gd name="T64" fmla="*/ 68 w 160"/>
                <a:gd name="T65" fmla="*/ 103 h 184"/>
                <a:gd name="T66" fmla="*/ 35 w 160"/>
                <a:gd name="T67" fmla="*/ 136 h 184"/>
                <a:gd name="T68" fmla="*/ 146 w 160"/>
                <a:gd name="T69" fmla="*/ 62 h 184"/>
                <a:gd name="T70" fmla="*/ 146 w 160"/>
                <a:gd name="T71" fmla="*/ 62 h 184"/>
                <a:gd name="T72" fmla="*/ 114 w 160"/>
                <a:gd name="T73" fmla="*/ 62 h 184"/>
                <a:gd name="T74" fmla="*/ 103 w 160"/>
                <a:gd name="T75" fmla="*/ 58 h 184"/>
                <a:gd name="T76" fmla="*/ 102 w 160"/>
                <a:gd name="T77" fmla="*/ 57 h 184"/>
                <a:gd name="T78" fmla="*/ 98 w 160"/>
                <a:gd name="T79" fmla="*/ 46 h 184"/>
                <a:gd name="T80" fmla="*/ 98 w 160"/>
                <a:gd name="T81" fmla="*/ 14 h 184"/>
                <a:gd name="T82" fmla="*/ 18 w 160"/>
                <a:gd name="T83" fmla="*/ 14 h 184"/>
                <a:gd name="T84" fmla="*/ 15 w 160"/>
                <a:gd name="T85" fmla="*/ 16 h 184"/>
                <a:gd name="T86" fmla="*/ 14 w 160"/>
                <a:gd name="T87" fmla="*/ 19 h 184"/>
                <a:gd name="T88" fmla="*/ 14 w 160"/>
                <a:gd name="T89" fmla="*/ 165 h 184"/>
                <a:gd name="T90" fmla="*/ 15 w 160"/>
                <a:gd name="T91" fmla="*/ 168 h 184"/>
                <a:gd name="T92" fmla="*/ 15 w 160"/>
                <a:gd name="T93" fmla="*/ 168 h 184"/>
                <a:gd name="T94" fmla="*/ 18 w 160"/>
                <a:gd name="T95" fmla="*/ 169 h 184"/>
                <a:gd name="T96" fmla="*/ 141 w 160"/>
                <a:gd name="T97" fmla="*/ 169 h 184"/>
                <a:gd name="T98" fmla="*/ 145 w 160"/>
                <a:gd name="T99" fmla="*/ 168 h 184"/>
                <a:gd name="T100" fmla="*/ 145 w 160"/>
                <a:gd name="T101" fmla="*/ 168 h 184"/>
                <a:gd name="T102" fmla="*/ 146 w 160"/>
                <a:gd name="T103" fmla="*/ 165 h 184"/>
                <a:gd name="T104" fmla="*/ 146 w 160"/>
                <a:gd name="T105" fmla="*/ 62 h 184"/>
                <a:gd name="T106" fmla="*/ 139 w 160"/>
                <a:gd name="T107" fmla="*/ 54 h 184"/>
                <a:gd name="T108" fmla="*/ 139 w 160"/>
                <a:gd name="T109" fmla="*/ 54 h 184"/>
                <a:gd name="T110" fmla="*/ 106 w 160"/>
                <a:gd name="T111" fmla="*/ 21 h 184"/>
                <a:gd name="T112" fmla="*/ 106 w 160"/>
                <a:gd name="T113" fmla="*/ 46 h 184"/>
                <a:gd name="T114" fmla="*/ 108 w 160"/>
                <a:gd name="T115" fmla="*/ 52 h 184"/>
                <a:gd name="T116" fmla="*/ 109 w 160"/>
                <a:gd name="T117" fmla="*/ 52 h 184"/>
                <a:gd name="T118" fmla="*/ 114 w 160"/>
                <a:gd name="T119" fmla="*/ 54 h 184"/>
                <a:gd name="T120" fmla="*/ 139 w 160"/>
                <a:gd name="T121" fmla="*/ 5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" h="184">
                  <a:moveTo>
                    <a:pt x="18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4" y="0"/>
                    <a:pt x="106" y="1"/>
                    <a:pt x="107" y="2"/>
                  </a:cubicBezTo>
                  <a:cubicBezTo>
                    <a:pt x="158" y="53"/>
                    <a:pt x="158" y="53"/>
                    <a:pt x="158" y="53"/>
                  </a:cubicBezTo>
                  <a:cubicBezTo>
                    <a:pt x="159" y="55"/>
                    <a:pt x="160" y="56"/>
                    <a:pt x="160" y="58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60" y="165"/>
                    <a:pt x="160" y="165"/>
                    <a:pt x="160" y="165"/>
                  </a:cubicBezTo>
                  <a:cubicBezTo>
                    <a:pt x="160" y="170"/>
                    <a:pt x="158" y="175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1" y="181"/>
                    <a:pt x="146" y="184"/>
                    <a:pt x="141" y="184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13" y="184"/>
                    <a:pt x="9" y="181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2" y="175"/>
                    <a:pt x="0" y="170"/>
                    <a:pt x="0" y="16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2" y="9"/>
                    <a:pt x="5" y="6"/>
                  </a:cubicBezTo>
                  <a:cubicBezTo>
                    <a:pt x="9" y="2"/>
                    <a:pt x="13" y="0"/>
                    <a:pt x="18" y="0"/>
                  </a:cubicBezTo>
                  <a:close/>
                  <a:moveTo>
                    <a:pt x="35" y="136"/>
                  </a:moveTo>
                  <a:cubicBezTo>
                    <a:pt x="35" y="136"/>
                    <a:pt x="35" y="136"/>
                    <a:pt x="35" y="136"/>
                  </a:cubicBezTo>
                  <a:cubicBezTo>
                    <a:pt x="34" y="137"/>
                    <a:pt x="31" y="137"/>
                    <a:pt x="29" y="136"/>
                  </a:cubicBezTo>
                  <a:cubicBezTo>
                    <a:pt x="28" y="134"/>
                    <a:pt x="28" y="131"/>
                    <a:pt x="29" y="130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6" y="93"/>
                    <a:pt x="69" y="93"/>
                    <a:pt x="71" y="94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6" y="81"/>
                    <a:pt x="129" y="81"/>
                    <a:pt x="130" y="83"/>
                  </a:cubicBezTo>
                  <a:cubicBezTo>
                    <a:pt x="132" y="84"/>
                    <a:pt x="132" y="87"/>
                    <a:pt x="130" y="89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3" y="126"/>
                    <a:pt x="90" y="126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68" y="103"/>
                    <a:pt x="68" y="103"/>
                    <a:pt x="68" y="103"/>
                  </a:cubicBezTo>
                  <a:cubicBezTo>
                    <a:pt x="35" y="136"/>
                    <a:pt x="35" y="136"/>
                    <a:pt x="35" y="136"/>
                  </a:cubicBezTo>
                  <a:close/>
                  <a:moveTo>
                    <a:pt x="146" y="62"/>
                  </a:moveTo>
                  <a:cubicBezTo>
                    <a:pt x="146" y="62"/>
                    <a:pt x="146" y="62"/>
                    <a:pt x="146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09" y="62"/>
                    <a:pt x="105" y="61"/>
                    <a:pt x="103" y="58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00" y="55"/>
                    <a:pt x="98" y="51"/>
                    <a:pt x="98" y="46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6" y="15"/>
                    <a:pt x="15" y="16"/>
                  </a:cubicBezTo>
                  <a:cubicBezTo>
                    <a:pt x="14" y="17"/>
                    <a:pt x="14" y="18"/>
                    <a:pt x="14" y="19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4" y="166"/>
                    <a:pt x="14" y="167"/>
                    <a:pt x="15" y="168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6" y="169"/>
                    <a:pt x="17" y="169"/>
                    <a:pt x="18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3" y="169"/>
                    <a:pt x="144" y="169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5" y="167"/>
                    <a:pt x="146" y="166"/>
                    <a:pt x="146" y="165"/>
                  </a:cubicBezTo>
                  <a:cubicBezTo>
                    <a:pt x="146" y="62"/>
                    <a:pt x="146" y="62"/>
                    <a:pt x="146" y="62"/>
                  </a:cubicBezTo>
                  <a:close/>
                  <a:moveTo>
                    <a:pt x="139" y="54"/>
                  </a:moveTo>
                  <a:cubicBezTo>
                    <a:pt x="139" y="54"/>
                    <a:pt x="139" y="54"/>
                    <a:pt x="139" y="54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8"/>
                    <a:pt x="107" y="50"/>
                    <a:pt x="108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10" y="53"/>
                    <a:pt x="112" y="54"/>
                    <a:pt x="114" y="54"/>
                  </a:cubicBezTo>
                  <a:cubicBezTo>
                    <a:pt x="139" y="54"/>
                    <a:pt x="139" y="54"/>
                    <a:pt x="139" y="54"/>
                  </a:cubicBezTo>
                  <a:close/>
                </a:path>
              </a:pathLst>
            </a:custGeom>
            <a:solidFill>
              <a:srgbClr val="2195F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422808" y="5219564"/>
            <a:ext cx="1615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工作计划一</a:t>
            </a:r>
          </a:p>
        </p:txBody>
      </p:sp>
      <p:sp>
        <p:nvSpPr>
          <p:cNvPr id="25" name="矩形 24"/>
          <p:cNvSpPr/>
          <p:nvPr/>
        </p:nvSpPr>
        <p:spPr>
          <a:xfrm>
            <a:off x="6235574" y="5586693"/>
            <a:ext cx="1989951" cy="9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12759" y="5219564"/>
            <a:ext cx="1615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工作计划二</a:t>
            </a:r>
          </a:p>
        </p:txBody>
      </p:sp>
      <p:sp>
        <p:nvSpPr>
          <p:cNvPr id="27" name="矩形 26"/>
          <p:cNvSpPr/>
          <p:nvPr/>
        </p:nvSpPr>
        <p:spPr>
          <a:xfrm>
            <a:off x="8225525" y="5586693"/>
            <a:ext cx="1989951" cy="9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402710" y="5219564"/>
            <a:ext cx="1615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工作计划三</a:t>
            </a:r>
          </a:p>
        </p:txBody>
      </p:sp>
      <p:sp>
        <p:nvSpPr>
          <p:cNvPr id="29" name="矩形 28"/>
          <p:cNvSpPr/>
          <p:nvPr/>
        </p:nvSpPr>
        <p:spPr>
          <a:xfrm>
            <a:off x="10215476" y="5586693"/>
            <a:ext cx="1989951" cy="9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241458" y="1002891"/>
            <a:ext cx="1238864" cy="1238864"/>
          </a:xfrm>
          <a:prstGeom prst="rect">
            <a:avLst/>
          </a:prstGeom>
          <a:noFill/>
          <a:ln w="57150">
            <a:solidFill>
              <a:srgbClr val="434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48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7991" y="2472558"/>
            <a:ext cx="3165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4938440" y="2995778"/>
            <a:ext cx="584490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123471" y="3531309"/>
            <a:ext cx="1519084" cy="427703"/>
          </a:xfrm>
          <a:prstGeom prst="roundRect">
            <a:avLst>
              <a:gd name="adj" fmla="val 50000"/>
            </a:avLst>
          </a:prstGeom>
          <a:solidFill>
            <a:srgbClr val="43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FOUR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aphicFrame>
        <p:nvGraphicFramePr>
          <p:cNvPr id="11" name="图表 10"/>
          <p:cNvGraphicFramePr/>
          <p:nvPr/>
        </p:nvGraphicFramePr>
        <p:xfrm>
          <a:off x="1674091" y="1980431"/>
          <a:ext cx="8843818" cy="2937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矩形: 圆角 11"/>
          <p:cNvSpPr/>
          <p:nvPr/>
        </p:nvSpPr>
        <p:spPr>
          <a:xfrm>
            <a:off x="4452225" y="5394805"/>
            <a:ext cx="3255108" cy="356910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折 线 图 模 板</a:t>
            </a:r>
          </a:p>
        </p:txBody>
      </p:sp>
      <p:sp>
        <p:nvSpPr>
          <p:cNvPr id="13" name="矩形 12"/>
          <p:cNvSpPr/>
          <p:nvPr/>
        </p:nvSpPr>
        <p:spPr>
          <a:xfrm>
            <a:off x="1435190" y="5853319"/>
            <a:ext cx="92891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 project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>
            <a:off x="861119" y="2475795"/>
            <a:ext cx="3983804" cy="3983804"/>
          </a:xfrm>
          <a:prstGeom prst="teardrop">
            <a:avLst/>
          </a:prstGeom>
          <a:solidFill>
            <a:srgbClr val="219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509032" y="284820"/>
            <a:ext cx="3173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39251" y="737700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247" y="1113148"/>
            <a:ext cx="1279507" cy="295544"/>
            <a:chOff x="4153864" y="2263969"/>
            <a:chExt cx="3782717" cy="873742"/>
          </a:xfrm>
          <a:solidFill>
            <a:schemeClr val="tx1"/>
          </a:solidFill>
        </p:grpSpPr>
        <p:sp>
          <p:nvSpPr>
            <p:cNvPr id="5" name="椭圆 4"/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rgbClr val="1D9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t="7392" r="29958"/>
          <a:stretch>
            <a:fillRect/>
          </a:stretch>
        </p:blipFill>
        <p:spPr>
          <a:xfrm>
            <a:off x="1197011" y="2811687"/>
            <a:ext cx="3312021" cy="3312021"/>
          </a:xfrm>
          <a:custGeom>
            <a:avLst/>
            <a:gdLst>
              <a:gd name="connsiteX0" fmla="*/ 3175542 w 6351084"/>
              <a:gd name="connsiteY0" fmla="*/ 0 h 6351084"/>
              <a:gd name="connsiteX1" fmla="*/ 6351084 w 6351084"/>
              <a:gd name="connsiteY1" fmla="*/ 0 h 6351084"/>
              <a:gd name="connsiteX2" fmla="*/ 6351084 w 6351084"/>
              <a:gd name="connsiteY2" fmla="*/ 3175542 h 6351084"/>
              <a:gd name="connsiteX3" fmla="*/ 3175542 w 6351084"/>
              <a:gd name="connsiteY3" fmla="*/ 6351084 h 6351084"/>
              <a:gd name="connsiteX4" fmla="*/ 0 w 6351084"/>
              <a:gd name="connsiteY4" fmla="*/ 3175542 h 6351084"/>
              <a:gd name="connsiteX5" fmla="*/ 3175542 w 6351084"/>
              <a:gd name="connsiteY5" fmla="*/ 0 h 6351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1084" h="6351084">
                <a:moveTo>
                  <a:pt x="3175542" y="0"/>
                </a:moveTo>
                <a:lnTo>
                  <a:pt x="6351084" y="0"/>
                </a:lnTo>
                <a:lnTo>
                  <a:pt x="6351084" y="3175542"/>
                </a:lnTo>
                <a:cubicBezTo>
                  <a:pt x="6351084" y="4929345"/>
                  <a:pt x="4929345" y="6351084"/>
                  <a:pt x="3175542" y="6351084"/>
                </a:cubicBezTo>
                <a:cubicBezTo>
                  <a:pt x="1421739" y="6351084"/>
                  <a:pt x="0" y="4929345"/>
                  <a:pt x="0" y="3175542"/>
                </a:cubicBezTo>
                <a:cubicBezTo>
                  <a:pt x="0" y="1421739"/>
                  <a:pt x="1421739" y="0"/>
                  <a:pt x="3175542" y="0"/>
                </a:cubicBezTo>
                <a:close/>
              </a:path>
            </a:pathLst>
          </a:custGeom>
        </p:spPr>
      </p:pic>
      <p:grpSp>
        <p:nvGrpSpPr>
          <p:cNvPr id="14" name="组合 13"/>
          <p:cNvGrpSpPr/>
          <p:nvPr/>
        </p:nvGrpSpPr>
        <p:grpSpPr>
          <a:xfrm>
            <a:off x="5726527" y="2183913"/>
            <a:ext cx="5965707" cy="557968"/>
            <a:chOff x="5990268" y="2075543"/>
            <a:chExt cx="5965707" cy="557968"/>
          </a:xfrm>
        </p:grpSpPr>
        <p:sp>
          <p:nvSpPr>
            <p:cNvPr id="15" name="矩形 14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26527" y="3311189"/>
            <a:ext cx="5965707" cy="557968"/>
            <a:chOff x="5990268" y="2075543"/>
            <a:chExt cx="5965707" cy="557968"/>
          </a:xfrm>
        </p:grpSpPr>
        <p:sp>
          <p:nvSpPr>
            <p:cNvPr id="18" name="矩形 17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26527" y="4438465"/>
            <a:ext cx="5965707" cy="557968"/>
            <a:chOff x="5990268" y="2075543"/>
            <a:chExt cx="5965707" cy="557968"/>
          </a:xfrm>
        </p:grpSpPr>
        <p:sp>
          <p:nvSpPr>
            <p:cNvPr id="21" name="矩形 20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219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726527" y="5565740"/>
            <a:ext cx="5965707" cy="557968"/>
            <a:chOff x="5990268" y="2075543"/>
            <a:chExt cx="5965707" cy="557968"/>
          </a:xfrm>
        </p:grpSpPr>
        <p:sp>
          <p:nvSpPr>
            <p:cNvPr id="24" name="矩形 23"/>
            <p:cNvSpPr/>
            <p:nvPr/>
          </p:nvSpPr>
          <p:spPr>
            <a:xfrm>
              <a:off x="5990268" y="2075543"/>
              <a:ext cx="557968" cy="557968"/>
            </a:xfrm>
            <a:prstGeom prst="rect">
              <a:avLst/>
            </a:prstGeom>
            <a:solidFill>
              <a:srgbClr val="4343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587982" y="2086762"/>
              <a:ext cx="536799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templates, This PPT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97633" y="2227822"/>
            <a:ext cx="6268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4343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谢谢您的耐心倾听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62072" y="2989366"/>
            <a:ext cx="626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 END BUSINESS WIND REPORT SUMMARY TEMPLATE</a:t>
            </a:r>
            <a:endParaRPr lang="zh-CN" altLang="en-US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34643" y="2963686"/>
            <a:ext cx="6123272" cy="420691"/>
            <a:chOff x="154098" y="6036154"/>
            <a:chExt cx="7581129" cy="420691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54098" y="6036154"/>
              <a:ext cx="7581129" cy="0"/>
            </a:xfrm>
            <a:prstGeom prst="line">
              <a:avLst/>
            </a:prstGeom>
            <a:ln>
              <a:solidFill>
                <a:srgbClr val="43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54098" y="6456845"/>
              <a:ext cx="7581129" cy="0"/>
            </a:xfrm>
            <a:prstGeom prst="line">
              <a:avLst/>
            </a:prstGeom>
            <a:ln>
              <a:solidFill>
                <a:srgbClr val="43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4962071" y="1476773"/>
            <a:ext cx="1863389" cy="8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rgbClr val="43434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2019</a:t>
            </a:r>
            <a:endParaRPr lang="zh-CN" altLang="en-US" sz="4800" dirty="0">
              <a:solidFill>
                <a:srgbClr val="43434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5034643" y="3614804"/>
            <a:ext cx="2017486" cy="437924"/>
          </a:xfrm>
          <a:prstGeom prst="roundRect">
            <a:avLst>
              <a:gd name="adj" fmla="val 50000"/>
            </a:avLst>
          </a:prstGeom>
          <a:solidFill>
            <a:srgbClr val="2195F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1502</Words>
  <Application>Microsoft Office PowerPoint</Application>
  <PresentationFormat>自定义</PresentationFormat>
  <Paragraphs>204</Paragraphs>
  <Slides>18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30</cp:revision>
  <dcterms:created xsi:type="dcterms:W3CDTF">2015-05-05T08:02:00Z</dcterms:created>
  <dcterms:modified xsi:type="dcterms:W3CDTF">2018-01-19T05:59:46Z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