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88" d="100"/>
          <a:sy n="88" d="100"/>
        </p:scale>
        <p:origin x="25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90" d="100"/>
        <a:sy n="9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68080256"/>
        <c:axId val="268082176"/>
      </c:scatterChart>
      <c:valAx>
        <c:axId val="268080256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268082176"/>
        <c:crosses val="autoZero"/>
        <c:crossBetween val="midCat"/>
      </c:valAx>
      <c:valAx>
        <c:axId val="268082176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268080256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274046976"/>
        <c:axId val="274048512"/>
      </c:lineChart>
      <c:catAx>
        <c:axId val="27404697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74048512"/>
        <c:crosses val="autoZero"/>
        <c:auto val="1"/>
        <c:lblAlgn val="ctr"/>
        <c:lblOffset val="100"/>
        <c:noMultiLvlLbl val="0"/>
      </c:catAx>
      <c:valAx>
        <c:axId val="2740485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740469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75523840"/>
        <c:axId val="275529728"/>
      </c:areaChart>
      <c:dateAx>
        <c:axId val="275523840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75529728"/>
        <c:crosses val="autoZero"/>
        <c:auto val="1"/>
        <c:lblOffset val="100"/>
        <c:baseTimeUnit val="days"/>
      </c:dateAx>
      <c:valAx>
        <c:axId val="2755297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27552384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2020/2/28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0" name="矩形 9"/>
          <p:cNvSpPr/>
          <p:nvPr userDrawn="1"/>
        </p:nvSpPr>
        <p:spPr>
          <a:xfrm>
            <a:off x="8244409" y="6240380"/>
            <a:ext cx="775136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www.1ppt.com/moban/     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行业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www.1ppt.com/hangye/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节日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模板：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www.1ppt.com/jieri/   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素材下载：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www.1ppt.com/sucai/</a:t>
            </a: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背景图片：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www.1ppt.com/beijing/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图表下载：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www.1ppt.com/tubiao/    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优秀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www.1ppt.com/xiazai/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 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www.1ppt.com/powerpoint/      </a:t>
            </a: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Word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 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www.1ppt.com/word/              Excel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教程：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www.1ppt.com/excel/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资料下载：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www.1ppt.com/ziliao/        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课件下载：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www.1ppt.com/kejian/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范文下载：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www.1ppt.com/fanwen/             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试卷下载：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www.1ppt.com/shiti/  </a:t>
            </a:r>
          </a:p>
          <a:p>
            <a:pPr lvl="0"/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教案下载：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www.1ppt.com/jiaoan/        PPT</a:t>
            </a:r>
            <a:r>
              <a:rPr lang="zh-CN" altLang="en-US" sz="100" dirty="0">
                <a:solidFill>
                  <a:schemeClr val="bg1">
                    <a:lumMod val="95000"/>
                  </a:schemeClr>
                </a:solidFill>
              </a:rPr>
              <a:t>论坛：</a:t>
            </a:r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www.1ppt.cn</a:t>
            </a:r>
          </a:p>
          <a:p>
            <a:pPr lvl="0"/>
            <a:r>
              <a:rPr lang="en-US" altLang="zh-CN" sz="100" dirty="0">
                <a:solidFill>
                  <a:schemeClr val="bg1">
                    <a:lumMod val="95000"/>
                  </a:schemeClr>
                </a:solidFill>
              </a:rPr>
              <a:t> </a:t>
            </a:r>
            <a:endParaRPr lang="zh-CN" altLang="en-US" sz="100" dirty="0">
              <a:solidFill>
                <a:schemeClr val="bg1">
                  <a:lumMod val="9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e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9.jpeg"/><Relationship Id="rId4" Type="http://schemas.openxmlformats.org/officeDocument/2006/relationships/tags" Target="../tags/tag9.xml"/><Relationship Id="rId9" Type="http://schemas.openxmlformats.org/officeDocument/2006/relationships/image" Target="../media/image8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月度培训汇报</a:t>
            </a:r>
            <a:r>
              <a:rPr lang="en-US" altLang="zh-CN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4821756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458878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6000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6733123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X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4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4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4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screen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小标题、正文、图标等，他们都是表达一个意思的，就让他们离的近一些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好对齐工作。这样可以让我们阅读起来更舒适</a:t>
            </a: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中的关键词就是一些常见的的标题和段落中的核心语句等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1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/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/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/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创意点线多边形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第一PPT，www.1ppt.com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158</TotalTime>
  <Words>2099</Words>
  <Application>Microsoft Office PowerPoint</Application>
  <PresentationFormat>宽屏</PresentationFormat>
  <Paragraphs>223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42" baseType="lpstr">
      <vt:lpstr>Albertus MT Lt</vt:lpstr>
      <vt:lpstr>Bebas Neue Regular</vt:lpstr>
      <vt:lpstr>FontAwesome</vt:lpstr>
      <vt:lpstr>Gill Sans</vt:lpstr>
      <vt:lpstr>Lato</vt:lpstr>
      <vt:lpstr>Lato Light</vt:lpstr>
      <vt:lpstr>Lato Regular</vt:lpstr>
      <vt:lpstr>Montserrat Light</vt:lpstr>
      <vt:lpstr>等线</vt:lpstr>
      <vt:lpstr>等线 Light</vt:lpstr>
      <vt:lpstr>华文细黑</vt:lpstr>
      <vt:lpstr>微软雅黑</vt:lpstr>
      <vt:lpstr>Agency FB</vt:lpstr>
      <vt:lpstr>Arial</vt:lpstr>
      <vt:lpstr>Open Sans</vt:lpstr>
      <vt:lpstr>第一PPT，www.1ppt.com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创意点线多边形</dc:title>
  <dc:creator>第一PPT模板网-WWW.1PPT.COM</dc:creator>
  <cp:keywords>第一PPT模板网-WWW.1PPT.COM</cp:keywords>
  <cp:lastModifiedBy>Administrator</cp:lastModifiedBy>
  <cp:revision>96</cp:revision>
  <dcterms:created xsi:type="dcterms:W3CDTF">2017-12-12T07:27:06Z</dcterms:created>
  <dcterms:modified xsi:type="dcterms:W3CDTF">2020-02-28T01:55:40Z</dcterms:modified>
</cp:coreProperties>
</file>