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7"/>
  </p:notesMasterIdLst>
  <p:sldIdLst>
    <p:sldId id="397" r:id="rId2"/>
    <p:sldId id="388" r:id="rId3"/>
    <p:sldId id="389" r:id="rId4"/>
    <p:sldId id="326" r:id="rId5"/>
    <p:sldId id="331" r:id="rId6"/>
    <p:sldId id="352" r:id="rId7"/>
    <p:sldId id="334" r:id="rId8"/>
    <p:sldId id="347" r:id="rId9"/>
    <p:sldId id="341" r:id="rId10"/>
    <p:sldId id="332" r:id="rId11"/>
    <p:sldId id="390" r:id="rId12"/>
    <p:sldId id="333" r:id="rId13"/>
    <p:sldId id="342" r:id="rId14"/>
    <p:sldId id="344" r:id="rId15"/>
    <p:sldId id="350" r:id="rId16"/>
    <p:sldId id="327" r:id="rId17"/>
    <p:sldId id="351" r:id="rId18"/>
    <p:sldId id="328" r:id="rId19"/>
    <p:sldId id="394" r:id="rId20"/>
    <p:sldId id="337" r:id="rId21"/>
    <p:sldId id="345" r:id="rId22"/>
    <p:sldId id="346" r:id="rId23"/>
    <p:sldId id="338" r:id="rId24"/>
    <p:sldId id="353" r:id="rId25"/>
    <p:sldId id="339" r:id="rId26"/>
    <p:sldId id="330" r:id="rId27"/>
    <p:sldId id="348" r:id="rId28"/>
    <p:sldId id="395" r:id="rId29"/>
    <p:sldId id="329" r:id="rId30"/>
    <p:sldId id="335" r:id="rId31"/>
    <p:sldId id="340" r:id="rId32"/>
    <p:sldId id="343" r:id="rId33"/>
    <p:sldId id="336" r:id="rId34"/>
    <p:sldId id="349" r:id="rId35"/>
    <p:sldId id="396" r:id="rId36"/>
  </p:sldIdLst>
  <p:sldSz cx="12192000" cy="6858000"/>
  <p:notesSz cx="6858000" cy="9144000"/>
  <p:custDataLst>
    <p:tags r:id="rId3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8688C"/>
    <a:srgbClr val="194258"/>
    <a:srgbClr val="2B779B"/>
    <a:srgbClr val="807297"/>
    <a:srgbClr val="977A52"/>
    <a:srgbClr val="419101"/>
    <a:srgbClr val="76A1D7"/>
    <a:srgbClr val="575757"/>
    <a:srgbClr val="D5D5D5"/>
    <a:srgbClr val="E4E4E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9" autoAdjust="0"/>
    <p:restoredTop sz="94424" autoAdjust="0"/>
  </p:normalViewPr>
  <p:slideViewPr>
    <p:cSldViewPr snapToGrid="0">
      <p:cViewPr varScale="1">
        <p:scale>
          <a:sx n="92" d="100"/>
          <a:sy n="92" d="100"/>
        </p:scale>
        <p:origin x="588" y="8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gs" Target="tags/tag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package" Target="../embeddings/Microsoft_Excel____1.xlsx"/><Relationship Id="rId2" Type="http://schemas.microsoft.com/office/2011/relationships/chartColorStyle" Target="colors1.xml"/><Relationship Id="rId1" Type="http://schemas.microsoft.com/office/2011/relationships/chartStyle" Target="style1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产品 1</c:v>
                </c:pt>
              </c:strCache>
            </c:strRef>
          </c:tx>
          <c:spPr>
            <a:blipFill>
              <a:blip xmlns:r="http://schemas.openxmlformats.org/officeDocument/2006/relationships" r:embed="rId3"/>
              <a:stretch>
                <a:fillRect/>
              </a:stretch>
            </a:blip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c:spPr>
          <c:invertIfNegative val="0"/>
          <c:dPt>
            <c:idx val="0"/>
            <c:invertIfNegative val="0"/>
            <c:bubble3D val="0"/>
            <c:spPr>
              <a:blipFill>
                <a:blip xmlns:r="http://schemas.openxmlformats.org/officeDocument/2006/relationships" r:embed="rId3"/>
                <a:stretch>
                  <a:fillRect/>
                </a:stretch>
              </a:blipFill>
              <a:ln>
                <a:noFill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c:spPr>
          </c:dPt>
          <c:cat>
            <c:strRef>
              <c:f>Sheet1!$A$2</c:f>
              <c:strCache>
                <c:ptCount val="1"/>
                <c:pt idx="0">
                  <c:v>产值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2.2999999999999998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产品 2</c:v>
                </c:pt>
              </c:strCache>
            </c:strRef>
          </c:tx>
          <c:spPr>
            <a:blipFill>
              <a:blip xmlns:r="http://schemas.openxmlformats.org/officeDocument/2006/relationships" r:embed="rId4"/>
              <a:stretch>
                <a:fillRect/>
              </a:stretch>
            </a:blip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c:spPr>
          <c:invertIfNegative val="0"/>
          <c:dPt>
            <c:idx val="0"/>
            <c:invertIfNegative val="0"/>
            <c:bubble3D val="0"/>
            <c:spPr>
              <a:blipFill>
                <a:blip xmlns:r="http://schemas.openxmlformats.org/officeDocument/2006/relationships" r:embed="rId5"/>
                <a:stretch>
                  <a:fillRect/>
                </a:stretch>
              </a:blipFill>
              <a:ln>
                <a:noFill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c:spPr>
          </c:dPt>
          <c:cat>
            <c:strRef>
              <c:f>Sheet1!$A$2</c:f>
              <c:strCache>
                <c:ptCount val="1"/>
                <c:pt idx="0">
                  <c:v>产值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3.2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产品 3</c:v>
                </c:pt>
              </c:strCache>
            </c:strRef>
          </c:tx>
          <c:spPr>
            <a:blipFill>
              <a:blip xmlns:r="http://schemas.openxmlformats.org/officeDocument/2006/relationships" r:embed="rId3"/>
              <a:stretch>
                <a:fillRect/>
              </a:stretch>
            </a:blip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blipFill>
                <a:blip xmlns:r="http://schemas.openxmlformats.org/officeDocument/2006/relationships" r:embed="rId3"/>
                <a:stretch>
                  <a:fillRect/>
                </a:stretch>
              </a:blipFill>
              <a:ln>
                <a:noFill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c:spPr>
          </c:dPt>
          <c:cat>
            <c:strRef>
              <c:f>Sheet1!$A$2</c:f>
              <c:strCache>
                <c:ptCount val="1"/>
                <c:pt idx="0">
                  <c:v>产值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3.8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产品4</c:v>
                </c:pt>
              </c:strCache>
            </c:strRef>
          </c:tx>
          <c:spPr>
            <a:blipFill>
              <a:blip xmlns:r="http://schemas.openxmlformats.org/officeDocument/2006/relationships" r:embed="rId6"/>
              <a:stretch>
                <a:fillRect/>
              </a:stretch>
            </a:blip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c:spPr>
          <c:invertIfNegative val="0"/>
          <c:dPt>
            <c:idx val="0"/>
            <c:invertIfNegative val="0"/>
            <c:bubble3D val="0"/>
            <c:spPr>
              <a:blipFill>
                <a:blip xmlns:r="http://schemas.openxmlformats.org/officeDocument/2006/relationships" r:embed="rId5"/>
                <a:stretch>
                  <a:fillRect/>
                </a:stretch>
              </a:blipFill>
              <a:ln>
                <a:noFill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c:spPr>
          </c:dPt>
          <c:cat>
            <c:strRef>
              <c:f>Sheet1!$A$2</c:f>
              <c:strCache>
                <c:ptCount val="1"/>
                <c:pt idx="0">
                  <c:v>产值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axId val="485053584"/>
        <c:axId val="485051952"/>
      </c:barChart>
      <c:catAx>
        <c:axId val="48505358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485051952"/>
        <c:crosses val="autoZero"/>
        <c:auto val="1"/>
        <c:lblAlgn val="ctr"/>
        <c:lblOffset val="100"/>
        <c:noMultiLvlLbl val="0"/>
      </c:catAx>
      <c:valAx>
        <c:axId val="485051952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485053584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  <a:endParaRPr lang="zh-CN"/>
    </a:p>
  </c:txPr>
  <c:externalData r:id="rId7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effectLst>
              <a:innerShdw blurRad="63500" dist="50800" dir="18900000">
                <a:prstClr val="black">
                  <a:alpha val="50000"/>
                </a:prstClr>
              </a:innerShdw>
            </a:effectLst>
          </c:spPr>
          <c:dPt>
            <c:idx val="0"/>
            <c:bubble3D val="0"/>
            <c:spPr>
              <a:noFill/>
              <a:ln w="19050"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c:spPr>
          </c:dPt>
          <c:dPt>
            <c:idx val="1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c:spPr>
          </c:dPt>
          <c:dPt>
            <c:idx val="2"/>
            <c:bubble3D val="0"/>
            <c:spPr>
              <a:solidFill>
                <a:schemeClr val="bg1">
                  <a:lumMod val="50000"/>
                </a:schemeClr>
              </a:solidFill>
              <a:ln w="19050">
                <a:solidFill>
                  <a:schemeClr val="lt1"/>
                </a:solidFill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c:spPr>
          </c:dPt>
          <c:dPt>
            <c:idx val="3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c:spPr>
          </c:dPt>
          <c:dPt>
            <c:idx val="4"/>
            <c:bubble3D val="0"/>
            <c:spPr>
              <a:solidFill>
                <a:schemeClr val="bg1">
                  <a:lumMod val="50000"/>
                </a:schemeClr>
              </a:solidFill>
              <a:ln w="19050">
                <a:solidFill>
                  <a:schemeClr val="lt1"/>
                </a:solidFill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c:spPr>
          </c:dPt>
          <c:dPt>
            <c:idx val="5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c:spPr>
          </c:dPt>
          <c:dPt>
            <c:idx val="6"/>
            <c:bubble3D val="0"/>
            <c:spPr>
              <a:solidFill>
                <a:schemeClr val="bg1">
                  <a:lumMod val="50000"/>
                </a:schemeClr>
              </a:solidFill>
              <a:ln w="19050">
                <a:solidFill>
                  <a:schemeClr val="lt1"/>
                </a:solidFill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c:spPr>
          </c:dPt>
          <c:cat>
            <c:strRef>
              <c:f>Sheet1!$A$2:$A$8</c:f>
              <c:strCache>
                <c:ptCount val="7"/>
                <c:pt idx="0">
                  <c:v>1月</c:v>
                </c:pt>
                <c:pt idx="1">
                  <c:v>2月</c:v>
                </c:pt>
                <c:pt idx="2">
                  <c:v>3月</c:v>
                </c:pt>
                <c:pt idx="3">
                  <c:v>5月</c:v>
                </c:pt>
                <c:pt idx="4">
                  <c:v>6月</c:v>
                </c:pt>
                <c:pt idx="5">
                  <c:v>7月</c:v>
                </c:pt>
                <c:pt idx="6">
                  <c:v>8月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16.100000000000001</c:v>
                </c:pt>
                <c:pt idx="1">
                  <c:v>3.2</c:v>
                </c:pt>
                <c:pt idx="2">
                  <c:v>2.8</c:v>
                </c:pt>
                <c:pt idx="3">
                  <c:v>2.5</c:v>
                </c:pt>
                <c:pt idx="4">
                  <c:v>1.4</c:v>
                </c:pt>
                <c:pt idx="5">
                  <c:v>2.8</c:v>
                </c:pt>
                <c:pt idx="6">
                  <c:v>3.4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9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>
      <a:innerShdw blurRad="63500" dist="50800" dir="13500000">
        <a:prstClr val="black">
          <a:alpha val="50000"/>
        </a:prstClr>
      </a:innerShdw>
    </a:effectLst>
  </c:spPr>
  <c:txPr>
    <a:bodyPr/>
    <a:lstStyle/>
    <a:p>
      <a:pPr>
        <a:defRPr lang="zh-CN"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7F2AA9-2AEE-4867-84F8-9776CD728175}" type="datetimeFigureOut">
              <a:rPr lang="zh-CN" altLang="en-US" smtClean="0"/>
              <a:t>2020/7/1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F84CF7-7D23-485B-907C-2DEB3F98603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619166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F84CF7-7D23-485B-907C-2DEB3F986039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918492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F84CF7-7D23-485B-907C-2DEB3F986039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07456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F84CF7-7D23-485B-907C-2DEB3F986039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01938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F84CF7-7D23-485B-907C-2DEB3F986039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142542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F84CF7-7D23-485B-907C-2DEB3F986039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398543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F84CF7-7D23-485B-907C-2DEB3F986039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87509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F84CF7-7D23-485B-907C-2DEB3F986039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73868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F84CF7-7D23-485B-907C-2DEB3F986039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3639782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F84CF7-7D23-485B-907C-2DEB3F986039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855405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F84CF7-7D23-485B-907C-2DEB3F986039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4708021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F84CF7-7D23-485B-907C-2DEB3F986039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99206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F84CF7-7D23-485B-907C-2DEB3F986039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7241967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F84CF7-7D23-485B-907C-2DEB3F986039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582004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F84CF7-7D23-485B-907C-2DEB3F986039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340732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F84CF7-7D23-485B-907C-2DEB3F986039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6376815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F84CF7-7D23-485B-907C-2DEB3F986039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361370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F84CF7-7D23-485B-907C-2DEB3F986039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722412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F84CF7-7D23-485B-907C-2DEB3F986039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2615351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F84CF7-7D23-485B-907C-2DEB3F986039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570401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F84CF7-7D23-485B-907C-2DEB3F986039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207429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F84CF7-7D23-485B-907C-2DEB3F986039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859024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F84CF7-7D23-485B-907C-2DEB3F986039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2060224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F84CF7-7D23-485B-907C-2DEB3F986039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0233356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F84CF7-7D23-485B-907C-2DEB3F986039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545466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F84CF7-7D23-485B-907C-2DEB3F986039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992248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F84CF7-7D23-485B-907C-2DEB3F986039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2148876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F84CF7-7D23-485B-907C-2DEB3F986039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5283155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F84CF7-7D23-485B-907C-2DEB3F986039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052929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F84CF7-7D23-485B-907C-2DEB3F986039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4383921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F84CF7-7D23-485B-907C-2DEB3F986039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608037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F84CF7-7D23-485B-907C-2DEB3F986039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443790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F84CF7-7D23-485B-907C-2DEB3F986039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83938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F84CF7-7D23-485B-907C-2DEB3F986039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396085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F84CF7-7D23-485B-907C-2DEB3F986039}" type="slidenum">
              <a:rPr lang="zh-CN" altLang="en-US" smtClean="0"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1009542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F84CF7-7D23-485B-907C-2DEB3F986039}" type="slidenum">
              <a:rPr lang="zh-CN" altLang="en-US" smtClean="0"/>
              <a:t>35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47710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9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noFill/>
              </a:ln>
            </a:endParaRPr>
          </a:p>
        </p:txBody>
      </p:sp>
      <p:sp>
        <p:nvSpPr>
          <p:cNvPr id="2" name="矩形 1"/>
          <p:cNvSpPr/>
          <p:nvPr userDrawn="1"/>
        </p:nvSpPr>
        <p:spPr>
          <a:xfrm>
            <a:off x="4724400" y="2533650"/>
            <a:ext cx="4343400" cy="104775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 userDrawn="1"/>
        </p:nvSpPr>
        <p:spPr>
          <a:xfrm>
            <a:off x="-285" y="0"/>
            <a:ext cx="12192000" cy="6858000"/>
          </a:xfrm>
          <a:prstGeom prst="rect">
            <a:avLst/>
          </a:prstGeom>
          <a:blipFill dpi="0" rotWithShape="1">
            <a:blip r:embed="rId2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 userDrawn="1"/>
        </p:nvSpPr>
        <p:spPr>
          <a:xfrm>
            <a:off x="-285" y="-720"/>
            <a:ext cx="12192000" cy="6858000"/>
          </a:xfrm>
          <a:prstGeom prst="rect">
            <a:avLst/>
          </a:prstGeom>
          <a:solidFill>
            <a:schemeClr val="bg1">
              <a:lumMod val="95000"/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" name="组合 5"/>
          <p:cNvGrpSpPr/>
          <p:nvPr userDrawn="1"/>
        </p:nvGrpSpPr>
        <p:grpSpPr>
          <a:xfrm>
            <a:off x="11338725" y="6006652"/>
            <a:ext cx="853275" cy="851348"/>
            <a:chOff x="11390013" y="5960615"/>
            <a:chExt cx="853275" cy="851348"/>
          </a:xfrm>
        </p:grpSpPr>
        <p:sp>
          <p:nvSpPr>
            <p:cNvPr id="7" name="椭圆 6"/>
            <p:cNvSpPr/>
            <p:nvPr/>
          </p:nvSpPr>
          <p:spPr>
            <a:xfrm rot="757158">
              <a:off x="11390013" y="5960615"/>
              <a:ext cx="853275" cy="8513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127000" dist="25400" dir="12000000" sx="101000" sy="101000" algn="tl" rotWithShape="0">
                <a:prstClr val="black">
                  <a:alpha val="4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椭圆 7"/>
            <p:cNvSpPr/>
            <p:nvPr/>
          </p:nvSpPr>
          <p:spPr>
            <a:xfrm rot="757158">
              <a:off x="11427946" y="5998086"/>
              <a:ext cx="779412" cy="776431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TextBox 15"/>
          <p:cNvSpPr txBox="1"/>
          <p:nvPr userDrawn="1"/>
        </p:nvSpPr>
        <p:spPr>
          <a:xfrm>
            <a:off x="11538146" y="6289989"/>
            <a:ext cx="454433" cy="284675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pPr algn="ctr"/>
            <a:fld id="{2EEF1883-7A0E-4F66-9932-E581691AD397}" type="slidenum">
              <a:rPr lang="zh-CN" altLang="en-US" sz="1400" smtClean="0">
                <a:solidFill>
                  <a:schemeClr val="bg1"/>
                </a:solidFill>
                <a:latin typeface="+mn-lt"/>
                <a:ea typeface="Arial Unicode MS" panose="020B0604020202020204" pitchFamily="34" charset="-122"/>
                <a:cs typeface="Arial Unicode MS" panose="020B0604020202020204" pitchFamily="34" charset="-122"/>
              </a:rPr>
              <a:t>‹#›</a:t>
            </a:fld>
            <a:r>
              <a:rPr lang="zh-CN" altLang="en-US" sz="1400" dirty="0" smtClean="0">
                <a:solidFill>
                  <a:schemeClr val="bg1"/>
                </a:solidFill>
                <a:latin typeface="+mn-lt"/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  <a:endParaRPr lang="zh-CN" altLang="en-US" sz="1400" b="0" dirty="0">
              <a:solidFill>
                <a:schemeClr val="bg1"/>
              </a:solidFill>
              <a:latin typeface="+mn-lt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34000">
                <a:schemeClr val="bg1">
                  <a:lumMod val="95000"/>
                </a:schemeClr>
              </a:gs>
              <a:gs pos="0">
                <a:schemeClr val="accent3">
                  <a:lumMod val="0"/>
                  <a:lumOff val="100000"/>
                </a:schemeClr>
              </a:gs>
              <a:gs pos="76000">
                <a:schemeClr val="bg1">
                  <a:lumMod val="85000"/>
                </a:schemeClr>
              </a:gs>
            </a:gsLst>
            <a:lin ang="6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7BC8D6-BAC3-4BC0-A8BC-508CE7333343}" type="datetimeFigureOut">
              <a:rPr lang="zh-CN" altLang="en-US" smtClean="0"/>
              <a:t>2020/7/1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57065D-3287-4C5D-A4F4-00ACC0AC91B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5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image" Target="../media/image23.jpeg"/><Relationship Id="rId7" Type="http://schemas.openxmlformats.org/officeDocument/2006/relationships/image" Target="../media/image27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5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6" cstate="print"/>
          <a:srcRect t="553" r="21377"/>
          <a:stretch>
            <a:fillRect/>
          </a:stretch>
        </p:blipFill>
        <p:spPr>
          <a:xfrm>
            <a:off x="7121525" y="1226820"/>
            <a:ext cx="5070475" cy="491299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 rot="8714837">
            <a:off x="-584434" y="556242"/>
            <a:ext cx="7360935" cy="3395479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6475252" y="4382600"/>
            <a:ext cx="3230887" cy="2490221"/>
          </a:xfrm>
          <a:prstGeom prst="rect">
            <a:avLst/>
          </a:prstGeom>
        </p:spPr>
      </p:pic>
      <p:sp>
        <p:nvSpPr>
          <p:cNvPr id="14" name="Freeform 30"/>
          <p:cNvSpPr/>
          <p:nvPr/>
        </p:nvSpPr>
        <p:spPr bwMode="auto">
          <a:xfrm>
            <a:off x="1067215" y="917003"/>
            <a:ext cx="5222680" cy="5222680"/>
          </a:xfrm>
          <a:prstGeom prst="ellipse">
            <a:avLst/>
          </a:prstGeom>
          <a:gradFill rotWithShape="1">
            <a:gsLst>
              <a:gs pos="41000">
                <a:srgbClr val="ECECEC"/>
              </a:gs>
              <a:gs pos="100000">
                <a:srgbClr val="F7F7F7"/>
              </a:gs>
              <a:gs pos="7000">
                <a:srgbClr val="BEBEBE"/>
              </a:gs>
            </a:gsLst>
            <a:lin ang="7800000" scaled="0"/>
          </a:gradFill>
          <a:ln w="34925">
            <a:gradFill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7800000" scaled="0"/>
            </a:gradFill>
          </a:ln>
          <a:effectLst>
            <a:outerShdw blurRad="203200" dist="127000" dir="7200000" sx="102000" sy="102000" algn="ctr" rotWithShape="0">
              <a:schemeClr val="tx1">
                <a:lumMod val="90000"/>
                <a:lumOff val="10000"/>
                <a:alpha val="40000"/>
              </a:schemeClr>
            </a:outerShdw>
          </a:effectLst>
        </p:spPr>
        <p:txBody>
          <a:bodyPr wrap="none" anchor="ctr"/>
          <a:lstStyle/>
          <a:p>
            <a:pPr latinLnBrk="1"/>
            <a:endParaRPr kumimoji="1" lang="zh-CN" altLang="en-US" sz="2400">
              <a:solidFill>
                <a:srgbClr val="000000"/>
              </a:solidFill>
              <a:latin typeface="Gulim" panose="020B0600000101010101" charset="-127"/>
              <a:ea typeface="Gulim" panose="020B0600000101010101" charset="-127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776731" y="1821407"/>
            <a:ext cx="3803650" cy="1568450"/>
          </a:xfrm>
          <a:prstGeom prst="rect">
            <a:avLst/>
          </a:prstGeom>
          <a:noFill/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zh-CN" altLang="en-US" sz="4800" b="1" dirty="0" smtClean="0">
                <a:solidFill>
                  <a:schemeClr val="accent1"/>
                </a:solidFill>
                <a:effectLst>
                  <a:outerShdw blurRad="38100" dist="12700" sx="102000" sy="102000" algn="ctr" rotWithShape="0">
                    <a:prstClr val="black">
                      <a:alpha val="5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蓝色经典</a:t>
            </a:r>
          </a:p>
          <a:p>
            <a:pPr algn="ctr"/>
            <a:r>
              <a:rPr lang="zh-CN" altLang="en-US" sz="4800" b="1" dirty="0" smtClean="0">
                <a:solidFill>
                  <a:schemeClr val="accent1"/>
                </a:solidFill>
                <a:effectLst>
                  <a:outerShdw blurRad="38100" dist="12700" sx="102000" sy="102000" algn="ctr" rotWithShape="0">
                    <a:prstClr val="black">
                      <a:alpha val="5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课件</a:t>
            </a:r>
            <a:r>
              <a:rPr lang="en-US" altLang="zh-CN" sz="4800" b="1" dirty="0" smtClean="0">
                <a:solidFill>
                  <a:schemeClr val="accent1"/>
                </a:solidFill>
                <a:effectLst>
                  <a:outerShdw blurRad="38100" dist="12700" sx="102000" sy="102000" algn="ctr" rotWithShape="0">
                    <a:prstClr val="black">
                      <a:alpha val="5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4800" b="1" dirty="0" smtClean="0">
                <a:solidFill>
                  <a:schemeClr val="accent1"/>
                </a:solidFill>
                <a:effectLst>
                  <a:outerShdw blurRad="38100" dist="12700" sx="102000" sy="102000" algn="ctr" rotWithShape="0">
                    <a:prstClr val="black">
                      <a:alpha val="5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endParaRPr lang="zh-CN" altLang="en-US" sz="4800" b="1" dirty="0">
              <a:solidFill>
                <a:schemeClr val="accent1"/>
              </a:solidFill>
              <a:effectLst>
                <a:outerShdw blurRad="38100" dist="12700" sx="102000" sy="102000" algn="ctr" rotWithShape="0">
                  <a:prstClr val="black">
                    <a:alpha val="50000"/>
                  </a:prst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628956" y="3730707"/>
            <a:ext cx="409919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适用教学课件</a:t>
            </a:r>
            <a:r>
              <a:rPr lang="en-US" altLang="zh-CN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儿童教育</a:t>
            </a:r>
            <a:r>
              <a:rPr lang="en-US" altLang="zh-CN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绿色卡通</a:t>
            </a:r>
            <a:r>
              <a:rPr lang="en-US" altLang="zh-CN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/PPT</a:t>
            </a: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演示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9725497" y="5236027"/>
            <a:ext cx="615824" cy="695519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 rot="15084704">
            <a:off x="1252490" y="1178498"/>
            <a:ext cx="863538" cy="975291"/>
          </a:xfrm>
          <a:prstGeom prst="rect">
            <a:avLst/>
          </a:prstGeom>
        </p:spPr>
      </p:pic>
      <p:sp>
        <p:nvSpPr>
          <p:cNvPr id="30" name="文本框 29"/>
          <p:cNvSpPr txBox="1"/>
          <p:nvPr/>
        </p:nvSpPr>
        <p:spPr>
          <a:xfrm>
            <a:off x="2022045" y="4920047"/>
            <a:ext cx="3313021" cy="363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800">
                <a:solidFill>
                  <a:schemeClr val="bg1"/>
                </a:solidFill>
                <a:effectLst>
                  <a:glow rad="241300">
                    <a:srgbClr val="2C83AA">
                      <a:alpha val="30000"/>
                    </a:srgbClr>
                  </a:glow>
                </a:effectLst>
                <a:latin typeface="方正正大黑简体" panose="02000000000000000000" pitchFamily="2" charset="-122"/>
                <a:ea typeface="方正正大黑简体" panose="02000000000000000000" pitchFamily="2" charset="-122"/>
              </a:defRPr>
            </a:lvl1pPr>
          </a:lstStyle>
          <a:p>
            <a:pPr algn="ctr">
              <a:lnSpc>
                <a:spcPct val="110000"/>
              </a:lnSpc>
            </a:pPr>
            <a:r>
              <a:rPr lang="zh-CN" alt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高三（</a:t>
            </a:r>
            <a:r>
              <a:rPr lang="en-US" altLang="zh-CN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r>
              <a:rPr lang="zh-CN" altLang="en-US" sz="1600" b="1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班    </a:t>
            </a:r>
            <a:r>
              <a:rPr lang="en-US" altLang="zh-CN" sz="1600" b="1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xxx</a:t>
            </a:r>
            <a:r>
              <a:rPr lang="zh-CN" altLang="en-US" sz="1600" b="1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老</a:t>
            </a:r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师</a:t>
            </a:r>
          </a:p>
        </p:txBody>
      </p:sp>
      <p:sp>
        <p:nvSpPr>
          <p:cNvPr id="31" name="文本框 30"/>
          <p:cNvSpPr txBox="1"/>
          <p:nvPr/>
        </p:nvSpPr>
        <p:spPr>
          <a:xfrm>
            <a:off x="2022045" y="4593813"/>
            <a:ext cx="3313021" cy="344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800">
                <a:solidFill>
                  <a:schemeClr val="bg1"/>
                </a:solidFill>
                <a:effectLst>
                  <a:glow rad="241300">
                    <a:srgbClr val="2C83AA">
                      <a:alpha val="30000"/>
                    </a:srgbClr>
                  </a:glow>
                </a:effectLst>
                <a:latin typeface="方正正大黑简体" panose="02000000000000000000" pitchFamily="2" charset="-122"/>
                <a:ea typeface="方正正大黑简体" panose="02000000000000000000" pitchFamily="2" charset="-122"/>
              </a:defRPr>
            </a:lvl1pPr>
          </a:lstStyle>
          <a:p>
            <a:pPr algn="ctr">
              <a:lnSpc>
                <a:spcPct val="110000"/>
              </a:lnSpc>
            </a:pPr>
            <a:r>
              <a:rPr lang="zh-CN" alt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北京师范大学附属实验中学</a:t>
            </a:r>
            <a:endParaRPr lang="zh-CN" altLang="en-US" sz="1600" b="1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魔女の宅急便~海の见える街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6203950" y="775970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6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" presetClass="entr" presetSubtype="9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8" presetClass="emph" presetSubtype="0" repeatCount="indefinite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Rot by="21600000">
                                      <p:cBhvr>
                                        <p:cTn id="23" dur="3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4" presetID="2" presetClass="entr" presetSubtype="9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8" presetClass="emph" presetSubtype="0" repeatCount="indefinite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Rot by="21600000">
                                      <p:cBhvr>
                                        <p:cTn id="29" dur="2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6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6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1" presetClass="entr" presetSubtype="0" fill="hold" grpId="0" nodeType="withEffect">
                                  <p:stCondLst>
                                    <p:cond delay="275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6" presetClass="entr" presetSubtype="37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54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4" grpId="0" bldLvl="0" animBg="1"/>
      <p:bldP spid="8" grpId="0" bldLvl="0" animBg="1"/>
      <p:bldP spid="11" grpId="0"/>
      <p:bldP spid="30" grpId="0"/>
      <p:bldP spid="3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-1" y="0"/>
            <a:ext cx="7122695" cy="6858000"/>
          </a:xfrm>
          <a:prstGeom prst="rect">
            <a:avLst/>
          </a:prstGeom>
          <a:blipFill dpi="0" rotWithShape="1">
            <a:blip r:embed="rId3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Freeform 30"/>
          <p:cNvSpPr/>
          <p:nvPr/>
        </p:nvSpPr>
        <p:spPr bwMode="auto">
          <a:xfrm>
            <a:off x="-2723244" y="817660"/>
            <a:ext cx="5222680" cy="5222680"/>
          </a:xfrm>
          <a:prstGeom prst="ellipse">
            <a:avLst/>
          </a:prstGeom>
          <a:gradFill rotWithShape="1">
            <a:gsLst>
              <a:gs pos="41000">
                <a:srgbClr val="ECECEC"/>
              </a:gs>
              <a:gs pos="100000">
                <a:srgbClr val="F7F7F7"/>
              </a:gs>
              <a:gs pos="7000">
                <a:srgbClr val="BEBEBE"/>
              </a:gs>
            </a:gsLst>
            <a:lin ang="7800000" scaled="0"/>
          </a:gradFill>
          <a:ln w="34925">
            <a:gradFill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7800000" scaled="0"/>
            </a:gradFill>
          </a:ln>
          <a:effectLst>
            <a:outerShdw blurRad="203200" dist="127000" dir="7200000" sx="102000" sy="102000" algn="ctr" rotWithShape="0">
              <a:schemeClr val="tx1">
                <a:lumMod val="90000"/>
                <a:lumOff val="10000"/>
                <a:alpha val="40000"/>
              </a:schemeClr>
            </a:outerShdw>
          </a:effectLst>
        </p:spPr>
        <p:txBody>
          <a:bodyPr wrap="none" anchor="ctr"/>
          <a:lstStyle/>
          <a:p>
            <a:pPr latinLnBrk="1"/>
            <a:endParaRPr kumimoji="1" lang="zh-CN" altLang="en-US" sz="2400">
              <a:solidFill>
                <a:srgbClr val="000000"/>
              </a:solidFill>
              <a:latin typeface="Gulim" panose="020B0600000101010101" charset="-127"/>
              <a:ea typeface="Gulim" panose="020B0600000101010101" charset="-127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6687573" y="930442"/>
            <a:ext cx="915498" cy="915498"/>
            <a:chOff x="6220596" y="1038039"/>
            <a:chExt cx="1056504" cy="1056504"/>
          </a:xfrm>
        </p:grpSpPr>
        <p:grpSp>
          <p:nvGrpSpPr>
            <p:cNvPr id="6" name="组合 5"/>
            <p:cNvGrpSpPr/>
            <p:nvPr/>
          </p:nvGrpSpPr>
          <p:grpSpPr>
            <a:xfrm>
              <a:off x="6220596" y="1038039"/>
              <a:ext cx="1056504" cy="1056504"/>
              <a:chOff x="5123170" y="3422386"/>
              <a:chExt cx="1044000" cy="1044000"/>
            </a:xfrm>
          </p:grpSpPr>
          <p:sp>
            <p:nvSpPr>
              <p:cNvPr id="8" name="椭圆 7"/>
              <p:cNvSpPr/>
              <p:nvPr/>
            </p:nvSpPr>
            <p:spPr>
              <a:xfrm>
                <a:off x="5123170" y="3422386"/>
                <a:ext cx="1044000" cy="1044000"/>
              </a:xfrm>
              <a:prstGeom prst="ellipse">
                <a:avLst/>
              </a:prstGeom>
              <a:gradFill rotWithShape="1">
                <a:gsLst>
                  <a:gs pos="72000">
                    <a:srgbClr val="EEEEEE"/>
                  </a:gs>
                  <a:gs pos="100000">
                    <a:srgbClr val="F9F9F9"/>
                  </a:gs>
                  <a:gs pos="10000">
                    <a:schemeClr val="bg1">
                      <a:lumMod val="85000"/>
                    </a:schemeClr>
                  </a:gs>
                </a:gsLst>
                <a:lin ang="7800000" scaled="0"/>
              </a:gradFill>
              <a:ln w="28575">
                <a:gradFill>
                  <a:gsLst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7800000" scaled="0"/>
                </a:gradFill>
              </a:ln>
              <a:effectLst>
                <a:outerShdw blurRad="203200" dist="127000" dir="7200000" sx="102000" sy="102000" algn="ctr" rotWithShape="0">
                  <a:schemeClr val="tx1">
                    <a:lumMod val="90000"/>
                    <a:lumOff val="10000"/>
                    <a:alpha val="40000"/>
                  </a:schemeClr>
                </a:outerShdw>
              </a:effectLst>
            </p:spPr>
            <p:txBody>
              <a:bodyPr wrap="none" anchor="ctr"/>
              <a:lstStyle/>
              <a:p>
                <a:pPr latinLnBrk="1"/>
                <a:endParaRPr kumimoji="1" lang="zh-CN" altLang="en-US" sz="2400">
                  <a:solidFill>
                    <a:srgbClr val="000000"/>
                  </a:solidFill>
                  <a:latin typeface="Gulim" panose="020B0600000101010101" charset="-127"/>
                  <a:ea typeface="Gulim" panose="020B0600000101010101" charset="-127"/>
                </a:endParaRPr>
              </a:p>
            </p:txBody>
          </p:sp>
          <p:sp>
            <p:nvSpPr>
              <p:cNvPr id="9" name="Freeform 30"/>
              <p:cNvSpPr/>
              <p:nvPr/>
            </p:nvSpPr>
            <p:spPr bwMode="auto">
              <a:xfrm>
                <a:off x="5253857" y="3553073"/>
                <a:ext cx="782626" cy="782626"/>
              </a:xfrm>
              <a:prstGeom prst="ellipse">
                <a:avLst/>
              </a:prstGeom>
              <a:solidFill>
                <a:schemeClr val="accent1"/>
              </a:solidFill>
              <a:ln w="28575"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txBody>
              <a:bodyPr wrap="none" anchor="ctr"/>
              <a:lstStyle/>
              <a:p>
                <a:pPr latinLnBrk="1"/>
                <a:endParaRPr kumimoji="1" lang="zh-CN" altLang="en-US" sz="2400">
                  <a:solidFill>
                    <a:srgbClr val="000000"/>
                  </a:solidFill>
                  <a:latin typeface="Gulim" panose="020B0600000101010101" charset="-127"/>
                  <a:ea typeface="Gulim" panose="020B0600000101010101" charset="-127"/>
                </a:endParaRPr>
              </a:p>
            </p:txBody>
          </p:sp>
        </p:grpSp>
        <p:sp>
          <p:nvSpPr>
            <p:cNvPr id="7" name="文本框 6"/>
            <p:cNvSpPr txBox="1"/>
            <p:nvPr/>
          </p:nvSpPr>
          <p:spPr>
            <a:xfrm>
              <a:off x="6343808" y="1247507"/>
              <a:ext cx="810075" cy="7726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1200" dirty="0" smtClean="0">
                  <a:solidFill>
                    <a:schemeClr val="bg1"/>
                  </a:solidFill>
                </a:rPr>
                <a:t>PART</a:t>
              </a:r>
            </a:p>
            <a:p>
              <a:pPr algn="ctr"/>
              <a:r>
                <a:rPr lang="en-US" altLang="zh-CN" dirty="0" smtClean="0">
                  <a:solidFill>
                    <a:schemeClr val="bg1"/>
                  </a:solidFill>
                  <a:latin typeface="Impact" panose="020B0806030902050204" pitchFamily="34" charset="0"/>
                </a:rPr>
                <a:t>01</a:t>
              </a:r>
              <a:endParaRPr lang="zh-CN" altLang="en-US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6687573" y="2421974"/>
            <a:ext cx="915498" cy="915498"/>
            <a:chOff x="6220596" y="1038038"/>
            <a:chExt cx="1056504" cy="1056504"/>
          </a:xfrm>
        </p:grpSpPr>
        <p:grpSp>
          <p:nvGrpSpPr>
            <p:cNvPr id="11" name="组合 10"/>
            <p:cNvGrpSpPr/>
            <p:nvPr/>
          </p:nvGrpSpPr>
          <p:grpSpPr>
            <a:xfrm>
              <a:off x="6220596" y="1038038"/>
              <a:ext cx="1056504" cy="1056504"/>
              <a:chOff x="5123170" y="3422385"/>
              <a:chExt cx="1044000" cy="1044000"/>
            </a:xfrm>
          </p:grpSpPr>
          <p:sp>
            <p:nvSpPr>
              <p:cNvPr id="13" name="椭圆 12"/>
              <p:cNvSpPr/>
              <p:nvPr/>
            </p:nvSpPr>
            <p:spPr>
              <a:xfrm>
                <a:off x="5123170" y="3422385"/>
                <a:ext cx="1044000" cy="1044000"/>
              </a:xfrm>
              <a:prstGeom prst="ellipse">
                <a:avLst/>
              </a:prstGeom>
              <a:gradFill rotWithShape="1">
                <a:gsLst>
                  <a:gs pos="72000">
                    <a:srgbClr val="EEEEEE"/>
                  </a:gs>
                  <a:gs pos="100000">
                    <a:srgbClr val="F9F9F9"/>
                  </a:gs>
                  <a:gs pos="10000">
                    <a:schemeClr val="bg1">
                      <a:lumMod val="85000"/>
                    </a:schemeClr>
                  </a:gs>
                </a:gsLst>
                <a:lin ang="7800000" scaled="0"/>
              </a:gradFill>
              <a:ln w="28575">
                <a:gradFill>
                  <a:gsLst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7800000" scaled="0"/>
                </a:gradFill>
              </a:ln>
              <a:effectLst>
                <a:outerShdw blurRad="203200" dist="127000" dir="7200000" sx="102000" sy="102000" algn="ctr" rotWithShape="0">
                  <a:schemeClr val="tx1">
                    <a:lumMod val="90000"/>
                    <a:lumOff val="10000"/>
                    <a:alpha val="40000"/>
                  </a:schemeClr>
                </a:outerShdw>
              </a:effectLst>
            </p:spPr>
            <p:txBody>
              <a:bodyPr wrap="none" anchor="ctr"/>
              <a:lstStyle/>
              <a:p>
                <a:pPr latinLnBrk="1"/>
                <a:endParaRPr kumimoji="1" lang="zh-CN" altLang="en-US" sz="2400">
                  <a:solidFill>
                    <a:srgbClr val="000000"/>
                  </a:solidFill>
                  <a:latin typeface="Gulim" panose="020B0600000101010101" charset="-127"/>
                  <a:ea typeface="Gulim" panose="020B0600000101010101" charset="-127"/>
                </a:endParaRPr>
              </a:p>
            </p:txBody>
          </p:sp>
          <p:sp>
            <p:nvSpPr>
              <p:cNvPr id="14" name="Freeform 30"/>
              <p:cNvSpPr/>
              <p:nvPr/>
            </p:nvSpPr>
            <p:spPr bwMode="auto">
              <a:xfrm>
                <a:off x="5253857" y="3553073"/>
                <a:ext cx="782626" cy="782626"/>
              </a:xfrm>
              <a:prstGeom prst="ellipse">
                <a:avLst/>
              </a:prstGeom>
              <a:solidFill>
                <a:schemeClr val="accent1"/>
              </a:solidFill>
              <a:ln w="28575"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txBody>
              <a:bodyPr wrap="none" anchor="ctr"/>
              <a:lstStyle/>
              <a:p>
                <a:pPr latinLnBrk="1"/>
                <a:endParaRPr kumimoji="1" lang="zh-CN" altLang="en-US" sz="2400">
                  <a:solidFill>
                    <a:srgbClr val="000000"/>
                  </a:solidFill>
                  <a:latin typeface="Gulim" panose="020B0600000101010101" charset="-127"/>
                  <a:ea typeface="Gulim" panose="020B0600000101010101" charset="-127"/>
                </a:endParaRPr>
              </a:p>
            </p:txBody>
          </p:sp>
        </p:grpSp>
        <p:sp>
          <p:nvSpPr>
            <p:cNvPr id="12" name="文本框 11"/>
            <p:cNvSpPr txBox="1"/>
            <p:nvPr/>
          </p:nvSpPr>
          <p:spPr>
            <a:xfrm>
              <a:off x="6343809" y="1247507"/>
              <a:ext cx="810075" cy="7726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1200" dirty="0" smtClean="0">
                  <a:solidFill>
                    <a:schemeClr val="bg1"/>
                  </a:solidFill>
                </a:rPr>
                <a:t>PART</a:t>
              </a:r>
            </a:p>
            <a:p>
              <a:pPr algn="ctr"/>
              <a:r>
                <a:rPr lang="en-US" altLang="zh-CN" dirty="0" smtClean="0">
                  <a:solidFill>
                    <a:schemeClr val="bg1"/>
                  </a:solidFill>
                  <a:latin typeface="Impact" panose="020B0806030902050204" pitchFamily="34" charset="0"/>
                </a:rPr>
                <a:t>02</a:t>
              </a:r>
              <a:endParaRPr lang="zh-CN" altLang="en-US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6687573" y="3913506"/>
            <a:ext cx="915498" cy="915498"/>
            <a:chOff x="6220596" y="1038039"/>
            <a:chExt cx="1056504" cy="1056504"/>
          </a:xfrm>
        </p:grpSpPr>
        <p:grpSp>
          <p:nvGrpSpPr>
            <p:cNvPr id="16" name="组合 15"/>
            <p:cNvGrpSpPr/>
            <p:nvPr/>
          </p:nvGrpSpPr>
          <p:grpSpPr>
            <a:xfrm>
              <a:off x="6220596" y="1038039"/>
              <a:ext cx="1056504" cy="1056504"/>
              <a:chOff x="5123170" y="3422386"/>
              <a:chExt cx="1044000" cy="1044000"/>
            </a:xfrm>
          </p:grpSpPr>
          <p:sp>
            <p:nvSpPr>
              <p:cNvPr id="18" name="椭圆 17"/>
              <p:cNvSpPr/>
              <p:nvPr/>
            </p:nvSpPr>
            <p:spPr>
              <a:xfrm>
                <a:off x="5123170" y="3422386"/>
                <a:ext cx="1044000" cy="1044000"/>
              </a:xfrm>
              <a:prstGeom prst="ellipse">
                <a:avLst/>
              </a:prstGeom>
              <a:gradFill rotWithShape="1">
                <a:gsLst>
                  <a:gs pos="72000">
                    <a:srgbClr val="EEEEEE"/>
                  </a:gs>
                  <a:gs pos="100000">
                    <a:srgbClr val="F9F9F9"/>
                  </a:gs>
                  <a:gs pos="10000">
                    <a:schemeClr val="bg1">
                      <a:lumMod val="85000"/>
                    </a:schemeClr>
                  </a:gs>
                </a:gsLst>
                <a:lin ang="7800000" scaled="0"/>
              </a:gradFill>
              <a:ln w="28575">
                <a:gradFill>
                  <a:gsLst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7800000" scaled="0"/>
                </a:gradFill>
              </a:ln>
              <a:effectLst>
                <a:outerShdw blurRad="203200" dist="127000" dir="7200000" sx="102000" sy="102000" algn="ctr" rotWithShape="0">
                  <a:schemeClr val="tx1">
                    <a:lumMod val="90000"/>
                    <a:lumOff val="10000"/>
                    <a:alpha val="40000"/>
                  </a:schemeClr>
                </a:outerShdw>
              </a:effectLst>
            </p:spPr>
            <p:txBody>
              <a:bodyPr wrap="none" anchor="ctr"/>
              <a:lstStyle/>
              <a:p>
                <a:pPr latinLnBrk="1"/>
                <a:endParaRPr kumimoji="1" lang="zh-CN" altLang="en-US" sz="2400">
                  <a:solidFill>
                    <a:srgbClr val="000000"/>
                  </a:solidFill>
                  <a:latin typeface="Gulim" panose="020B0600000101010101" charset="-127"/>
                  <a:ea typeface="Gulim" panose="020B0600000101010101" charset="-127"/>
                </a:endParaRPr>
              </a:p>
            </p:txBody>
          </p:sp>
          <p:sp>
            <p:nvSpPr>
              <p:cNvPr id="19" name="Freeform 30"/>
              <p:cNvSpPr/>
              <p:nvPr/>
            </p:nvSpPr>
            <p:spPr bwMode="auto">
              <a:xfrm>
                <a:off x="5253857" y="3553073"/>
                <a:ext cx="782626" cy="782626"/>
              </a:xfrm>
              <a:prstGeom prst="ellipse">
                <a:avLst/>
              </a:prstGeom>
              <a:solidFill>
                <a:schemeClr val="accent1"/>
              </a:solidFill>
              <a:ln w="28575"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txBody>
              <a:bodyPr wrap="none" anchor="ctr"/>
              <a:lstStyle/>
              <a:p>
                <a:pPr latinLnBrk="1"/>
                <a:endParaRPr kumimoji="1" lang="zh-CN" altLang="en-US" sz="2400">
                  <a:solidFill>
                    <a:srgbClr val="000000"/>
                  </a:solidFill>
                  <a:latin typeface="Gulim" panose="020B0600000101010101" charset="-127"/>
                  <a:ea typeface="Gulim" panose="020B0600000101010101" charset="-127"/>
                </a:endParaRPr>
              </a:p>
            </p:txBody>
          </p:sp>
        </p:grpSp>
        <p:sp>
          <p:nvSpPr>
            <p:cNvPr id="17" name="文本框 16"/>
            <p:cNvSpPr txBox="1"/>
            <p:nvPr/>
          </p:nvSpPr>
          <p:spPr>
            <a:xfrm>
              <a:off x="6343809" y="1247507"/>
              <a:ext cx="810075" cy="7726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1200" dirty="0" smtClean="0">
                  <a:solidFill>
                    <a:schemeClr val="bg1"/>
                  </a:solidFill>
                </a:rPr>
                <a:t>PART</a:t>
              </a:r>
            </a:p>
            <a:p>
              <a:pPr algn="ctr"/>
              <a:r>
                <a:rPr lang="en-US" altLang="zh-CN" dirty="0" smtClean="0">
                  <a:solidFill>
                    <a:schemeClr val="bg1"/>
                  </a:solidFill>
                  <a:latin typeface="Impact" panose="020B0806030902050204" pitchFamily="34" charset="0"/>
                </a:rPr>
                <a:t>03</a:t>
              </a:r>
              <a:endParaRPr lang="zh-CN" altLang="en-US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6687573" y="5405038"/>
            <a:ext cx="915498" cy="915498"/>
            <a:chOff x="6220596" y="1038039"/>
            <a:chExt cx="1056504" cy="1056504"/>
          </a:xfrm>
        </p:grpSpPr>
        <p:grpSp>
          <p:nvGrpSpPr>
            <p:cNvPr id="21" name="组合 20"/>
            <p:cNvGrpSpPr/>
            <p:nvPr/>
          </p:nvGrpSpPr>
          <p:grpSpPr>
            <a:xfrm>
              <a:off x="6220596" y="1038039"/>
              <a:ext cx="1056504" cy="1056504"/>
              <a:chOff x="5123170" y="3422386"/>
              <a:chExt cx="1044000" cy="1044000"/>
            </a:xfrm>
          </p:grpSpPr>
          <p:sp>
            <p:nvSpPr>
              <p:cNvPr id="23" name="椭圆 22"/>
              <p:cNvSpPr/>
              <p:nvPr/>
            </p:nvSpPr>
            <p:spPr>
              <a:xfrm>
                <a:off x="5123170" y="3422386"/>
                <a:ext cx="1044000" cy="1044000"/>
              </a:xfrm>
              <a:prstGeom prst="ellipse">
                <a:avLst/>
              </a:prstGeom>
              <a:gradFill rotWithShape="1">
                <a:gsLst>
                  <a:gs pos="72000">
                    <a:srgbClr val="EEEEEE"/>
                  </a:gs>
                  <a:gs pos="100000">
                    <a:srgbClr val="F9F9F9"/>
                  </a:gs>
                  <a:gs pos="10000">
                    <a:schemeClr val="bg1">
                      <a:lumMod val="85000"/>
                    </a:schemeClr>
                  </a:gs>
                </a:gsLst>
                <a:lin ang="7800000" scaled="0"/>
              </a:gradFill>
              <a:ln w="28575">
                <a:gradFill>
                  <a:gsLst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7800000" scaled="0"/>
                </a:gradFill>
              </a:ln>
              <a:effectLst>
                <a:outerShdw blurRad="203200" dist="127000" dir="7200000" sx="102000" sy="102000" algn="ctr" rotWithShape="0">
                  <a:schemeClr val="tx1">
                    <a:lumMod val="90000"/>
                    <a:lumOff val="10000"/>
                    <a:alpha val="40000"/>
                  </a:schemeClr>
                </a:outerShdw>
              </a:effectLst>
            </p:spPr>
            <p:txBody>
              <a:bodyPr wrap="none" anchor="ctr"/>
              <a:lstStyle/>
              <a:p>
                <a:pPr latinLnBrk="1"/>
                <a:endParaRPr kumimoji="1" lang="zh-CN" altLang="en-US" sz="2400">
                  <a:solidFill>
                    <a:srgbClr val="000000"/>
                  </a:solidFill>
                  <a:latin typeface="Gulim" panose="020B0600000101010101" charset="-127"/>
                  <a:ea typeface="Gulim" panose="020B0600000101010101" charset="-127"/>
                </a:endParaRPr>
              </a:p>
            </p:txBody>
          </p:sp>
          <p:sp>
            <p:nvSpPr>
              <p:cNvPr id="24" name="Freeform 30"/>
              <p:cNvSpPr/>
              <p:nvPr/>
            </p:nvSpPr>
            <p:spPr bwMode="auto">
              <a:xfrm>
                <a:off x="5253857" y="3553073"/>
                <a:ext cx="782626" cy="782626"/>
              </a:xfrm>
              <a:prstGeom prst="ellipse">
                <a:avLst/>
              </a:prstGeom>
              <a:solidFill>
                <a:schemeClr val="accent1"/>
              </a:solidFill>
              <a:ln w="28575"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txBody>
              <a:bodyPr wrap="none" anchor="ctr"/>
              <a:lstStyle/>
              <a:p>
                <a:pPr latinLnBrk="1"/>
                <a:endParaRPr kumimoji="1" lang="zh-CN" altLang="en-US" sz="2400">
                  <a:solidFill>
                    <a:srgbClr val="000000"/>
                  </a:solidFill>
                  <a:latin typeface="Gulim" panose="020B0600000101010101" charset="-127"/>
                  <a:ea typeface="Gulim" panose="020B0600000101010101" charset="-127"/>
                </a:endParaRPr>
              </a:p>
            </p:txBody>
          </p:sp>
        </p:grpSp>
        <p:sp>
          <p:nvSpPr>
            <p:cNvPr id="22" name="文本框 21"/>
            <p:cNvSpPr txBox="1"/>
            <p:nvPr/>
          </p:nvSpPr>
          <p:spPr>
            <a:xfrm>
              <a:off x="6343809" y="1247507"/>
              <a:ext cx="810075" cy="7726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1200" dirty="0" smtClean="0">
                  <a:solidFill>
                    <a:schemeClr val="bg1"/>
                  </a:solidFill>
                </a:rPr>
                <a:t>PART</a:t>
              </a:r>
            </a:p>
            <a:p>
              <a:pPr algn="ctr"/>
              <a:r>
                <a:rPr lang="en-US" altLang="zh-CN" dirty="0" smtClean="0">
                  <a:solidFill>
                    <a:schemeClr val="bg1"/>
                  </a:solidFill>
                  <a:latin typeface="Impact" panose="020B0806030902050204" pitchFamily="34" charset="0"/>
                </a:rPr>
                <a:t>04</a:t>
              </a:r>
              <a:endParaRPr lang="zh-CN" altLang="en-US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sp>
        <p:nvSpPr>
          <p:cNvPr id="25" name="TextBox 64"/>
          <p:cNvSpPr txBox="1"/>
          <p:nvPr/>
        </p:nvSpPr>
        <p:spPr>
          <a:xfrm>
            <a:off x="7307020" y="1104239"/>
            <a:ext cx="2774241" cy="5539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CN"/>
            </a:defPPr>
            <a:lvl1pPr>
              <a:defRPr sz="3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 fontAlgn="ctr"/>
            <a:r>
              <a:rPr lang="zh-CN" altLang="en-US" dirty="0">
                <a:solidFill>
                  <a:schemeClr val="accent1"/>
                </a:solidFill>
              </a:rPr>
              <a:t>知识要点</a:t>
            </a:r>
          </a:p>
        </p:txBody>
      </p:sp>
      <p:sp>
        <p:nvSpPr>
          <p:cNvPr id="26" name="TextBox 64"/>
          <p:cNvSpPr txBox="1"/>
          <p:nvPr/>
        </p:nvSpPr>
        <p:spPr>
          <a:xfrm>
            <a:off x="7307020" y="2607317"/>
            <a:ext cx="2774241" cy="5539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CN"/>
            </a:defPPr>
            <a:lvl1pPr>
              <a:defRPr sz="3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 fontAlgn="ctr"/>
            <a:r>
              <a:rPr lang="zh-CN" altLang="en-US" dirty="0">
                <a:solidFill>
                  <a:schemeClr val="accent1"/>
                </a:solidFill>
              </a:rPr>
              <a:t>理论推导</a:t>
            </a:r>
          </a:p>
        </p:txBody>
      </p:sp>
      <p:sp>
        <p:nvSpPr>
          <p:cNvPr id="27" name="TextBox 64"/>
          <p:cNvSpPr txBox="1"/>
          <p:nvPr/>
        </p:nvSpPr>
        <p:spPr>
          <a:xfrm>
            <a:off x="7307020" y="4110395"/>
            <a:ext cx="2774241" cy="5539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CN"/>
            </a:defPPr>
            <a:lvl1pPr>
              <a:defRPr sz="3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 fontAlgn="ctr"/>
            <a:r>
              <a:rPr lang="zh-CN" altLang="en-US" dirty="0">
                <a:solidFill>
                  <a:schemeClr val="accent1"/>
                </a:solidFill>
              </a:rPr>
              <a:t>例题解析</a:t>
            </a:r>
          </a:p>
        </p:txBody>
      </p:sp>
      <p:sp>
        <p:nvSpPr>
          <p:cNvPr id="28" name="TextBox 64"/>
          <p:cNvSpPr txBox="1"/>
          <p:nvPr/>
        </p:nvSpPr>
        <p:spPr>
          <a:xfrm>
            <a:off x="7307020" y="5613472"/>
            <a:ext cx="2774241" cy="5539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CN"/>
            </a:defPPr>
            <a:lvl1pPr>
              <a:defRPr sz="3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 fontAlgn="ctr"/>
            <a:r>
              <a:rPr lang="zh-CN" altLang="en-US" dirty="0">
                <a:solidFill>
                  <a:schemeClr val="accent1"/>
                </a:solidFill>
              </a:rPr>
              <a:t>重点总结</a:t>
            </a:r>
          </a:p>
        </p:txBody>
      </p:sp>
      <p:sp>
        <p:nvSpPr>
          <p:cNvPr id="29" name="TextBox 59"/>
          <p:cNvSpPr txBox="1">
            <a:spLocks noChangeArrowheads="1"/>
          </p:cNvSpPr>
          <p:nvPr/>
        </p:nvSpPr>
        <p:spPr bwMode="auto">
          <a:xfrm>
            <a:off x="1136359" y="2321774"/>
            <a:ext cx="910878" cy="2214452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defTabSz="914400">
              <a:lnSpc>
                <a:spcPct val="120000"/>
              </a:lnSpc>
              <a:defRPr/>
            </a:pPr>
            <a:r>
              <a:rPr lang="zh-CN" altLang="en-US" sz="6000" b="1" kern="0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  <a:endParaRPr lang="en-US" altLang="ko-KR" sz="3600" kern="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0"/>
                            </p:stCondLst>
                            <p:childTnLst>
                              <p:par>
                                <p:cTn id="4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0" grpId="0" animBg="1"/>
      <p:bldP spid="25" grpId="0"/>
      <p:bldP spid="26" grpId="0"/>
      <p:bldP spid="27" grpId="0"/>
      <p:bldP spid="28" grpId="0"/>
      <p:bldP spid="2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任意多边形 11"/>
          <p:cNvSpPr/>
          <p:nvPr/>
        </p:nvSpPr>
        <p:spPr>
          <a:xfrm>
            <a:off x="1534952" y="3886199"/>
            <a:ext cx="3519648" cy="1046647"/>
          </a:xfrm>
          <a:custGeom>
            <a:avLst/>
            <a:gdLst>
              <a:gd name="connsiteX0" fmla="*/ 0 w 3196849"/>
              <a:gd name="connsiteY0" fmla="*/ 0 h 997444"/>
              <a:gd name="connsiteX1" fmla="*/ 43595 w 3196849"/>
              <a:gd name="connsiteY1" fmla="*/ 0 h 997444"/>
              <a:gd name="connsiteX2" fmla="*/ 65704 w 3196849"/>
              <a:gd name="connsiteY2" fmla="*/ 45895 h 997444"/>
              <a:gd name="connsiteX3" fmla="*/ 1598425 w 3196849"/>
              <a:gd name="connsiteY3" fmla="*/ 958132 h 997444"/>
              <a:gd name="connsiteX4" fmla="*/ 3131146 w 3196849"/>
              <a:gd name="connsiteY4" fmla="*/ 45895 h 997444"/>
              <a:gd name="connsiteX5" fmla="*/ 3153255 w 3196849"/>
              <a:gd name="connsiteY5" fmla="*/ 0 h 997444"/>
              <a:gd name="connsiteX6" fmla="*/ 3196849 w 3196849"/>
              <a:gd name="connsiteY6" fmla="*/ 0 h 997444"/>
              <a:gd name="connsiteX7" fmla="*/ 3165713 w 3196849"/>
              <a:gd name="connsiteY7" fmla="*/ 64633 h 997444"/>
              <a:gd name="connsiteX8" fmla="*/ 1598424 w 3196849"/>
              <a:gd name="connsiteY8" fmla="*/ 997444 h 997444"/>
              <a:gd name="connsiteX9" fmla="*/ 31135 w 3196849"/>
              <a:gd name="connsiteY9" fmla="*/ 64633 h 997444"/>
              <a:gd name="connsiteX10" fmla="*/ 0 w 3196849"/>
              <a:gd name="connsiteY10" fmla="*/ 0 h 997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196849" h="997444">
                <a:moveTo>
                  <a:pt x="0" y="0"/>
                </a:moveTo>
                <a:lnTo>
                  <a:pt x="43595" y="0"/>
                </a:lnTo>
                <a:lnTo>
                  <a:pt x="65704" y="45895"/>
                </a:lnTo>
                <a:cubicBezTo>
                  <a:pt x="360880" y="589265"/>
                  <a:pt x="936576" y="958132"/>
                  <a:pt x="1598425" y="958132"/>
                </a:cubicBezTo>
                <a:cubicBezTo>
                  <a:pt x="2260275" y="958132"/>
                  <a:pt x="2835970" y="589265"/>
                  <a:pt x="3131146" y="45895"/>
                </a:cubicBezTo>
                <a:lnTo>
                  <a:pt x="3153255" y="0"/>
                </a:lnTo>
                <a:lnTo>
                  <a:pt x="3196849" y="0"/>
                </a:lnTo>
                <a:lnTo>
                  <a:pt x="3165713" y="64633"/>
                </a:lnTo>
                <a:cubicBezTo>
                  <a:pt x="2863880" y="620257"/>
                  <a:pt x="2275201" y="997444"/>
                  <a:pt x="1598424" y="997444"/>
                </a:cubicBezTo>
                <a:cubicBezTo>
                  <a:pt x="921648" y="997444"/>
                  <a:pt x="332968" y="620257"/>
                  <a:pt x="31135" y="64633"/>
                </a:cubicBez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8" name="直接连接符 17"/>
          <p:cNvCxnSpPr/>
          <p:nvPr/>
        </p:nvCxnSpPr>
        <p:spPr>
          <a:xfrm>
            <a:off x="-11502" y="3893389"/>
            <a:ext cx="1598012" cy="260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>
            <a:stCxn id="12" idx="5"/>
          </p:cNvCxnSpPr>
          <p:nvPr/>
        </p:nvCxnSpPr>
        <p:spPr>
          <a:xfrm>
            <a:off x="5006604" y="3886199"/>
            <a:ext cx="7184393" cy="3264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 flipV="1">
            <a:off x="11009168" y="4031093"/>
            <a:ext cx="1182832" cy="58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/>
        </p:nvCxnSpPr>
        <p:spPr>
          <a:xfrm>
            <a:off x="11165032" y="4143923"/>
            <a:ext cx="1026968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/>
        </p:nvCxnSpPr>
        <p:spPr>
          <a:xfrm flipV="1">
            <a:off x="10839925" y="4275541"/>
            <a:ext cx="1351072" cy="31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29"/>
          <p:cNvCxnSpPr/>
          <p:nvPr/>
        </p:nvCxnSpPr>
        <p:spPr>
          <a:xfrm>
            <a:off x="11009168" y="4519727"/>
            <a:ext cx="1182832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/>
          <p:cNvCxnSpPr/>
          <p:nvPr/>
        </p:nvCxnSpPr>
        <p:spPr>
          <a:xfrm flipV="1">
            <a:off x="11256296" y="4405740"/>
            <a:ext cx="930241" cy="3782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33"/>
          <p:cNvCxnSpPr/>
          <p:nvPr/>
        </p:nvCxnSpPr>
        <p:spPr>
          <a:xfrm flipV="1">
            <a:off x="11445586" y="4620340"/>
            <a:ext cx="746414" cy="3782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/>
          <p:cNvCxnSpPr/>
          <p:nvPr/>
        </p:nvCxnSpPr>
        <p:spPr>
          <a:xfrm>
            <a:off x="11564898" y="4852555"/>
            <a:ext cx="627102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接连接符 37"/>
          <p:cNvCxnSpPr/>
          <p:nvPr/>
        </p:nvCxnSpPr>
        <p:spPr>
          <a:xfrm flipV="1">
            <a:off x="11450598" y="4748162"/>
            <a:ext cx="741402" cy="1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3" name="组合 62"/>
          <p:cNvGrpSpPr/>
          <p:nvPr/>
        </p:nvGrpSpPr>
        <p:grpSpPr>
          <a:xfrm>
            <a:off x="1532841" y="1214789"/>
            <a:ext cx="3525205" cy="3525205"/>
            <a:chOff x="5687956" y="232821"/>
            <a:chExt cx="3525205" cy="3525205"/>
          </a:xfrm>
        </p:grpSpPr>
        <p:sp>
          <p:nvSpPr>
            <p:cNvPr id="50" name="Freeform 30"/>
            <p:cNvSpPr/>
            <p:nvPr/>
          </p:nvSpPr>
          <p:spPr bwMode="auto">
            <a:xfrm>
              <a:off x="5687956" y="232821"/>
              <a:ext cx="3525205" cy="3525205"/>
            </a:xfrm>
            <a:prstGeom prst="ellipse">
              <a:avLst/>
            </a:prstGeom>
            <a:gradFill rotWithShape="1">
              <a:gsLst>
                <a:gs pos="41000">
                  <a:srgbClr val="ECECEC"/>
                </a:gs>
                <a:gs pos="100000">
                  <a:srgbClr val="F7F7F7"/>
                </a:gs>
                <a:gs pos="7000">
                  <a:srgbClr val="BEBEBE"/>
                </a:gs>
              </a:gsLst>
              <a:lin ang="7800000" scaled="0"/>
            </a:gradFill>
            <a:ln w="31750">
              <a:gradFill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7800000" scaled="0"/>
              </a:gradFill>
            </a:ln>
            <a:effectLst>
              <a:outerShdw blurRad="203200" dist="127000" dir="7200000" sx="102000" sy="102000" algn="ctr" rotWithShape="0">
                <a:schemeClr val="tx1">
                  <a:lumMod val="90000"/>
                  <a:lumOff val="10000"/>
                  <a:alpha val="40000"/>
                </a:schemeClr>
              </a:outerShdw>
            </a:effectLst>
          </p:spPr>
          <p:txBody>
            <a:bodyPr wrap="none" anchor="ctr"/>
            <a:lstStyle/>
            <a:p>
              <a:pPr latinLnBrk="1"/>
              <a:endParaRPr kumimoji="1" lang="zh-CN" altLang="en-US" sz="2400">
                <a:solidFill>
                  <a:srgbClr val="000000"/>
                </a:solidFill>
                <a:latin typeface="Gulim" panose="020B0600000101010101" charset="-127"/>
                <a:ea typeface="Gulim" panose="020B0600000101010101" charset="-127"/>
              </a:endParaRPr>
            </a:p>
          </p:txBody>
        </p:sp>
        <p:grpSp>
          <p:nvGrpSpPr>
            <p:cNvPr id="54" name="组合 53"/>
            <p:cNvGrpSpPr/>
            <p:nvPr/>
          </p:nvGrpSpPr>
          <p:grpSpPr>
            <a:xfrm>
              <a:off x="6760465" y="1337279"/>
              <a:ext cx="1380186" cy="1316289"/>
              <a:chOff x="5294274" y="2075102"/>
              <a:chExt cx="342900" cy="327025"/>
            </a:xfrm>
            <a:solidFill>
              <a:schemeClr val="accent1"/>
            </a:solidFill>
          </p:grpSpPr>
          <p:sp>
            <p:nvSpPr>
              <p:cNvPr id="55" name="Freeform 18"/>
              <p:cNvSpPr>
                <a:spLocks noEditPoints="1"/>
              </p:cNvSpPr>
              <p:nvPr/>
            </p:nvSpPr>
            <p:spPr bwMode="auto">
              <a:xfrm>
                <a:off x="5294274" y="2075102"/>
                <a:ext cx="342900" cy="327025"/>
              </a:xfrm>
              <a:custGeom>
                <a:avLst/>
                <a:gdLst>
                  <a:gd name="T0" fmla="*/ 78 w 91"/>
                  <a:gd name="T1" fmla="*/ 0 h 87"/>
                  <a:gd name="T2" fmla="*/ 13 w 91"/>
                  <a:gd name="T3" fmla="*/ 0 h 87"/>
                  <a:gd name="T4" fmla="*/ 0 w 91"/>
                  <a:gd name="T5" fmla="*/ 12 h 87"/>
                  <a:gd name="T6" fmla="*/ 0 w 91"/>
                  <a:gd name="T7" fmla="*/ 54 h 87"/>
                  <a:gd name="T8" fmla="*/ 13 w 91"/>
                  <a:gd name="T9" fmla="*/ 66 h 87"/>
                  <a:gd name="T10" fmla="*/ 35 w 91"/>
                  <a:gd name="T11" fmla="*/ 66 h 87"/>
                  <a:gd name="T12" fmla="*/ 32 w 91"/>
                  <a:gd name="T13" fmla="*/ 82 h 87"/>
                  <a:gd name="T14" fmla="*/ 20 w 91"/>
                  <a:gd name="T15" fmla="*/ 82 h 87"/>
                  <a:gd name="T16" fmla="*/ 18 w 91"/>
                  <a:gd name="T17" fmla="*/ 84 h 87"/>
                  <a:gd name="T18" fmla="*/ 20 w 91"/>
                  <a:gd name="T19" fmla="*/ 87 h 87"/>
                  <a:gd name="T20" fmla="*/ 71 w 91"/>
                  <a:gd name="T21" fmla="*/ 87 h 87"/>
                  <a:gd name="T22" fmla="*/ 73 w 91"/>
                  <a:gd name="T23" fmla="*/ 84 h 87"/>
                  <a:gd name="T24" fmla="*/ 71 w 91"/>
                  <a:gd name="T25" fmla="*/ 82 h 87"/>
                  <a:gd name="T26" fmla="*/ 59 w 91"/>
                  <a:gd name="T27" fmla="*/ 82 h 87"/>
                  <a:gd name="T28" fmla="*/ 56 w 91"/>
                  <a:gd name="T29" fmla="*/ 66 h 87"/>
                  <a:gd name="T30" fmla="*/ 78 w 91"/>
                  <a:gd name="T31" fmla="*/ 66 h 87"/>
                  <a:gd name="T32" fmla="*/ 91 w 91"/>
                  <a:gd name="T33" fmla="*/ 54 h 87"/>
                  <a:gd name="T34" fmla="*/ 91 w 91"/>
                  <a:gd name="T35" fmla="*/ 12 h 87"/>
                  <a:gd name="T36" fmla="*/ 78 w 91"/>
                  <a:gd name="T37" fmla="*/ 0 h 87"/>
                  <a:gd name="T38" fmla="*/ 56 w 91"/>
                  <a:gd name="T39" fmla="*/ 82 h 87"/>
                  <a:gd name="T40" fmla="*/ 35 w 91"/>
                  <a:gd name="T41" fmla="*/ 82 h 87"/>
                  <a:gd name="T42" fmla="*/ 38 w 91"/>
                  <a:gd name="T43" fmla="*/ 66 h 87"/>
                  <a:gd name="T44" fmla="*/ 53 w 91"/>
                  <a:gd name="T45" fmla="*/ 66 h 87"/>
                  <a:gd name="T46" fmla="*/ 56 w 91"/>
                  <a:gd name="T47" fmla="*/ 82 h 87"/>
                  <a:gd name="T48" fmla="*/ 86 w 91"/>
                  <a:gd name="T49" fmla="*/ 54 h 87"/>
                  <a:gd name="T50" fmla="*/ 78 w 91"/>
                  <a:gd name="T51" fmla="*/ 61 h 87"/>
                  <a:gd name="T52" fmla="*/ 13 w 91"/>
                  <a:gd name="T53" fmla="*/ 61 h 87"/>
                  <a:gd name="T54" fmla="*/ 5 w 91"/>
                  <a:gd name="T55" fmla="*/ 54 h 87"/>
                  <a:gd name="T56" fmla="*/ 5 w 91"/>
                  <a:gd name="T57" fmla="*/ 12 h 87"/>
                  <a:gd name="T58" fmla="*/ 13 w 91"/>
                  <a:gd name="T59" fmla="*/ 4 h 87"/>
                  <a:gd name="T60" fmla="*/ 78 w 91"/>
                  <a:gd name="T61" fmla="*/ 4 h 87"/>
                  <a:gd name="T62" fmla="*/ 86 w 91"/>
                  <a:gd name="T63" fmla="*/ 12 h 87"/>
                  <a:gd name="T64" fmla="*/ 86 w 91"/>
                  <a:gd name="T65" fmla="*/ 54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91" h="87">
                    <a:moveTo>
                      <a:pt x="78" y="0"/>
                    </a:moveTo>
                    <a:cubicBezTo>
                      <a:pt x="13" y="0"/>
                      <a:pt x="13" y="0"/>
                      <a:pt x="13" y="0"/>
                    </a:cubicBezTo>
                    <a:cubicBezTo>
                      <a:pt x="6" y="0"/>
                      <a:pt x="0" y="5"/>
                      <a:pt x="0" y="12"/>
                    </a:cubicBezTo>
                    <a:cubicBezTo>
                      <a:pt x="0" y="54"/>
                      <a:pt x="0" y="54"/>
                      <a:pt x="0" y="54"/>
                    </a:cubicBezTo>
                    <a:cubicBezTo>
                      <a:pt x="0" y="60"/>
                      <a:pt x="6" y="66"/>
                      <a:pt x="13" y="66"/>
                    </a:cubicBezTo>
                    <a:cubicBezTo>
                      <a:pt x="35" y="66"/>
                      <a:pt x="35" y="66"/>
                      <a:pt x="35" y="66"/>
                    </a:cubicBezTo>
                    <a:cubicBezTo>
                      <a:pt x="35" y="73"/>
                      <a:pt x="34" y="79"/>
                      <a:pt x="32" y="82"/>
                    </a:cubicBezTo>
                    <a:cubicBezTo>
                      <a:pt x="20" y="82"/>
                      <a:pt x="20" y="82"/>
                      <a:pt x="20" y="82"/>
                    </a:cubicBezTo>
                    <a:cubicBezTo>
                      <a:pt x="19" y="82"/>
                      <a:pt x="18" y="83"/>
                      <a:pt x="18" y="84"/>
                    </a:cubicBezTo>
                    <a:cubicBezTo>
                      <a:pt x="18" y="86"/>
                      <a:pt x="19" y="87"/>
                      <a:pt x="20" y="87"/>
                    </a:cubicBezTo>
                    <a:cubicBezTo>
                      <a:pt x="71" y="87"/>
                      <a:pt x="71" y="87"/>
                      <a:pt x="71" y="87"/>
                    </a:cubicBezTo>
                    <a:cubicBezTo>
                      <a:pt x="72" y="87"/>
                      <a:pt x="73" y="86"/>
                      <a:pt x="73" y="84"/>
                    </a:cubicBezTo>
                    <a:cubicBezTo>
                      <a:pt x="73" y="83"/>
                      <a:pt x="72" y="82"/>
                      <a:pt x="71" y="82"/>
                    </a:cubicBezTo>
                    <a:cubicBezTo>
                      <a:pt x="59" y="82"/>
                      <a:pt x="59" y="82"/>
                      <a:pt x="59" y="82"/>
                    </a:cubicBezTo>
                    <a:cubicBezTo>
                      <a:pt x="57" y="79"/>
                      <a:pt x="56" y="73"/>
                      <a:pt x="56" y="66"/>
                    </a:cubicBezTo>
                    <a:cubicBezTo>
                      <a:pt x="78" y="66"/>
                      <a:pt x="78" y="66"/>
                      <a:pt x="78" y="66"/>
                    </a:cubicBezTo>
                    <a:cubicBezTo>
                      <a:pt x="85" y="66"/>
                      <a:pt x="91" y="60"/>
                      <a:pt x="91" y="54"/>
                    </a:cubicBezTo>
                    <a:cubicBezTo>
                      <a:pt x="91" y="12"/>
                      <a:pt x="91" y="12"/>
                      <a:pt x="91" y="12"/>
                    </a:cubicBezTo>
                    <a:cubicBezTo>
                      <a:pt x="91" y="5"/>
                      <a:pt x="85" y="0"/>
                      <a:pt x="78" y="0"/>
                    </a:cubicBezTo>
                    <a:close/>
                    <a:moveTo>
                      <a:pt x="56" y="82"/>
                    </a:moveTo>
                    <a:cubicBezTo>
                      <a:pt x="35" y="82"/>
                      <a:pt x="35" y="82"/>
                      <a:pt x="35" y="82"/>
                    </a:cubicBezTo>
                    <a:cubicBezTo>
                      <a:pt x="37" y="78"/>
                      <a:pt x="38" y="71"/>
                      <a:pt x="38" y="66"/>
                    </a:cubicBezTo>
                    <a:cubicBezTo>
                      <a:pt x="53" y="66"/>
                      <a:pt x="53" y="66"/>
                      <a:pt x="53" y="66"/>
                    </a:cubicBezTo>
                    <a:cubicBezTo>
                      <a:pt x="53" y="71"/>
                      <a:pt x="54" y="78"/>
                      <a:pt x="56" y="82"/>
                    </a:cubicBezTo>
                    <a:close/>
                    <a:moveTo>
                      <a:pt x="86" y="54"/>
                    </a:moveTo>
                    <a:cubicBezTo>
                      <a:pt x="86" y="58"/>
                      <a:pt x="82" y="61"/>
                      <a:pt x="78" y="61"/>
                    </a:cubicBezTo>
                    <a:cubicBezTo>
                      <a:pt x="13" y="61"/>
                      <a:pt x="13" y="61"/>
                      <a:pt x="13" y="61"/>
                    </a:cubicBezTo>
                    <a:cubicBezTo>
                      <a:pt x="8" y="61"/>
                      <a:pt x="5" y="58"/>
                      <a:pt x="5" y="54"/>
                    </a:cubicBezTo>
                    <a:cubicBezTo>
                      <a:pt x="5" y="12"/>
                      <a:pt x="5" y="12"/>
                      <a:pt x="5" y="12"/>
                    </a:cubicBezTo>
                    <a:cubicBezTo>
                      <a:pt x="5" y="8"/>
                      <a:pt x="8" y="4"/>
                      <a:pt x="13" y="4"/>
                    </a:cubicBezTo>
                    <a:cubicBezTo>
                      <a:pt x="78" y="4"/>
                      <a:pt x="78" y="4"/>
                      <a:pt x="78" y="4"/>
                    </a:cubicBezTo>
                    <a:cubicBezTo>
                      <a:pt x="82" y="4"/>
                      <a:pt x="86" y="8"/>
                      <a:pt x="86" y="12"/>
                    </a:cubicBezTo>
                    <a:lnTo>
                      <a:pt x="86" y="5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6" name="Freeform 19"/>
              <p:cNvSpPr/>
              <p:nvPr/>
            </p:nvSpPr>
            <p:spPr bwMode="auto">
              <a:xfrm>
                <a:off x="5453024" y="2130664"/>
                <a:ext cx="104775" cy="11113"/>
              </a:xfrm>
              <a:custGeom>
                <a:avLst/>
                <a:gdLst>
                  <a:gd name="T0" fmla="*/ 27 w 28"/>
                  <a:gd name="T1" fmla="*/ 0 h 3"/>
                  <a:gd name="T2" fmla="*/ 1 w 28"/>
                  <a:gd name="T3" fmla="*/ 0 h 3"/>
                  <a:gd name="T4" fmla="*/ 0 w 28"/>
                  <a:gd name="T5" fmla="*/ 2 h 3"/>
                  <a:gd name="T6" fmla="*/ 1 w 28"/>
                  <a:gd name="T7" fmla="*/ 3 h 3"/>
                  <a:gd name="T8" fmla="*/ 27 w 28"/>
                  <a:gd name="T9" fmla="*/ 3 h 3"/>
                  <a:gd name="T10" fmla="*/ 28 w 28"/>
                  <a:gd name="T11" fmla="*/ 2 h 3"/>
                  <a:gd name="T12" fmla="*/ 27 w 28"/>
                  <a:gd name="T13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" h="3">
                    <a:moveTo>
                      <a:pt x="27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2"/>
                      <a:pt x="1" y="3"/>
                      <a:pt x="1" y="3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7" y="3"/>
                      <a:pt x="28" y="2"/>
                      <a:pt x="28" y="2"/>
                    </a:cubicBezTo>
                    <a:cubicBezTo>
                      <a:pt x="28" y="1"/>
                      <a:pt x="27" y="0"/>
                      <a:pt x="2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7" name="Freeform 20"/>
              <p:cNvSpPr/>
              <p:nvPr/>
            </p:nvSpPr>
            <p:spPr bwMode="auto">
              <a:xfrm>
                <a:off x="5453024" y="2157652"/>
                <a:ext cx="104775" cy="7938"/>
              </a:xfrm>
              <a:custGeom>
                <a:avLst/>
                <a:gdLst>
                  <a:gd name="T0" fmla="*/ 27 w 28"/>
                  <a:gd name="T1" fmla="*/ 0 h 2"/>
                  <a:gd name="T2" fmla="*/ 1 w 28"/>
                  <a:gd name="T3" fmla="*/ 0 h 2"/>
                  <a:gd name="T4" fmla="*/ 0 w 28"/>
                  <a:gd name="T5" fmla="*/ 1 h 2"/>
                  <a:gd name="T6" fmla="*/ 1 w 28"/>
                  <a:gd name="T7" fmla="*/ 2 h 2"/>
                  <a:gd name="T8" fmla="*/ 27 w 28"/>
                  <a:gd name="T9" fmla="*/ 2 h 2"/>
                  <a:gd name="T10" fmla="*/ 28 w 28"/>
                  <a:gd name="T11" fmla="*/ 1 h 2"/>
                  <a:gd name="T12" fmla="*/ 27 w 28"/>
                  <a:gd name="T13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" h="2">
                    <a:moveTo>
                      <a:pt x="27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1"/>
                    </a:cubicBezTo>
                    <a:cubicBezTo>
                      <a:pt x="0" y="2"/>
                      <a:pt x="1" y="2"/>
                      <a:pt x="1" y="2"/>
                    </a:cubicBezTo>
                    <a:cubicBezTo>
                      <a:pt x="27" y="2"/>
                      <a:pt x="27" y="2"/>
                      <a:pt x="27" y="2"/>
                    </a:cubicBezTo>
                    <a:cubicBezTo>
                      <a:pt x="27" y="2"/>
                      <a:pt x="28" y="2"/>
                      <a:pt x="28" y="1"/>
                    </a:cubicBezTo>
                    <a:cubicBezTo>
                      <a:pt x="28" y="0"/>
                      <a:pt x="27" y="0"/>
                      <a:pt x="2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8" name="Freeform 21"/>
              <p:cNvSpPr/>
              <p:nvPr/>
            </p:nvSpPr>
            <p:spPr bwMode="auto">
              <a:xfrm>
                <a:off x="5453024" y="2179877"/>
                <a:ext cx="104775" cy="11113"/>
              </a:xfrm>
              <a:custGeom>
                <a:avLst/>
                <a:gdLst>
                  <a:gd name="T0" fmla="*/ 27 w 28"/>
                  <a:gd name="T1" fmla="*/ 0 h 3"/>
                  <a:gd name="T2" fmla="*/ 1 w 28"/>
                  <a:gd name="T3" fmla="*/ 0 h 3"/>
                  <a:gd name="T4" fmla="*/ 0 w 28"/>
                  <a:gd name="T5" fmla="*/ 1 h 3"/>
                  <a:gd name="T6" fmla="*/ 1 w 28"/>
                  <a:gd name="T7" fmla="*/ 3 h 3"/>
                  <a:gd name="T8" fmla="*/ 27 w 28"/>
                  <a:gd name="T9" fmla="*/ 3 h 3"/>
                  <a:gd name="T10" fmla="*/ 28 w 28"/>
                  <a:gd name="T11" fmla="*/ 1 h 3"/>
                  <a:gd name="T12" fmla="*/ 27 w 28"/>
                  <a:gd name="T13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" h="3">
                    <a:moveTo>
                      <a:pt x="27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1"/>
                      <a:pt x="0" y="1"/>
                    </a:cubicBezTo>
                    <a:cubicBezTo>
                      <a:pt x="0" y="2"/>
                      <a:pt x="1" y="3"/>
                      <a:pt x="1" y="3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7" y="3"/>
                      <a:pt x="28" y="2"/>
                      <a:pt x="28" y="1"/>
                    </a:cubicBezTo>
                    <a:cubicBezTo>
                      <a:pt x="28" y="1"/>
                      <a:pt x="27" y="0"/>
                      <a:pt x="2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9" name="Freeform 22"/>
              <p:cNvSpPr/>
              <p:nvPr/>
            </p:nvSpPr>
            <p:spPr bwMode="auto">
              <a:xfrm>
                <a:off x="5373649" y="2206864"/>
                <a:ext cx="184150" cy="6350"/>
              </a:xfrm>
              <a:custGeom>
                <a:avLst/>
                <a:gdLst>
                  <a:gd name="T0" fmla="*/ 48 w 49"/>
                  <a:gd name="T1" fmla="*/ 0 h 2"/>
                  <a:gd name="T2" fmla="*/ 1 w 49"/>
                  <a:gd name="T3" fmla="*/ 0 h 2"/>
                  <a:gd name="T4" fmla="*/ 0 w 49"/>
                  <a:gd name="T5" fmla="*/ 1 h 2"/>
                  <a:gd name="T6" fmla="*/ 1 w 49"/>
                  <a:gd name="T7" fmla="*/ 2 h 2"/>
                  <a:gd name="T8" fmla="*/ 48 w 49"/>
                  <a:gd name="T9" fmla="*/ 2 h 2"/>
                  <a:gd name="T10" fmla="*/ 49 w 49"/>
                  <a:gd name="T11" fmla="*/ 1 h 2"/>
                  <a:gd name="T12" fmla="*/ 48 w 49"/>
                  <a:gd name="T13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9" h="2">
                    <a:moveTo>
                      <a:pt x="48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1"/>
                    </a:cubicBezTo>
                    <a:cubicBezTo>
                      <a:pt x="0" y="2"/>
                      <a:pt x="0" y="2"/>
                      <a:pt x="1" y="2"/>
                    </a:cubicBezTo>
                    <a:cubicBezTo>
                      <a:pt x="48" y="2"/>
                      <a:pt x="48" y="2"/>
                      <a:pt x="48" y="2"/>
                    </a:cubicBezTo>
                    <a:cubicBezTo>
                      <a:pt x="48" y="2"/>
                      <a:pt x="49" y="2"/>
                      <a:pt x="49" y="1"/>
                    </a:cubicBezTo>
                    <a:cubicBezTo>
                      <a:pt x="49" y="0"/>
                      <a:pt x="48" y="0"/>
                      <a:pt x="4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0" name="Freeform 23"/>
              <p:cNvSpPr/>
              <p:nvPr/>
            </p:nvSpPr>
            <p:spPr bwMode="auto">
              <a:xfrm>
                <a:off x="5373649" y="2229089"/>
                <a:ext cx="184150" cy="11113"/>
              </a:xfrm>
              <a:custGeom>
                <a:avLst/>
                <a:gdLst>
                  <a:gd name="T0" fmla="*/ 48 w 49"/>
                  <a:gd name="T1" fmla="*/ 0 h 3"/>
                  <a:gd name="T2" fmla="*/ 1 w 49"/>
                  <a:gd name="T3" fmla="*/ 0 h 3"/>
                  <a:gd name="T4" fmla="*/ 0 w 49"/>
                  <a:gd name="T5" fmla="*/ 1 h 3"/>
                  <a:gd name="T6" fmla="*/ 1 w 49"/>
                  <a:gd name="T7" fmla="*/ 3 h 3"/>
                  <a:gd name="T8" fmla="*/ 48 w 49"/>
                  <a:gd name="T9" fmla="*/ 3 h 3"/>
                  <a:gd name="T10" fmla="*/ 49 w 49"/>
                  <a:gd name="T11" fmla="*/ 1 h 3"/>
                  <a:gd name="T12" fmla="*/ 48 w 49"/>
                  <a:gd name="T13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9" h="3">
                    <a:moveTo>
                      <a:pt x="48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0" y="2"/>
                      <a:pt x="0" y="3"/>
                      <a:pt x="1" y="3"/>
                    </a:cubicBezTo>
                    <a:cubicBezTo>
                      <a:pt x="48" y="3"/>
                      <a:pt x="48" y="3"/>
                      <a:pt x="48" y="3"/>
                    </a:cubicBezTo>
                    <a:cubicBezTo>
                      <a:pt x="48" y="3"/>
                      <a:pt x="49" y="2"/>
                      <a:pt x="49" y="1"/>
                    </a:cubicBezTo>
                    <a:cubicBezTo>
                      <a:pt x="49" y="1"/>
                      <a:pt x="48" y="0"/>
                      <a:pt x="4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1" name="Freeform 24"/>
              <p:cNvSpPr/>
              <p:nvPr/>
            </p:nvSpPr>
            <p:spPr bwMode="auto">
              <a:xfrm>
                <a:off x="5373649" y="2254489"/>
                <a:ext cx="131763" cy="7938"/>
              </a:xfrm>
              <a:custGeom>
                <a:avLst/>
                <a:gdLst>
                  <a:gd name="T0" fmla="*/ 34 w 35"/>
                  <a:gd name="T1" fmla="*/ 0 h 2"/>
                  <a:gd name="T2" fmla="*/ 1 w 35"/>
                  <a:gd name="T3" fmla="*/ 0 h 2"/>
                  <a:gd name="T4" fmla="*/ 0 w 35"/>
                  <a:gd name="T5" fmla="*/ 1 h 2"/>
                  <a:gd name="T6" fmla="*/ 1 w 35"/>
                  <a:gd name="T7" fmla="*/ 2 h 2"/>
                  <a:gd name="T8" fmla="*/ 34 w 35"/>
                  <a:gd name="T9" fmla="*/ 2 h 2"/>
                  <a:gd name="T10" fmla="*/ 35 w 35"/>
                  <a:gd name="T11" fmla="*/ 1 h 2"/>
                  <a:gd name="T12" fmla="*/ 34 w 35"/>
                  <a:gd name="T13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5" h="2">
                    <a:moveTo>
                      <a:pt x="34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1"/>
                    </a:cubicBezTo>
                    <a:cubicBezTo>
                      <a:pt x="0" y="2"/>
                      <a:pt x="0" y="2"/>
                      <a:pt x="1" y="2"/>
                    </a:cubicBezTo>
                    <a:cubicBezTo>
                      <a:pt x="34" y="2"/>
                      <a:pt x="34" y="2"/>
                      <a:pt x="34" y="2"/>
                    </a:cubicBezTo>
                    <a:cubicBezTo>
                      <a:pt x="35" y="2"/>
                      <a:pt x="35" y="2"/>
                      <a:pt x="35" y="1"/>
                    </a:cubicBezTo>
                    <a:cubicBezTo>
                      <a:pt x="35" y="0"/>
                      <a:pt x="35" y="0"/>
                      <a:pt x="3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2" name="Freeform 25"/>
              <p:cNvSpPr>
                <a:spLocks noEditPoints="1"/>
              </p:cNvSpPr>
              <p:nvPr/>
            </p:nvSpPr>
            <p:spPr bwMode="auto">
              <a:xfrm>
                <a:off x="5373649" y="2130664"/>
                <a:ext cx="71438" cy="60325"/>
              </a:xfrm>
              <a:custGeom>
                <a:avLst/>
                <a:gdLst>
                  <a:gd name="T0" fmla="*/ 1 w 19"/>
                  <a:gd name="T1" fmla="*/ 16 h 16"/>
                  <a:gd name="T2" fmla="*/ 18 w 19"/>
                  <a:gd name="T3" fmla="*/ 16 h 16"/>
                  <a:gd name="T4" fmla="*/ 19 w 19"/>
                  <a:gd name="T5" fmla="*/ 14 h 16"/>
                  <a:gd name="T6" fmla="*/ 19 w 19"/>
                  <a:gd name="T7" fmla="*/ 2 h 16"/>
                  <a:gd name="T8" fmla="*/ 18 w 19"/>
                  <a:gd name="T9" fmla="*/ 0 h 16"/>
                  <a:gd name="T10" fmla="*/ 1 w 19"/>
                  <a:gd name="T11" fmla="*/ 0 h 16"/>
                  <a:gd name="T12" fmla="*/ 0 w 19"/>
                  <a:gd name="T13" fmla="*/ 2 h 16"/>
                  <a:gd name="T14" fmla="*/ 0 w 19"/>
                  <a:gd name="T15" fmla="*/ 14 h 16"/>
                  <a:gd name="T16" fmla="*/ 1 w 19"/>
                  <a:gd name="T17" fmla="*/ 16 h 16"/>
                  <a:gd name="T18" fmla="*/ 2 w 19"/>
                  <a:gd name="T19" fmla="*/ 3 h 16"/>
                  <a:gd name="T20" fmla="*/ 16 w 19"/>
                  <a:gd name="T21" fmla="*/ 3 h 16"/>
                  <a:gd name="T22" fmla="*/ 16 w 19"/>
                  <a:gd name="T23" fmla="*/ 13 h 16"/>
                  <a:gd name="T24" fmla="*/ 2 w 19"/>
                  <a:gd name="T25" fmla="*/ 13 h 16"/>
                  <a:gd name="T26" fmla="*/ 2 w 19"/>
                  <a:gd name="T27" fmla="*/ 3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9" h="16">
                    <a:moveTo>
                      <a:pt x="1" y="16"/>
                    </a:moveTo>
                    <a:cubicBezTo>
                      <a:pt x="18" y="16"/>
                      <a:pt x="18" y="16"/>
                      <a:pt x="18" y="16"/>
                    </a:cubicBezTo>
                    <a:cubicBezTo>
                      <a:pt x="18" y="16"/>
                      <a:pt x="19" y="15"/>
                      <a:pt x="19" y="14"/>
                    </a:cubicBezTo>
                    <a:cubicBezTo>
                      <a:pt x="19" y="2"/>
                      <a:pt x="19" y="2"/>
                      <a:pt x="19" y="2"/>
                    </a:cubicBezTo>
                    <a:cubicBezTo>
                      <a:pt x="19" y="1"/>
                      <a:pt x="18" y="0"/>
                      <a:pt x="18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1"/>
                      <a:pt x="0" y="2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15"/>
                      <a:pt x="0" y="16"/>
                      <a:pt x="1" y="16"/>
                    </a:cubicBezTo>
                    <a:close/>
                    <a:moveTo>
                      <a:pt x="2" y="3"/>
                    </a:moveTo>
                    <a:cubicBezTo>
                      <a:pt x="16" y="3"/>
                      <a:pt x="16" y="3"/>
                      <a:pt x="16" y="3"/>
                    </a:cubicBezTo>
                    <a:cubicBezTo>
                      <a:pt x="16" y="13"/>
                      <a:pt x="16" y="13"/>
                      <a:pt x="16" y="13"/>
                    </a:cubicBezTo>
                    <a:cubicBezTo>
                      <a:pt x="2" y="13"/>
                      <a:pt x="2" y="13"/>
                      <a:pt x="2" y="13"/>
                    </a:cubicBezTo>
                    <a:lnTo>
                      <a:pt x="2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sp>
        <p:nvSpPr>
          <p:cNvPr id="64" name="TextBox 64"/>
          <p:cNvSpPr txBox="1"/>
          <p:nvPr/>
        </p:nvSpPr>
        <p:spPr>
          <a:xfrm>
            <a:off x="5400821" y="2850067"/>
            <a:ext cx="50184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algn="ctr"/>
            <a:r>
              <a:rPr lang="zh-CN" altLang="en-US" sz="4800" b="1" dirty="0">
                <a:solidFill>
                  <a:schemeClr val="accent1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第一</a:t>
            </a:r>
            <a:r>
              <a:rPr lang="zh-CN" altLang="en-US" sz="4800" b="1" dirty="0" smtClean="0">
                <a:solidFill>
                  <a:schemeClr val="accent1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章   知识要点</a:t>
            </a:r>
            <a:endParaRPr lang="zh-CN" altLang="en-US" sz="4800" b="1" dirty="0">
              <a:solidFill>
                <a:schemeClr val="accent1"/>
              </a:solidFill>
              <a:effectLst>
                <a:innerShdw blurRad="63500" dist="50800" dir="162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5" name="矩形 47"/>
          <p:cNvSpPr>
            <a:spLocks noChangeArrowheads="1"/>
          </p:cNvSpPr>
          <p:nvPr/>
        </p:nvSpPr>
        <p:spPr bwMode="auto">
          <a:xfrm>
            <a:off x="5400821" y="4131103"/>
            <a:ext cx="3919642" cy="6800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</a:t>
            </a: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录入本章节的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综合描述说明，在此录入本图表的综合描述说明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500"/>
                            </p:stCondLst>
                            <p:childTnLst>
                              <p:par>
                                <p:cTn id="58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64" grpId="0"/>
      <p:bldP spid="6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组合 39"/>
          <p:cNvGrpSpPr/>
          <p:nvPr/>
        </p:nvGrpSpPr>
        <p:grpSpPr>
          <a:xfrm>
            <a:off x="1225230" y="1793959"/>
            <a:ext cx="2243119" cy="4200749"/>
            <a:chOff x="1225230" y="1793959"/>
            <a:chExt cx="2243119" cy="4200749"/>
          </a:xfrm>
        </p:grpSpPr>
        <p:grpSp>
          <p:nvGrpSpPr>
            <p:cNvPr id="8" name="组合 7"/>
            <p:cNvGrpSpPr/>
            <p:nvPr/>
          </p:nvGrpSpPr>
          <p:grpSpPr>
            <a:xfrm>
              <a:off x="1225230" y="1793959"/>
              <a:ext cx="2243119" cy="4200749"/>
              <a:chOff x="4262511" y="1878036"/>
              <a:chExt cx="2321170" cy="4346917"/>
            </a:xfrm>
          </p:grpSpPr>
          <p:sp>
            <p:nvSpPr>
              <p:cNvPr id="5" name="矩形 4"/>
              <p:cNvSpPr/>
              <p:nvPr/>
            </p:nvSpPr>
            <p:spPr>
              <a:xfrm>
                <a:off x="4262511" y="1878036"/>
                <a:ext cx="2321170" cy="4346917"/>
              </a:xfrm>
              <a:prstGeom prst="rect">
                <a:avLst/>
              </a:prstGeom>
              <a:gradFill rotWithShape="1">
                <a:gsLst>
                  <a:gs pos="53000">
                    <a:schemeClr val="bg1">
                      <a:lumMod val="95000"/>
                    </a:schemeClr>
                  </a:gs>
                  <a:gs pos="100000">
                    <a:schemeClr val="bg1">
                      <a:lumMod val="95000"/>
                    </a:schemeClr>
                  </a:gs>
                  <a:gs pos="7000">
                    <a:srgbClr val="D5D5D5"/>
                  </a:gs>
                </a:gsLst>
                <a:lin ang="7800000" scaled="0"/>
              </a:gradFill>
              <a:ln w="28575">
                <a:gradFill>
                  <a:gsLst>
                    <a:gs pos="0">
                      <a:srgbClr val="F3F3F3"/>
                    </a:gs>
                    <a:gs pos="42000">
                      <a:schemeClr val="bg1">
                        <a:lumMod val="85000"/>
                      </a:schemeClr>
                    </a:gs>
                  </a:gsLst>
                  <a:lin ang="7800000" scaled="0"/>
                </a:gradFill>
              </a:ln>
              <a:effectLst>
                <a:outerShdw blurRad="152400" dist="101600" dir="10200000" sx="101000" sy="101000" algn="ctr" rotWithShape="0">
                  <a:schemeClr val="tx1">
                    <a:lumMod val="90000"/>
                    <a:lumOff val="10000"/>
                    <a:alpha val="40000"/>
                  </a:schemeClr>
                </a:outerShdw>
              </a:effectLst>
            </p:spPr>
            <p:txBody>
              <a:bodyPr wrap="none" anchor="ctr"/>
              <a:lstStyle/>
              <a:p>
                <a:pPr latinLnBrk="1"/>
                <a:endParaRPr kumimoji="1" lang="zh-CN" altLang="en-US" sz="2400">
                  <a:solidFill>
                    <a:srgbClr val="000000"/>
                  </a:solidFill>
                  <a:latin typeface="Gulim" panose="020B0600000101010101" charset="-127"/>
                  <a:ea typeface="Gulim" panose="020B0600000101010101" charset="-127"/>
                </a:endParaRPr>
              </a:p>
            </p:txBody>
          </p:sp>
          <p:sp>
            <p:nvSpPr>
              <p:cNvPr id="6" name="矩形 5"/>
              <p:cNvSpPr/>
              <p:nvPr/>
            </p:nvSpPr>
            <p:spPr>
              <a:xfrm>
                <a:off x="4508696" y="2120704"/>
                <a:ext cx="1828801" cy="3861580"/>
              </a:xfrm>
              <a:prstGeom prst="rect">
                <a:avLst/>
              </a:prstGeom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" name="矩形 6"/>
              <p:cNvSpPr/>
              <p:nvPr/>
            </p:nvSpPr>
            <p:spPr>
              <a:xfrm>
                <a:off x="4508696" y="2954215"/>
                <a:ext cx="1828801" cy="661182"/>
              </a:xfrm>
              <a:prstGeom prst="rect">
                <a:avLst/>
              </a:prstGeom>
              <a:gradFill>
                <a:gsLst>
                  <a:gs pos="0">
                    <a:srgbClr val="F7F7F7"/>
                  </a:gs>
                  <a:gs pos="42000">
                    <a:schemeClr val="bg1">
                      <a:lumMod val="85000"/>
                    </a:schemeClr>
                  </a:gs>
                </a:gsLst>
                <a:lin ang="78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9" name="文本框 8"/>
            <p:cNvSpPr txBox="1"/>
            <p:nvPr/>
          </p:nvSpPr>
          <p:spPr>
            <a:xfrm>
              <a:off x="1728543" y="2920589"/>
              <a:ext cx="1236492" cy="4461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2400" b="1" dirty="0" smtClean="0">
                  <a:solidFill>
                    <a:schemeClr val="accent1"/>
                  </a:solidFill>
                </a:rPr>
                <a:t>Step 01</a:t>
              </a:r>
              <a:endParaRPr lang="zh-CN" altLang="en-US" sz="2400" b="1" dirty="0">
                <a:solidFill>
                  <a:schemeClr val="accent1"/>
                </a:solidFill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1662707" y="2214906"/>
              <a:ext cx="1368166" cy="4461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400" b="1" dirty="0" smtClean="0">
                  <a:solidFill>
                    <a:schemeClr val="bg1"/>
                  </a:solidFill>
                </a:rPr>
                <a:t>添加标题</a:t>
              </a:r>
              <a:endParaRPr lang="zh-CN" altLang="en-US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3802142" y="1793959"/>
            <a:ext cx="2243119" cy="4200749"/>
            <a:chOff x="3791448" y="1793959"/>
            <a:chExt cx="2243119" cy="4200749"/>
          </a:xfrm>
        </p:grpSpPr>
        <p:grpSp>
          <p:nvGrpSpPr>
            <p:cNvPr id="12" name="组合 11"/>
            <p:cNvGrpSpPr/>
            <p:nvPr/>
          </p:nvGrpSpPr>
          <p:grpSpPr>
            <a:xfrm>
              <a:off x="3791448" y="1793959"/>
              <a:ext cx="2243119" cy="4200749"/>
              <a:chOff x="4262511" y="1878036"/>
              <a:chExt cx="2321170" cy="4346917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4262511" y="1878036"/>
                <a:ext cx="2321170" cy="4346917"/>
              </a:xfrm>
              <a:prstGeom prst="rect">
                <a:avLst/>
              </a:prstGeom>
              <a:gradFill rotWithShape="1">
                <a:gsLst>
                  <a:gs pos="53000">
                    <a:schemeClr val="bg1">
                      <a:lumMod val="95000"/>
                    </a:schemeClr>
                  </a:gs>
                  <a:gs pos="100000">
                    <a:schemeClr val="bg1">
                      <a:lumMod val="95000"/>
                    </a:schemeClr>
                  </a:gs>
                  <a:gs pos="7000">
                    <a:srgbClr val="D5D5D5"/>
                  </a:gs>
                </a:gsLst>
                <a:lin ang="7800000" scaled="0"/>
              </a:gradFill>
              <a:ln w="28575">
                <a:gradFill>
                  <a:gsLst>
                    <a:gs pos="0">
                      <a:srgbClr val="F3F3F3"/>
                    </a:gs>
                    <a:gs pos="42000">
                      <a:schemeClr val="bg1">
                        <a:lumMod val="85000"/>
                      </a:schemeClr>
                    </a:gs>
                  </a:gsLst>
                  <a:lin ang="7800000" scaled="0"/>
                </a:gradFill>
              </a:ln>
              <a:effectLst>
                <a:outerShdw blurRad="152400" dist="101600" dir="10200000" sx="101000" sy="101000" algn="ctr" rotWithShape="0">
                  <a:schemeClr val="tx1">
                    <a:lumMod val="90000"/>
                    <a:lumOff val="10000"/>
                    <a:alpha val="40000"/>
                  </a:schemeClr>
                </a:outerShdw>
              </a:effectLst>
            </p:spPr>
            <p:txBody>
              <a:bodyPr wrap="none" anchor="ctr"/>
              <a:lstStyle/>
              <a:p>
                <a:pPr latinLnBrk="1"/>
                <a:endParaRPr kumimoji="1" lang="zh-CN" altLang="en-US" sz="2400">
                  <a:solidFill>
                    <a:srgbClr val="000000"/>
                  </a:solidFill>
                  <a:latin typeface="Gulim" panose="020B0600000101010101" charset="-127"/>
                  <a:ea typeface="Gulim" panose="020B0600000101010101" charset="-127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4508696" y="2120704"/>
                <a:ext cx="1828801" cy="3861580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4508696" y="2954215"/>
                <a:ext cx="1828801" cy="661182"/>
              </a:xfrm>
              <a:prstGeom prst="rect">
                <a:avLst/>
              </a:prstGeom>
              <a:gradFill>
                <a:gsLst>
                  <a:gs pos="0">
                    <a:srgbClr val="F7F7F7"/>
                  </a:gs>
                  <a:gs pos="42000">
                    <a:schemeClr val="bg1">
                      <a:lumMod val="85000"/>
                    </a:schemeClr>
                  </a:gs>
                </a:gsLst>
                <a:lin ang="78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6" name="文本框 15"/>
            <p:cNvSpPr txBox="1"/>
            <p:nvPr/>
          </p:nvSpPr>
          <p:spPr>
            <a:xfrm>
              <a:off x="4273249" y="2920589"/>
              <a:ext cx="127951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2400" b="1" dirty="0" smtClean="0">
                  <a:solidFill>
                    <a:schemeClr val="accent1"/>
                  </a:solidFill>
                </a:rPr>
                <a:t>Step 02</a:t>
              </a:r>
              <a:endParaRPr lang="zh-CN" altLang="en-US" sz="2400" b="1" dirty="0">
                <a:solidFill>
                  <a:schemeClr val="accent1"/>
                </a:solidFill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4228925" y="2214906"/>
              <a:ext cx="1368166" cy="4461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400" b="1" dirty="0" smtClean="0">
                  <a:solidFill>
                    <a:schemeClr val="bg1"/>
                  </a:solidFill>
                </a:rPr>
                <a:t>添加标题</a:t>
              </a:r>
              <a:endParaRPr lang="zh-CN" altLang="en-US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6379054" y="1793959"/>
            <a:ext cx="2243119" cy="4200749"/>
            <a:chOff x="6357666" y="1793959"/>
            <a:chExt cx="2243119" cy="4200749"/>
          </a:xfrm>
        </p:grpSpPr>
        <p:grpSp>
          <p:nvGrpSpPr>
            <p:cNvPr id="19" name="组合 18"/>
            <p:cNvGrpSpPr/>
            <p:nvPr/>
          </p:nvGrpSpPr>
          <p:grpSpPr>
            <a:xfrm>
              <a:off x="6357666" y="1793959"/>
              <a:ext cx="2243119" cy="4200749"/>
              <a:chOff x="4262511" y="1878036"/>
              <a:chExt cx="2321170" cy="4346917"/>
            </a:xfrm>
          </p:grpSpPr>
          <p:sp>
            <p:nvSpPr>
              <p:cNvPr id="20" name="矩形 19"/>
              <p:cNvSpPr/>
              <p:nvPr/>
            </p:nvSpPr>
            <p:spPr>
              <a:xfrm>
                <a:off x="4262511" y="1878036"/>
                <a:ext cx="2321170" cy="4346917"/>
              </a:xfrm>
              <a:prstGeom prst="rect">
                <a:avLst/>
              </a:prstGeom>
              <a:gradFill rotWithShape="1">
                <a:gsLst>
                  <a:gs pos="53000">
                    <a:schemeClr val="bg1">
                      <a:lumMod val="95000"/>
                    </a:schemeClr>
                  </a:gs>
                  <a:gs pos="100000">
                    <a:schemeClr val="bg1">
                      <a:lumMod val="95000"/>
                    </a:schemeClr>
                  </a:gs>
                  <a:gs pos="7000">
                    <a:srgbClr val="D5D5D5"/>
                  </a:gs>
                </a:gsLst>
                <a:lin ang="7800000" scaled="0"/>
              </a:gradFill>
              <a:ln w="28575">
                <a:gradFill>
                  <a:gsLst>
                    <a:gs pos="0">
                      <a:srgbClr val="F3F3F3"/>
                    </a:gs>
                    <a:gs pos="42000">
                      <a:schemeClr val="bg1">
                        <a:lumMod val="85000"/>
                      </a:schemeClr>
                    </a:gs>
                  </a:gsLst>
                  <a:lin ang="7800000" scaled="0"/>
                </a:gradFill>
              </a:ln>
              <a:effectLst>
                <a:outerShdw blurRad="152400" dist="101600" dir="10200000" sx="101000" sy="101000" algn="ctr" rotWithShape="0">
                  <a:schemeClr val="tx1">
                    <a:lumMod val="90000"/>
                    <a:lumOff val="10000"/>
                    <a:alpha val="40000"/>
                  </a:schemeClr>
                </a:outerShdw>
              </a:effectLst>
            </p:spPr>
            <p:txBody>
              <a:bodyPr wrap="none" anchor="ctr"/>
              <a:lstStyle/>
              <a:p>
                <a:pPr latinLnBrk="1"/>
                <a:endParaRPr kumimoji="1" lang="zh-CN" altLang="en-US" sz="2400">
                  <a:solidFill>
                    <a:srgbClr val="000000"/>
                  </a:solidFill>
                  <a:latin typeface="Gulim" panose="020B0600000101010101" charset="-127"/>
                  <a:ea typeface="Gulim" panose="020B0600000101010101" charset="-127"/>
                </a:endParaRPr>
              </a:p>
            </p:txBody>
          </p:sp>
          <p:sp>
            <p:nvSpPr>
              <p:cNvPr id="21" name="矩形 20"/>
              <p:cNvSpPr/>
              <p:nvPr/>
            </p:nvSpPr>
            <p:spPr>
              <a:xfrm>
                <a:off x="4508696" y="2120704"/>
                <a:ext cx="1828801" cy="386158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2" name="矩形 21"/>
              <p:cNvSpPr/>
              <p:nvPr/>
            </p:nvSpPr>
            <p:spPr>
              <a:xfrm>
                <a:off x="4508696" y="2954215"/>
                <a:ext cx="1828801" cy="661182"/>
              </a:xfrm>
              <a:prstGeom prst="rect">
                <a:avLst/>
              </a:prstGeom>
              <a:gradFill>
                <a:gsLst>
                  <a:gs pos="0">
                    <a:srgbClr val="F7F7F7"/>
                  </a:gs>
                  <a:gs pos="42000">
                    <a:schemeClr val="bg1">
                      <a:lumMod val="85000"/>
                    </a:schemeClr>
                  </a:gs>
                </a:gsLst>
                <a:lin ang="78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3" name="文本框 22"/>
            <p:cNvSpPr txBox="1"/>
            <p:nvPr/>
          </p:nvSpPr>
          <p:spPr>
            <a:xfrm>
              <a:off x="6839467" y="2920589"/>
              <a:ext cx="127951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2400" b="1" dirty="0" smtClean="0">
                  <a:solidFill>
                    <a:schemeClr val="accent1"/>
                  </a:solidFill>
                </a:rPr>
                <a:t>Step 03</a:t>
              </a:r>
              <a:endParaRPr lang="zh-CN" altLang="en-US" sz="2400" b="1" dirty="0">
                <a:solidFill>
                  <a:schemeClr val="accent1"/>
                </a:solidFill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6795143" y="2214906"/>
              <a:ext cx="1368166" cy="4461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400" b="1" dirty="0" smtClean="0">
                  <a:solidFill>
                    <a:schemeClr val="bg1"/>
                  </a:solidFill>
                </a:rPr>
                <a:t>添加标题</a:t>
              </a:r>
              <a:endParaRPr lang="zh-CN" altLang="en-US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8955967" y="1793959"/>
            <a:ext cx="2243119" cy="4200749"/>
            <a:chOff x="8923883" y="1793959"/>
            <a:chExt cx="2243119" cy="4200749"/>
          </a:xfrm>
        </p:grpSpPr>
        <p:grpSp>
          <p:nvGrpSpPr>
            <p:cNvPr id="26" name="组合 25"/>
            <p:cNvGrpSpPr/>
            <p:nvPr/>
          </p:nvGrpSpPr>
          <p:grpSpPr>
            <a:xfrm>
              <a:off x="8923883" y="1793959"/>
              <a:ext cx="2243119" cy="4200749"/>
              <a:chOff x="4262511" y="1878036"/>
              <a:chExt cx="2321170" cy="4346917"/>
            </a:xfrm>
          </p:grpSpPr>
          <p:sp>
            <p:nvSpPr>
              <p:cNvPr id="27" name="矩形 26"/>
              <p:cNvSpPr/>
              <p:nvPr/>
            </p:nvSpPr>
            <p:spPr>
              <a:xfrm>
                <a:off x="4262511" y="1878036"/>
                <a:ext cx="2321170" cy="4346917"/>
              </a:xfrm>
              <a:prstGeom prst="rect">
                <a:avLst/>
              </a:prstGeom>
              <a:gradFill rotWithShape="1">
                <a:gsLst>
                  <a:gs pos="53000">
                    <a:schemeClr val="bg1">
                      <a:lumMod val="95000"/>
                    </a:schemeClr>
                  </a:gs>
                  <a:gs pos="100000">
                    <a:schemeClr val="bg1">
                      <a:lumMod val="95000"/>
                    </a:schemeClr>
                  </a:gs>
                  <a:gs pos="7000">
                    <a:srgbClr val="D5D5D5"/>
                  </a:gs>
                </a:gsLst>
                <a:lin ang="7800000" scaled="0"/>
              </a:gradFill>
              <a:ln w="28575">
                <a:gradFill>
                  <a:gsLst>
                    <a:gs pos="0">
                      <a:srgbClr val="F3F3F3"/>
                    </a:gs>
                    <a:gs pos="42000">
                      <a:schemeClr val="bg1">
                        <a:lumMod val="85000"/>
                      </a:schemeClr>
                    </a:gs>
                  </a:gsLst>
                  <a:lin ang="7800000" scaled="0"/>
                </a:gradFill>
              </a:ln>
              <a:effectLst>
                <a:outerShdw blurRad="152400" dist="101600" dir="10200000" sx="101000" sy="101000" algn="ctr" rotWithShape="0">
                  <a:schemeClr val="tx1">
                    <a:lumMod val="90000"/>
                    <a:lumOff val="10000"/>
                    <a:alpha val="40000"/>
                  </a:schemeClr>
                </a:outerShdw>
              </a:effectLst>
            </p:spPr>
            <p:txBody>
              <a:bodyPr wrap="none" anchor="ctr"/>
              <a:lstStyle/>
              <a:p>
                <a:pPr latinLnBrk="1"/>
                <a:endParaRPr kumimoji="1" lang="zh-CN" altLang="en-US" sz="2400">
                  <a:solidFill>
                    <a:srgbClr val="000000"/>
                  </a:solidFill>
                  <a:latin typeface="Gulim" panose="020B0600000101010101" charset="-127"/>
                  <a:ea typeface="Gulim" panose="020B0600000101010101" charset="-127"/>
                </a:endParaRPr>
              </a:p>
            </p:txBody>
          </p:sp>
          <p:sp>
            <p:nvSpPr>
              <p:cNvPr id="28" name="矩形 27"/>
              <p:cNvSpPr/>
              <p:nvPr/>
            </p:nvSpPr>
            <p:spPr>
              <a:xfrm>
                <a:off x="4508696" y="2120704"/>
                <a:ext cx="1828801" cy="3861580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9" name="矩形 28"/>
              <p:cNvSpPr/>
              <p:nvPr/>
            </p:nvSpPr>
            <p:spPr>
              <a:xfrm>
                <a:off x="4508696" y="2954215"/>
                <a:ext cx="1828801" cy="661182"/>
              </a:xfrm>
              <a:prstGeom prst="rect">
                <a:avLst/>
              </a:prstGeom>
              <a:gradFill>
                <a:gsLst>
                  <a:gs pos="0">
                    <a:srgbClr val="F7F7F7"/>
                  </a:gs>
                  <a:gs pos="42000">
                    <a:schemeClr val="bg1">
                      <a:lumMod val="85000"/>
                    </a:schemeClr>
                  </a:gs>
                </a:gsLst>
                <a:lin ang="78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0" name="文本框 29"/>
            <p:cNvSpPr txBox="1"/>
            <p:nvPr/>
          </p:nvSpPr>
          <p:spPr>
            <a:xfrm>
              <a:off x="9405684" y="2920589"/>
              <a:ext cx="127951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2400" b="1" dirty="0" smtClean="0">
                  <a:solidFill>
                    <a:schemeClr val="accent1"/>
                  </a:solidFill>
                </a:rPr>
                <a:t>Step 04</a:t>
              </a:r>
              <a:endParaRPr lang="zh-CN" altLang="en-US" sz="2400" b="1" dirty="0">
                <a:solidFill>
                  <a:schemeClr val="accent1"/>
                </a:solidFill>
              </a:endParaRP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9361360" y="2214906"/>
              <a:ext cx="1368166" cy="4461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400" b="1" dirty="0" smtClean="0">
                  <a:solidFill>
                    <a:schemeClr val="bg1"/>
                  </a:solidFill>
                </a:rPr>
                <a:t>添加标题</a:t>
              </a:r>
              <a:endParaRPr lang="zh-CN" altLang="en-US" sz="24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41" name="矩形 47"/>
          <p:cNvSpPr>
            <a:spLocks noChangeArrowheads="1"/>
          </p:cNvSpPr>
          <p:nvPr/>
        </p:nvSpPr>
        <p:spPr bwMode="auto">
          <a:xfrm>
            <a:off x="1463138" y="3618812"/>
            <a:ext cx="1762948" cy="19020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/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bg1"/>
                </a:solidFill>
                <a:sym typeface="微软雅黑" panose="020B0503020204020204" pitchFamily="34" charset="-122"/>
              </a:rPr>
              <a:t>的描述</a:t>
            </a:r>
            <a:r>
              <a:rPr lang="zh-CN" altLang="en-US" sz="1400" dirty="0">
                <a:solidFill>
                  <a:schemeClr val="bg1"/>
                </a:solidFill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bg1"/>
                </a:solidFill>
                <a:sym typeface="微软雅黑" panose="020B0503020204020204" pitchFamily="34" charset="-122"/>
              </a:rPr>
              <a:t>的描述</a:t>
            </a:r>
            <a:r>
              <a:rPr lang="zh-CN" altLang="en-US" sz="1400" dirty="0">
                <a:solidFill>
                  <a:schemeClr val="bg1"/>
                </a:solidFill>
                <a:sym typeface="微软雅黑" panose="020B0503020204020204" pitchFamily="34" charset="-122"/>
              </a:rPr>
              <a:t>说明</a:t>
            </a:r>
            <a:r>
              <a:rPr lang="zh-CN" altLang="en-US" sz="1400" dirty="0" smtClean="0">
                <a:solidFill>
                  <a:schemeClr val="bg1"/>
                </a:solidFill>
                <a:sym typeface="微软雅黑" panose="020B0503020204020204" pitchFamily="34" charset="-122"/>
              </a:rPr>
              <a:t>，</a:t>
            </a:r>
            <a:r>
              <a:rPr lang="zh-CN" altLang="en-US" sz="1400" dirty="0">
                <a:solidFill>
                  <a:schemeClr val="bg1"/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bg1"/>
                </a:solidFill>
                <a:sym typeface="微软雅黑" panose="020B0503020204020204" pitchFamily="34" charset="-122"/>
              </a:rPr>
              <a:t>的描述</a:t>
            </a:r>
            <a:r>
              <a:rPr lang="zh-CN" altLang="en-US" sz="1400" dirty="0">
                <a:solidFill>
                  <a:schemeClr val="bg1"/>
                </a:solidFill>
                <a:sym typeface="微软雅黑" panose="020B0503020204020204" pitchFamily="34" charset="-122"/>
              </a:rPr>
              <a:t>说明，</a:t>
            </a:r>
            <a:r>
              <a:rPr lang="zh-CN" altLang="en-US" sz="1400" dirty="0" smtClean="0">
                <a:solidFill>
                  <a:schemeClr val="bg1"/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400" dirty="0">
                <a:solidFill>
                  <a:schemeClr val="bg1"/>
                </a:solidFill>
                <a:sym typeface="微软雅黑" panose="020B0503020204020204" pitchFamily="34" charset="-122"/>
              </a:rPr>
              <a:t>录入上述图表</a:t>
            </a:r>
            <a:r>
              <a:rPr lang="zh-CN" altLang="en-US" sz="1400" dirty="0" smtClean="0">
                <a:solidFill>
                  <a:schemeClr val="bg1"/>
                </a:solidFill>
                <a:sym typeface="微软雅黑" panose="020B0503020204020204" pitchFamily="34" charset="-122"/>
              </a:rPr>
              <a:t>的描述说明。</a:t>
            </a:r>
            <a:endParaRPr lang="zh-CN" altLang="en-US" sz="1400" dirty="0">
              <a:solidFill>
                <a:schemeClr val="bg1"/>
              </a:solidFill>
              <a:sym typeface="微软雅黑" panose="020B0503020204020204" pitchFamily="34" charset="-122"/>
            </a:endParaRPr>
          </a:p>
        </p:txBody>
      </p:sp>
      <p:sp>
        <p:nvSpPr>
          <p:cNvPr id="42" name="矩形 47"/>
          <p:cNvSpPr>
            <a:spLocks noChangeArrowheads="1"/>
          </p:cNvSpPr>
          <p:nvPr/>
        </p:nvSpPr>
        <p:spPr bwMode="auto">
          <a:xfrm>
            <a:off x="4040050" y="3618812"/>
            <a:ext cx="1762948" cy="19020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/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bg1"/>
                </a:solidFill>
                <a:sym typeface="微软雅黑" panose="020B0503020204020204" pitchFamily="34" charset="-122"/>
              </a:rPr>
              <a:t>的描述</a:t>
            </a:r>
            <a:r>
              <a:rPr lang="zh-CN" altLang="en-US" sz="1400" dirty="0">
                <a:solidFill>
                  <a:schemeClr val="bg1"/>
                </a:solidFill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bg1"/>
                </a:solidFill>
                <a:sym typeface="微软雅黑" panose="020B0503020204020204" pitchFamily="34" charset="-122"/>
              </a:rPr>
              <a:t>的描述</a:t>
            </a:r>
            <a:r>
              <a:rPr lang="zh-CN" altLang="en-US" sz="1400" dirty="0">
                <a:solidFill>
                  <a:schemeClr val="bg1"/>
                </a:solidFill>
                <a:sym typeface="微软雅黑" panose="020B0503020204020204" pitchFamily="34" charset="-122"/>
              </a:rPr>
              <a:t>说明</a:t>
            </a:r>
            <a:r>
              <a:rPr lang="zh-CN" altLang="en-US" sz="1400" dirty="0" smtClean="0">
                <a:solidFill>
                  <a:schemeClr val="bg1"/>
                </a:solidFill>
                <a:sym typeface="微软雅黑" panose="020B0503020204020204" pitchFamily="34" charset="-122"/>
              </a:rPr>
              <a:t>，</a:t>
            </a:r>
            <a:r>
              <a:rPr lang="zh-CN" altLang="en-US" sz="1400" dirty="0">
                <a:solidFill>
                  <a:schemeClr val="bg1"/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bg1"/>
                </a:solidFill>
                <a:sym typeface="微软雅黑" panose="020B0503020204020204" pitchFamily="34" charset="-122"/>
              </a:rPr>
              <a:t>的描述</a:t>
            </a:r>
            <a:r>
              <a:rPr lang="zh-CN" altLang="en-US" sz="1400" dirty="0">
                <a:solidFill>
                  <a:schemeClr val="bg1"/>
                </a:solidFill>
                <a:sym typeface="微软雅黑" panose="020B0503020204020204" pitchFamily="34" charset="-122"/>
              </a:rPr>
              <a:t>说明，</a:t>
            </a:r>
            <a:r>
              <a:rPr lang="zh-CN" altLang="en-US" sz="1400" dirty="0" smtClean="0">
                <a:solidFill>
                  <a:schemeClr val="bg1"/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400" dirty="0">
                <a:solidFill>
                  <a:schemeClr val="bg1"/>
                </a:solidFill>
                <a:sym typeface="微软雅黑" panose="020B0503020204020204" pitchFamily="34" charset="-122"/>
              </a:rPr>
              <a:t>录入上述图表</a:t>
            </a:r>
            <a:r>
              <a:rPr lang="zh-CN" altLang="en-US" sz="1400" dirty="0" smtClean="0">
                <a:solidFill>
                  <a:schemeClr val="bg1"/>
                </a:solidFill>
                <a:sym typeface="微软雅黑" panose="020B0503020204020204" pitchFamily="34" charset="-122"/>
              </a:rPr>
              <a:t>的描述说明。</a:t>
            </a:r>
            <a:endParaRPr lang="zh-CN" altLang="en-US" sz="1400" dirty="0">
              <a:solidFill>
                <a:schemeClr val="bg1"/>
              </a:solidFill>
              <a:sym typeface="微软雅黑" panose="020B0503020204020204" pitchFamily="34" charset="-122"/>
            </a:endParaRPr>
          </a:p>
        </p:txBody>
      </p:sp>
      <p:sp>
        <p:nvSpPr>
          <p:cNvPr id="43" name="矩形 47"/>
          <p:cNvSpPr>
            <a:spLocks noChangeArrowheads="1"/>
          </p:cNvSpPr>
          <p:nvPr/>
        </p:nvSpPr>
        <p:spPr bwMode="auto">
          <a:xfrm>
            <a:off x="6616962" y="3618812"/>
            <a:ext cx="1762948" cy="19020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/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bg1"/>
                </a:solidFill>
                <a:sym typeface="微软雅黑" panose="020B0503020204020204" pitchFamily="34" charset="-122"/>
              </a:rPr>
              <a:t>的描述</a:t>
            </a:r>
            <a:r>
              <a:rPr lang="zh-CN" altLang="en-US" sz="1400" dirty="0">
                <a:solidFill>
                  <a:schemeClr val="bg1"/>
                </a:solidFill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bg1"/>
                </a:solidFill>
                <a:sym typeface="微软雅黑" panose="020B0503020204020204" pitchFamily="34" charset="-122"/>
              </a:rPr>
              <a:t>的描述</a:t>
            </a:r>
            <a:r>
              <a:rPr lang="zh-CN" altLang="en-US" sz="1400" dirty="0">
                <a:solidFill>
                  <a:schemeClr val="bg1"/>
                </a:solidFill>
                <a:sym typeface="微软雅黑" panose="020B0503020204020204" pitchFamily="34" charset="-122"/>
              </a:rPr>
              <a:t>说明</a:t>
            </a:r>
            <a:r>
              <a:rPr lang="zh-CN" altLang="en-US" sz="1400" dirty="0" smtClean="0">
                <a:solidFill>
                  <a:schemeClr val="bg1"/>
                </a:solidFill>
                <a:sym typeface="微软雅黑" panose="020B0503020204020204" pitchFamily="34" charset="-122"/>
              </a:rPr>
              <a:t>，</a:t>
            </a:r>
            <a:r>
              <a:rPr lang="zh-CN" altLang="en-US" sz="1400" dirty="0">
                <a:solidFill>
                  <a:schemeClr val="bg1"/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bg1"/>
                </a:solidFill>
                <a:sym typeface="微软雅黑" panose="020B0503020204020204" pitchFamily="34" charset="-122"/>
              </a:rPr>
              <a:t>的描述</a:t>
            </a:r>
            <a:r>
              <a:rPr lang="zh-CN" altLang="en-US" sz="1400" dirty="0">
                <a:solidFill>
                  <a:schemeClr val="bg1"/>
                </a:solidFill>
                <a:sym typeface="微软雅黑" panose="020B0503020204020204" pitchFamily="34" charset="-122"/>
              </a:rPr>
              <a:t>说明，</a:t>
            </a:r>
            <a:r>
              <a:rPr lang="zh-CN" altLang="en-US" sz="1400" dirty="0" smtClean="0">
                <a:solidFill>
                  <a:schemeClr val="bg1"/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400" dirty="0">
                <a:solidFill>
                  <a:schemeClr val="bg1"/>
                </a:solidFill>
                <a:sym typeface="微软雅黑" panose="020B0503020204020204" pitchFamily="34" charset="-122"/>
              </a:rPr>
              <a:t>录入上述图表</a:t>
            </a:r>
            <a:r>
              <a:rPr lang="zh-CN" altLang="en-US" sz="1400" dirty="0" smtClean="0">
                <a:solidFill>
                  <a:schemeClr val="bg1"/>
                </a:solidFill>
                <a:sym typeface="微软雅黑" panose="020B0503020204020204" pitchFamily="34" charset="-122"/>
              </a:rPr>
              <a:t>的描述说明。</a:t>
            </a:r>
            <a:endParaRPr lang="zh-CN" altLang="en-US" sz="1400" dirty="0">
              <a:solidFill>
                <a:schemeClr val="bg1"/>
              </a:solidFill>
              <a:sym typeface="微软雅黑" panose="020B0503020204020204" pitchFamily="34" charset="-122"/>
            </a:endParaRPr>
          </a:p>
        </p:txBody>
      </p:sp>
      <p:sp>
        <p:nvSpPr>
          <p:cNvPr id="44" name="矩形 47"/>
          <p:cNvSpPr>
            <a:spLocks noChangeArrowheads="1"/>
          </p:cNvSpPr>
          <p:nvPr/>
        </p:nvSpPr>
        <p:spPr bwMode="auto">
          <a:xfrm>
            <a:off x="9193875" y="3618812"/>
            <a:ext cx="1762948" cy="19020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/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bg1"/>
                </a:solidFill>
                <a:sym typeface="微软雅黑" panose="020B0503020204020204" pitchFamily="34" charset="-122"/>
              </a:rPr>
              <a:t>的描述</a:t>
            </a:r>
            <a:r>
              <a:rPr lang="zh-CN" altLang="en-US" sz="1400" dirty="0">
                <a:solidFill>
                  <a:schemeClr val="bg1"/>
                </a:solidFill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bg1"/>
                </a:solidFill>
                <a:sym typeface="微软雅黑" panose="020B0503020204020204" pitchFamily="34" charset="-122"/>
              </a:rPr>
              <a:t>的描述</a:t>
            </a:r>
            <a:r>
              <a:rPr lang="zh-CN" altLang="en-US" sz="1400" dirty="0">
                <a:solidFill>
                  <a:schemeClr val="bg1"/>
                </a:solidFill>
                <a:sym typeface="微软雅黑" panose="020B0503020204020204" pitchFamily="34" charset="-122"/>
              </a:rPr>
              <a:t>说明</a:t>
            </a:r>
            <a:r>
              <a:rPr lang="zh-CN" altLang="en-US" sz="1400" dirty="0" smtClean="0">
                <a:solidFill>
                  <a:schemeClr val="bg1"/>
                </a:solidFill>
                <a:sym typeface="微软雅黑" panose="020B0503020204020204" pitchFamily="34" charset="-122"/>
              </a:rPr>
              <a:t>，</a:t>
            </a:r>
            <a:r>
              <a:rPr lang="zh-CN" altLang="en-US" sz="1400" dirty="0">
                <a:solidFill>
                  <a:schemeClr val="bg1"/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bg1"/>
                </a:solidFill>
                <a:sym typeface="微软雅黑" panose="020B0503020204020204" pitchFamily="34" charset="-122"/>
              </a:rPr>
              <a:t>的描述</a:t>
            </a:r>
            <a:r>
              <a:rPr lang="zh-CN" altLang="en-US" sz="1400" dirty="0">
                <a:solidFill>
                  <a:schemeClr val="bg1"/>
                </a:solidFill>
                <a:sym typeface="微软雅黑" panose="020B0503020204020204" pitchFamily="34" charset="-122"/>
              </a:rPr>
              <a:t>说明，</a:t>
            </a:r>
            <a:r>
              <a:rPr lang="zh-CN" altLang="en-US" sz="1400" dirty="0" smtClean="0">
                <a:solidFill>
                  <a:schemeClr val="bg1"/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400" dirty="0">
                <a:solidFill>
                  <a:schemeClr val="bg1"/>
                </a:solidFill>
                <a:sym typeface="微软雅黑" panose="020B0503020204020204" pitchFamily="34" charset="-122"/>
              </a:rPr>
              <a:t>录入上述图表</a:t>
            </a:r>
            <a:r>
              <a:rPr lang="zh-CN" altLang="en-US" sz="1400" dirty="0" smtClean="0">
                <a:solidFill>
                  <a:schemeClr val="bg1"/>
                </a:solidFill>
                <a:sym typeface="微软雅黑" panose="020B0503020204020204" pitchFamily="34" charset="-122"/>
              </a:rPr>
              <a:t>的描述说明。</a:t>
            </a:r>
            <a:endParaRPr lang="zh-CN" altLang="en-US" sz="1400" dirty="0">
              <a:solidFill>
                <a:schemeClr val="bg1"/>
              </a:solidFill>
              <a:sym typeface="微软雅黑" panose="020B0503020204020204" pitchFamily="34" charset="-122"/>
            </a:endParaRPr>
          </a:p>
        </p:txBody>
      </p:sp>
      <p:sp>
        <p:nvSpPr>
          <p:cNvPr id="36" name="矩形 35"/>
          <p:cNvSpPr>
            <a:spLocks noChangeArrowheads="1"/>
          </p:cNvSpPr>
          <p:nvPr/>
        </p:nvSpPr>
        <p:spPr bwMode="auto">
          <a:xfrm>
            <a:off x="4721831" y="452387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b="1" dirty="0">
              <a:solidFill>
                <a:schemeClr val="accent1"/>
              </a:solidFill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4619230" y="928799"/>
            <a:ext cx="28520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dirty="0">
                <a:solidFill>
                  <a:schemeClr val="accent1"/>
                </a:solidFill>
              </a:rPr>
              <a:t>Click here to add your title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42" grpId="0"/>
      <p:bldP spid="43" grpId="0"/>
      <p:bldP spid="44" grpId="0"/>
      <p:bldP spid="36" grpId="0"/>
      <p:bldP spid="4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组合 28"/>
          <p:cNvGrpSpPr/>
          <p:nvPr/>
        </p:nvGrpSpPr>
        <p:grpSpPr>
          <a:xfrm>
            <a:off x="3974321" y="1805084"/>
            <a:ext cx="2104572" cy="2104572"/>
            <a:chOff x="3974321" y="1805084"/>
            <a:chExt cx="2104572" cy="2104572"/>
          </a:xfrm>
        </p:grpSpPr>
        <p:sp>
          <p:nvSpPr>
            <p:cNvPr id="30" name="泪滴形 29"/>
            <p:cNvSpPr/>
            <p:nvPr/>
          </p:nvSpPr>
          <p:spPr>
            <a:xfrm flipH="1">
              <a:off x="3974321" y="1805084"/>
              <a:ext cx="2104572" cy="2104572"/>
            </a:xfrm>
            <a:prstGeom prst="teardrop">
              <a:avLst/>
            </a:prstGeom>
            <a:gradFill flip="none" rotWithShape="1">
              <a:gsLst>
                <a:gs pos="100000">
                  <a:srgbClr val="FFFFFF">
                    <a:lumMod val="100000"/>
                  </a:srgbClr>
                </a:gs>
                <a:gs pos="0">
                  <a:srgbClr val="CDCDCD"/>
                </a:gs>
              </a:gsLst>
              <a:lin ang="2700000" scaled="1"/>
              <a:tileRect/>
            </a:gradFill>
            <a:ln w="28575">
              <a:gradFill flip="none" rotWithShape="1">
                <a:gsLst>
                  <a:gs pos="100000">
                    <a:srgbClr val="FFFFFF"/>
                  </a:gs>
                  <a:gs pos="0">
                    <a:srgbClr val="D9D9DA"/>
                  </a:gs>
                </a:gsLst>
                <a:lin ang="13500000" scaled="1"/>
                <a:tileRect/>
              </a:gradFill>
            </a:ln>
            <a:effectLst>
              <a:outerShdw blurRad="101600" dist="63500" dir="7800000" sx="101000" sy="101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Freeform 307"/>
            <p:cNvSpPr>
              <a:spLocks noChangeAspect="1" noEditPoints="1"/>
            </p:cNvSpPr>
            <p:nvPr/>
          </p:nvSpPr>
          <p:spPr bwMode="auto">
            <a:xfrm>
              <a:off x="5292055" y="2250646"/>
              <a:ext cx="360000" cy="525925"/>
            </a:xfrm>
            <a:custGeom>
              <a:avLst/>
              <a:gdLst>
                <a:gd name="T0" fmla="*/ 151 w 243"/>
                <a:gd name="T1" fmla="*/ 4 h 354"/>
                <a:gd name="T2" fmla="*/ 236 w 243"/>
                <a:gd name="T3" fmla="*/ 91 h 354"/>
                <a:gd name="T4" fmla="*/ 212 w 243"/>
                <a:gd name="T5" fmla="*/ 202 h 354"/>
                <a:gd name="T6" fmla="*/ 201 w 243"/>
                <a:gd name="T7" fmla="*/ 243 h 354"/>
                <a:gd name="T8" fmla="*/ 199 w 243"/>
                <a:gd name="T9" fmla="*/ 276 h 354"/>
                <a:gd name="T10" fmla="*/ 183 w 243"/>
                <a:gd name="T11" fmla="*/ 322 h 354"/>
                <a:gd name="T12" fmla="*/ 143 w 243"/>
                <a:gd name="T13" fmla="*/ 354 h 354"/>
                <a:gd name="T14" fmla="*/ 63 w 243"/>
                <a:gd name="T15" fmla="*/ 328 h 354"/>
                <a:gd name="T16" fmla="*/ 43 w 243"/>
                <a:gd name="T17" fmla="*/ 281 h 354"/>
                <a:gd name="T18" fmla="*/ 43 w 243"/>
                <a:gd name="T19" fmla="*/ 253 h 354"/>
                <a:gd name="T20" fmla="*/ 39 w 243"/>
                <a:gd name="T21" fmla="*/ 231 h 354"/>
                <a:gd name="T22" fmla="*/ 10 w 243"/>
                <a:gd name="T23" fmla="*/ 163 h 354"/>
                <a:gd name="T24" fmla="*/ 74 w 243"/>
                <a:gd name="T25" fmla="*/ 10 h 354"/>
                <a:gd name="T26" fmla="*/ 114 w 243"/>
                <a:gd name="T27" fmla="*/ 0 h 354"/>
                <a:gd name="T28" fmla="*/ 121 w 243"/>
                <a:gd name="T29" fmla="*/ 245 h 354"/>
                <a:gd name="T30" fmla="*/ 180 w 243"/>
                <a:gd name="T31" fmla="*/ 233 h 354"/>
                <a:gd name="T32" fmla="*/ 205 w 243"/>
                <a:gd name="T33" fmla="*/ 168 h 354"/>
                <a:gd name="T34" fmla="*/ 182 w 243"/>
                <a:gd name="T35" fmla="*/ 44 h 354"/>
                <a:gd name="T36" fmla="*/ 26 w 243"/>
                <a:gd name="T37" fmla="*/ 138 h 354"/>
                <a:gd name="T38" fmla="*/ 62 w 243"/>
                <a:gd name="T39" fmla="*/ 235 h 354"/>
                <a:gd name="T40" fmla="*/ 121 w 243"/>
                <a:gd name="T41" fmla="*/ 245 h 354"/>
                <a:gd name="T42" fmla="*/ 74 w 243"/>
                <a:gd name="T43" fmla="*/ 254 h 354"/>
                <a:gd name="T44" fmla="*/ 74 w 243"/>
                <a:gd name="T45" fmla="*/ 274 h 354"/>
                <a:gd name="T46" fmla="*/ 169 w 243"/>
                <a:gd name="T47" fmla="*/ 274 h 354"/>
                <a:gd name="T48" fmla="*/ 169 w 243"/>
                <a:gd name="T49" fmla="*/ 254 h 354"/>
                <a:gd name="T50" fmla="*/ 121 w 243"/>
                <a:gd name="T51" fmla="*/ 283 h 354"/>
                <a:gd name="T52" fmla="*/ 64 w 243"/>
                <a:gd name="T53" fmla="*/ 289 h 354"/>
                <a:gd name="T54" fmla="*/ 140 w 243"/>
                <a:gd name="T55" fmla="*/ 303 h 354"/>
                <a:gd name="T56" fmla="*/ 178 w 243"/>
                <a:gd name="T57" fmla="*/ 297 h 354"/>
                <a:gd name="T58" fmla="*/ 121 w 243"/>
                <a:gd name="T59" fmla="*/ 283 h 354"/>
                <a:gd name="T60" fmla="*/ 100 w 243"/>
                <a:gd name="T61" fmla="*/ 332 h 354"/>
                <a:gd name="T62" fmla="*/ 159 w 243"/>
                <a:gd name="T63" fmla="*/ 313 h 3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43" h="354">
                  <a:moveTo>
                    <a:pt x="128" y="0"/>
                  </a:moveTo>
                  <a:cubicBezTo>
                    <a:pt x="136" y="1"/>
                    <a:pt x="144" y="2"/>
                    <a:pt x="151" y="4"/>
                  </a:cubicBezTo>
                  <a:cubicBezTo>
                    <a:pt x="172" y="9"/>
                    <a:pt x="190" y="20"/>
                    <a:pt x="205" y="35"/>
                  </a:cubicBezTo>
                  <a:cubicBezTo>
                    <a:pt x="221" y="51"/>
                    <a:pt x="231" y="69"/>
                    <a:pt x="236" y="91"/>
                  </a:cubicBezTo>
                  <a:cubicBezTo>
                    <a:pt x="243" y="121"/>
                    <a:pt x="240" y="149"/>
                    <a:pt x="225" y="177"/>
                  </a:cubicBezTo>
                  <a:cubicBezTo>
                    <a:pt x="221" y="185"/>
                    <a:pt x="216" y="194"/>
                    <a:pt x="212" y="202"/>
                  </a:cubicBezTo>
                  <a:cubicBezTo>
                    <a:pt x="206" y="214"/>
                    <a:pt x="203" y="226"/>
                    <a:pt x="202" y="238"/>
                  </a:cubicBezTo>
                  <a:cubicBezTo>
                    <a:pt x="202" y="240"/>
                    <a:pt x="201" y="241"/>
                    <a:pt x="201" y="243"/>
                  </a:cubicBezTo>
                  <a:cubicBezTo>
                    <a:pt x="200" y="246"/>
                    <a:pt x="200" y="255"/>
                    <a:pt x="200" y="258"/>
                  </a:cubicBezTo>
                  <a:cubicBezTo>
                    <a:pt x="202" y="264"/>
                    <a:pt x="201" y="270"/>
                    <a:pt x="199" y="276"/>
                  </a:cubicBezTo>
                  <a:cubicBezTo>
                    <a:pt x="198" y="278"/>
                    <a:pt x="198" y="279"/>
                    <a:pt x="199" y="281"/>
                  </a:cubicBezTo>
                  <a:cubicBezTo>
                    <a:pt x="205" y="297"/>
                    <a:pt x="198" y="314"/>
                    <a:pt x="183" y="322"/>
                  </a:cubicBezTo>
                  <a:cubicBezTo>
                    <a:pt x="181" y="322"/>
                    <a:pt x="180" y="324"/>
                    <a:pt x="180" y="325"/>
                  </a:cubicBezTo>
                  <a:cubicBezTo>
                    <a:pt x="173" y="342"/>
                    <a:pt x="161" y="353"/>
                    <a:pt x="143" y="354"/>
                  </a:cubicBezTo>
                  <a:cubicBezTo>
                    <a:pt x="127" y="354"/>
                    <a:pt x="111" y="354"/>
                    <a:pt x="96" y="353"/>
                  </a:cubicBezTo>
                  <a:cubicBezTo>
                    <a:pt x="80" y="352"/>
                    <a:pt x="69" y="342"/>
                    <a:pt x="63" y="328"/>
                  </a:cubicBezTo>
                  <a:cubicBezTo>
                    <a:pt x="62" y="324"/>
                    <a:pt x="60" y="322"/>
                    <a:pt x="57" y="321"/>
                  </a:cubicBezTo>
                  <a:cubicBezTo>
                    <a:pt x="43" y="313"/>
                    <a:pt x="37" y="296"/>
                    <a:pt x="43" y="281"/>
                  </a:cubicBezTo>
                  <a:cubicBezTo>
                    <a:pt x="44" y="279"/>
                    <a:pt x="44" y="278"/>
                    <a:pt x="43" y="276"/>
                  </a:cubicBezTo>
                  <a:cubicBezTo>
                    <a:pt x="40" y="268"/>
                    <a:pt x="40" y="261"/>
                    <a:pt x="43" y="253"/>
                  </a:cubicBezTo>
                  <a:cubicBezTo>
                    <a:pt x="43" y="252"/>
                    <a:pt x="43" y="250"/>
                    <a:pt x="43" y="248"/>
                  </a:cubicBezTo>
                  <a:cubicBezTo>
                    <a:pt x="41" y="242"/>
                    <a:pt x="40" y="237"/>
                    <a:pt x="39" y="231"/>
                  </a:cubicBezTo>
                  <a:cubicBezTo>
                    <a:pt x="37" y="218"/>
                    <a:pt x="32" y="206"/>
                    <a:pt x="26" y="195"/>
                  </a:cubicBezTo>
                  <a:cubicBezTo>
                    <a:pt x="21" y="184"/>
                    <a:pt x="15" y="174"/>
                    <a:pt x="10" y="163"/>
                  </a:cubicBezTo>
                  <a:cubicBezTo>
                    <a:pt x="2" y="143"/>
                    <a:pt x="0" y="121"/>
                    <a:pt x="4" y="100"/>
                  </a:cubicBezTo>
                  <a:cubicBezTo>
                    <a:pt x="11" y="57"/>
                    <a:pt x="35" y="27"/>
                    <a:pt x="74" y="10"/>
                  </a:cubicBezTo>
                  <a:cubicBezTo>
                    <a:pt x="86" y="4"/>
                    <a:pt x="98" y="1"/>
                    <a:pt x="111" y="1"/>
                  </a:cubicBezTo>
                  <a:cubicBezTo>
                    <a:pt x="112" y="0"/>
                    <a:pt x="113" y="0"/>
                    <a:pt x="114" y="0"/>
                  </a:cubicBezTo>
                  <a:lnTo>
                    <a:pt x="128" y="0"/>
                  </a:lnTo>
                  <a:close/>
                  <a:moveTo>
                    <a:pt x="121" y="245"/>
                  </a:moveTo>
                  <a:cubicBezTo>
                    <a:pt x="136" y="245"/>
                    <a:pt x="151" y="245"/>
                    <a:pt x="167" y="245"/>
                  </a:cubicBezTo>
                  <a:cubicBezTo>
                    <a:pt x="176" y="245"/>
                    <a:pt x="179" y="242"/>
                    <a:pt x="180" y="233"/>
                  </a:cubicBezTo>
                  <a:cubicBezTo>
                    <a:pt x="182" y="223"/>
                    <a:pt x="184" y="213"/>
                    <a:pt x="187" y="203"/>
                  </a:cubicBezTo>
                  <a:cubicBezTo>
                    <a:pt x="192" y="191"/>
                    <a:pt x="199" y="180"/>
                    <a:pt x="205" y="168"/>
                  </a:cubicBezTo>
                  <a:cubicBezTo>
                    <a:pt x="212" y="156"/>
                    <a:pt x="216" y="143"/>
                    <a:pt x="217" y="128"/>
                  </a:cubicBezTo>
                  <a:cubicBezTo>
                    <a:pt x="220" y="94"/>
                    <a:pt x="208" y="66"/>
                    <a:pt x="182" y="44"/>
                  </a:cubicBezTo>
                  <a:cubicBezTo>
                    <a:pt x="149" y="17"/>
                    <a:pt x="106" y="15"/>
                    <a:pt x="70" y="37"/>
                  </a:cubicBezTo>
                  <a:cubicBezTo>
                    <a:pt x="35" y="58"/>
                    <a:pt x="19" y="98"/>
                    <a:pt x="26" y="138"/>
                  </a:cubicBezTo>
                  <a:cubicBezTo>
                    <a:pt x="28" y="152"/>
                    <a:pt x="35" y="165"/>
                    <a:pt x="42" y="177"/>
                  </a:cubicBezTo>
                  <a:cubicBezTo>
                    <a:pt x="52" y="195"/>
                    <a:pt x="60" y="214"/>
                    <a:pt x="62" y="235"/>
                  </a:cubicBezTo>
                  <a:cubicBezTo>
                    <a:pt x="62" y="242"/>
                    <a:pt x="66" y="245"/>
                    <a:pt x="73" y="245"/>
                  </a:cubicBezTo>
                  <a:cubicBezTo>
                    <a:pt x="89" y="245"/>
                    <a:pt x="105" y="245"/>
                    <a:pt x="121" y="245"/>
                  </a:cubicBezTo>
                  <a:moveTo>
                    <a:pt x="121" y="254"/>
                  </a:moveTo>
                  <a:cubicBezTo>
                    <a:pt x="105" y="254"/>
                    <a:pt x="89" y="254"/>
                    <a:pt x="74" y="254"/>
                  </a:cubicBezTo>
                  <a:cubicBezTo>
                    <a:pt x="69" y="254"/>
                    <a:pt x="65" y="256"/>
                    <a:pt x="64" y="260"/>
                  </a:cubicBezTo>
                  <a:cubicBezTo>
                    <a:pt x="61" y="267"/>
                    <a:pt x="66" y="274"/>
                    <a:pt x="74" y="274"/>
                  </a:cubicBezTo>
                  <a:cubicBezTo>
                    <a:pt x="96" y="274"/>
                    <a:pt x="118" y="274"/>
                    <a:pt x="140" y="274"/>
                  </a:cubicBezTo>
                  <a:cubicBezTo>
                    <a:pt x="149" y="274"/>
                    <a:pt x="159" y="274"/>
                    <a:pt x="169" y="274"/>
                  </a:cubicBezTo>
                  <a:cubicBezTo>
                    <a:pt x="173" y="274"/>
                    <a:pt x="176" y="272"/>
                    <a:pt x="178" y="268"/>
                  </a:cubicBezTo>
                  <a:cubicBezTo>
                    <a:pt x="181" y="261"/>
                    <a:pt x="176" y="254"/>
                    <a:pt x="169" y="254"/>
                  </a:cubicBezTo>
                  <a:cubicBezTo>
                    <a:pt x="153" y="254"/>
                    <a:pt x="137" y="254"/>
                    <a:pt x="121" y="254"/>
                  </a:cubicBezTo>
                  <a:moveTo>
                    <a:pt x="121" y="283"/>
                  </a:moveTo>
                  <a:cubicBezTo>
                    <a:pt x="105" y="283"/>
                    <a:pt x="89" y="283"/>
                    <a:pt x="74" y="283"/>
                  </a:cubicBezTo>
                  <a:cubicBezTo>
                    <a:pt x="69" y="283"/>
                    <a:pt x="65" y="285"/>
                    <a:pt x="64" y="289"/>
                  </a:cubicBezTo>
                  <a:cubicBezTo>
                    <a:pt x="61" y="296"/>
                    <a:pt x="66" y="303"/>
                    <a:pt x="74" y="303"/>
                  </a:cubicBezTo>
                  <a:cubicBezTo>
                    <a:pt x="96" y="303"/>
                    <a:pt x="118" y="303"/>
                    <a:pt x="140" y="303"/>
                  </a:cubicBezTo>
                  <a:cubicBezTo>
                    <a:pt x="149" y="303"/>
                    <a:pt x="159" y="303"/>
                    <a:pt x="169" y="303"/>
                  </a:cubicBezTo>
                  <a:cubicBezTo>
                    <a:pt x="173" y="303"/>
                    <a:pt x="176" y="301"/>
                    <a:pt x="178" y="297"/>
                  </a:cubicBezTo>
                  <a:cubicBezTo>
                    <a:pt x="181" y="290"/>
                    <a:pt x="176" y="283"/>
                    <a:pt x="169" y="283"/>
                  </a:cubicBezTo>
                  <a:cubicBezTo>
                    <a:pt x="153" y="283"/>
                    <a:pt x="137" y="283"/>
                    <a:pt x="121" y="283"/>
                  </a:cubicBezTo>
                  <a:moveTo>
                    <a:pt x="82" y="313"/>
                  </a:moveTo>
                  <a:cubicBezTo>
                    <a:pt x="82" y="323"/>
                    <a:pt x="90" y="331"/>
                    <a:pt x="100" y="332"/>
                  </a:cubicBezTo>
                  <a:cubicBezTo>
                    <a:pt x="114" y="332"/>
                    <a:pt x="128" y="332"/>
                    <a:pt x="142" y="332"/>
                  </a:cubicBezTo>
                  <a:cubicBezTo>
                    <a:pt x="152" y="331"/>
                    <a:pt x="159" y="323"/>
                    <a:pt x="159" y="313"/>
                  </a:cubicBezTo>
                  <a:lnTo>
                    <a:pt x="82" y="31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4135721" y="2421508"/>
              <a:ext cx="52770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dirty="0" smtClean="0">
                  <a:solidFill>
                    <a:schemeClr val="accent1"/>
                  </a:solidFill>
                  <a:latin typeface="Arial" panose="020B0604020202020204" pitchFamily="34" charset="0"/>
                  <a:ea typeface="Microsoft YaHei UI" panose="020B0503020204020204" pitchFamily="34" charset="-122"/>
                  <a:cs typeface="Arial" panose="020B0604020202020204" pitchFamily="34" charset="0"/>
                </a:rPr>
                <a:t>01</a:t>
              </a:r>
              <a:endParaRPr lang="zh-CN" altLang="en-US" sz="2400" dirty="0">
                <a:solidFill>
                  <a:schemeClr val="accent1"/>
                </a:solidFill>
                <a:latin typeface="Arial" panose="020B0604020202020204" pitchFamily="34" charset="0"/>
                <a:ea typeface="Microsoft YaHei UI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6251930" y="1805084"/>
            <a:ext cx="2104572" cy="2104572"/>
            <a:chOff x="6251930" y="1805084"/>
            <a:chExt cx="2104572" cy="2104572"/>
          </a:xfrm>
        </p:grpSpPr>
        <p:sp>
          <p:nvSpPr>
            <p:cNvPr id="34" name="泪滴形 33"/>
            <p:cNvSpPr/>
            <p:nvPr/>
          </p:nvSpPr>
          <p:spPr>
            <a:xfrm>
              <a:off x="6251930" y="1805084"/>
              <a:ext cx="2104572" cy="2104572"/>
            </a:xfrm>
            <a:prstGeom prst="teardrop">
              <a:avLst/>
            </a:prstGeom>
            <a:gradFill flip="none" rotWithShape="1">
              <a:gsLst>
                <a:gs pos="100000">
                  <a:srgbClr val="FFFFFF">
                    <a:lumMod val="100000"/>
                  </a:srgbClr>
                </a:gs>
                <a:gs pos="0">
                  <a:srgbClr val="CDCDCD"/>
                </a:gs>
              </a:gsLst>
              <a:lin ang="8100000" scaled="1"/>
              <a:tileRect/>
            </a:gradFill>
            <a:ln w="28575">
              <a:gradFill flip="none" rotWithShape="1">
                <a:gsLst>
                  <a:gs pos="100000">
                    <a:srgbClr val="FFFFFF"/>
                  </a:gs>
                  <a:gs pos="0">
                    <a:srgbClr val="D9D9DA"/>
                  </a:gs>
                </a:gsLst>
                <a:lin ang="18900000" scaled="1"/>
                <a:tileRect/>
              </a:gradFill>
            </a:ln>
            <a:effectLst>
              <a:outerShdw blurRad="101600" dist="63500" dir="7200000" sx="101000" sy="101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2"/>
                </a:solidFill>
              </a:endParaRPr>
            </a:p>
          </p:txBody>
        </p:sp>
        <p:grpSp>
          <p:nvGrpSpPr>
            <p:cNvPr id="35" name="组合 34"/>
            <p:cNvGrpSpPr>
              <a:grpSpLocks noChangeAspect="1"/>
            </p:cNvGrpSpPr>
            <p:nvPr/>
          </p:nvGrpSpPr>
          <p:grpSpPr>
            <a:xfrm>
              <a:off x="7680860" y="2257749"/>
              <a:ext cx="396000" cy="577624"/>
              <a:chOff x="1797050" y="5657850"/>
              <a:chExt cx="422275" cy="615950"/>
            </a:xfrm>
            <a:solidFill>
              <a:schemeClr val="accent2"/>
            </a:solidFill>
          </p:grpSpPr>
          <p:sp>
            <p:nvSpPr>
              <p:cNvPr id="37" name="Oval 114"/>
              <p:cNvSpPr>
                <a:spLocks noChangeArrowheads="1"/>
              </p:cNvSpPr>
              <p:nvPr/>
            </p:nvSpPr>
            <p:spPr bwMode="auto">
              <a:xfrm>
                <a:off x="1970088" y="5832475"/>
                <a:ext cx="38100" cy="381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accent2"/>
                  </a:solidFill>
                </a:endParaRPr>
              </a:p>
            </p:txBody>
          </p:sp>
          <p:sp>
            <p:nvSpPr>
              <p:cNvPr id="38" name="Oval 115"/>
              <p:cNvSpPr>
                <a:spLocks noChangeArrowheads="1"/>
              </p:cNvSpPr>
              <p:nvPr/>
            </p:nvSpPr>
            <p:spPr bwMode="auto">
              <a:xfrm>
                <a:off x="1970088" y="6062663"/>
                <a:ext cx="38100" cy="381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accent2"/>
                  </a:solidFill>
                </a:endParaRPr>
              </a:p>
            </p:txBody>
          </p:sp>
          <p:sp>
            <p:nvSpPr>
              <p:cNvPr id="39" name="Oval 116"/>
              <p:cNvSpPr>
                <a:spLocks noChangeArrowheads="1"/>
              </p:cNvSpPr>
              <p:nvPr/>
            </p:nvSpPr>
            <p:spPr bwMode="auto">
              <a:xfrm>
                <a:off x="1854200" y="5946775"/>
                <a:ext cx="38100" cy="381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accent2"/>
                  </a:solidFill>
                </a:endParaRPr>
              </a:p>
            </p:txBody>
          </p:sp>
          <p:sp>
            <p:nvSpPr>
              <p:cNvPr id="40" name="Oval 117"/>
              <p:cNvSpPr>
                <a:spLocks noChangeArrowheads="1"/>
              </p:cNvSpPr>
              <p:nvPr/>
            </p:nvSpPr>
            <p:spPr bwMode="auto">
              <a:xfrm>
                <a:off x="2084388" y="5946775"/>
                <a:ext cx="38100" cy="381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accent2"/>
                  </a:solidFill>
                </a:endParaRPr>
              </a:p>
            </p:txBody>
          </p:sp>
          <p:sp>
            <p:nvSpPr>
              <p:cNvPr id="41" name="Freeform 118"/>
              <p:cNvSpPr/>
              <p:nvPr/>
            </p:nvSpPr>
            <p:spPr bwMode="auto">
              <a:xfrm>
                <a:off x="1887538" y="6024563"/>
                <a:ext cx="38100" cy="42862"/>
              </a:xfrm>
              <a:custGeom>
                <a:avLst/>
                <a:gdLst>
                  <a:gd name="T0" fmla="*/ 1 w 8"/>
                  <a:gd name="T1" fmla="*/ 2 h 9"/>
                  <a:gd name="T2" fmla="*/ 1 w 8"/>
                  <a:gd name="T3" fmla="*/ 7 h 9"/>
                  <a:gd name="T4" fmla="*/ 7 w 8"/>
                  <a:gd name="T5" fmla="*/ 7 h 9"/>
                  <a:gd name="T6" fmla="*/ 7 w 8"/>
                  <a:gd name="T7" fmla="*/ 2 h 9"/>
                  <a:gd name="T8" fmla="*/ 1 w 8"/>
                  <a:gd name="T9" fmla="*/ 2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9">
                    <a:moveTo>
                      <a:pt x="1" y="2"/>
                    </a:moveTo>
                    <a:cubicBezTo>
                      <a:pt x="0" y="3"/>
                      <a:pt x="0" y="6"/>
                      <a:pt x="1" y="7"/>
                    </a:cubicBezTo>
                    <a:cubicBezTo>
                      <a:pt x="3" y="9"/>
                      <a:pt x="5" y="9"/>
                      <a:pt x="7" y="7"/>
                    </a:cubicBezTo>
                    <a:cubicBezTo>
                      <a:pt x="8" y="6"/>
                      <a:pt x="8" y="3"/>
                      <a:pt x="7" y="2"/>
                    </a:cubicBezTo>
                    <a:cubicBezTo>
                      <a:pt x="5" y="0"/>
                      <a:pt x="3" y="0"/>
                      <a:pt x="1" y="2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accent2"/>
                  </a:solidFill>
                </a:endParaRPr>
              </a:p>
            </p:txBody>
          </p:sp>
          <p:sp>
            <p:nvSpPr>
              <p:cNvPr id="42" name="Freeform 119"/>
              <p:cNvSpPr/>
              <p:nvPr/>
            </p:nvSpPr>
            <p:spPr bwMode="auto">
              <a:xfrm>
                <a:off x="1887538" y="5861050"/>
                <a:ext cx="38100" cy="42862"/>
              </a:xfrm>
              <a:custGeom>
                <a:avLst/>
                <a:gdLst>
                  <a:gd name="T0" fmla="*/ 1 w 8"/>
                  <a:gd name="T1" fmla="*/ 2 h 9"/>
                  <a:gd name="T2" fmla="*/ 1 w 8"/>
                  <a:gd name="T3" fmla="*/ 7 h 9"/>
                  <a:gd name="T4" fmla="*/ 7 w 8"/>
                  <a:gd name="T5" fmla="*/ 7 h 9"/>
                  <a:gd name="T6" fmla="*/ 7 w 8"/>
                  <a:gd name="T7" fmla="*/ 2 h 9"/>
                  <a:gd name="T8" fmla="*/ 1 w 8"/>
                  <a:gd name="T9" fmla="*/ 2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9">
                    <a:moveTo>
                      <a:pt x="1" y="2"/>
                    </a:moveTo>
                    <a:cubicBezTo>
                      <a:pt x="0" y="3"/>
                      <a:pt x="0" y="6"/>
                      <a:pt x="1" y="7"/>
                    </a:cubicBezTo>
                    <a:cubicBezTo>
                      <a:pt x="3" y="9"/>
                      <a:pt x="5" y="9"/>
                      <a:pt x="7" y="7"/>
                    </a:cubicBezTo>
                    <a:cubicBezTo>
                      <a:pt x="8" y="6"/>
                      <a:pt x="8" y="3"/>
                      <a:pt x="7" y="2"/>
                    </a:cubicBezTo>
                    <a:cubicBezTo>
                      <a:pt x="5" y="0"/>
                      <a:pt x="3" y="0"/>
                      <a:pt x="1" y="2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accent2"/>
                  </a:solidFill>
                </a:endParaRPr>
              </a:p>
            </p:txBody>
          </p:sp>
          <p:sp>
            <p:nvSpPr>
              <p:cNvPr id="43" name="Freeform 120"/>
              <p:cNvSpPr/>
              <p:nvPr/>
            </p:nvSpPr>
            <p:spPr bwMode="auto">
              <a:xfrm>
                <a:off x="2051050" y="6024563"/>
                <a:ext cx="38100" cy="42862"/>
              </a:xfrm>
              <a:custGeom>
                <a:avLst/>
                <a:gdLst>
                  <a:gd name="T0" fmla="*/ 1 w 8"/>
                  <a:gd name="T1" fmla="*/ 2 h 9"/>
                  <a:gd name="T2" fmla="*/ 1 w 8"/>
                  <a:gd name="T3" fmla="*/ 7 h 9"/>
                  <a:gd name="T4" fmla="*/ 7 w 8"/>
                  <a:gd name="T5" fmla="*/ 7 h 9"/>
                  <a:gd name="T6" fmla="*/ 7 w 8"/>
                  <a:gd name="T7" fmla="*/ 2 h 9"/>
                  <a:gd name="T8" fmla="*/ 1 w 8"/>
                  <a:gd name="T9" fmla="*/ 2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9">
                    <a:moveTo>
                      <a:pt x="1" y="2"/>
                    </a:moveTo>
                    <a:cubicBezTo>
                      <a:pt x="0" y="3"/>
                      <a:pt x="0" y="6"/>
                      <a:pt x="1" y="7"/>
                    </a:cubicBezTo>
                    <a:cubicBezTo>
                      <a:pt x="3" y="9"/>
                      <a:pt x="5" y="9"/>
                      <a:pt x="7" y="7"/>
                    </a:cubicBezTo>
                    <a:cubicBezTo>
                      <a:pt x="8" y="6"/>
                      <a:pt x="8" y="3"/>
                      <a:pt x="7" y="2"/>
                    </a:cubicBezTo>
                    <a:cubicBezTo>
                      <a:pt x="5" y="0"/>
                      <a:pt x="3" y="0"/>
                      <a:pt x="1" y="2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accent2"/>
                  </a:solidFill>
                </a:endParaRPr>
              </a:p>
            </p:txBody>
          </p:sp>
          <p:sp>
            <p:nvSpPr>
              <p:cNvPr id="44" name="Freeform 121"/>
              <p:cNvSpPr>
                <a:spLocks noEditPoints="1"/>
              </p:cNvSpPr>
              <p:nvPr/>
            </p:nvSpPr>
            <p:spPr bwMode="auto">
              <a:xfrm>
                <a:off x="1797050" y="5657850"/>
                <a:ext cx="422275" cy="615950"/>
              </a:xfrm>
              <a:custGeom>
                <a:avLst/>
                <a:gdLst>
                  <a:gd name="T0" fmla="*/ 80 w 88"/>
                  <a:gd name="T1" fmla="*/ 56 h 128"/>
                  <a:gd name="T2" fmla="*/ 79 w 88"/>
                  <a:gd name="T3" fmla="*/ 56 h 128"/>
                  <a:gd name="T4" fmla="*/ 70 w 88"/>
                  <a:gd name="T5" fmla="*/ 37 h 128"/>
                  <a:gd name="T6" fmla="*/ 64 w 88"/>
                  <a:gd name="T7" fmla="*/ 6 h 128"/>
                  <a:gd name="T8" fmla="*/ 56 w 88"/>
                  <a:gd name="T9" fmla="*/ 0 h 128"/>
                  <a:gd name="T10" fmla="*/ 24 w 88"/>
                  <a:gd name="T11" fmla="*/ 0 h 128"/>
                  <a:gd name="T12" fmla="*/ 17 w 88"/>
                  <a:gd name="T13" fmla="*/ 6 h 128"/>
                  <a:gd name="T14" fmla="*/ 11 w 88"/>
                  <a:gd name="T15" fmla="*/ 36 h 128"/>
                  <a:gd name="T16" fmla="*/ 0 w 88"/>
                  <a:gd name="T17" fmla="*/ 64 h 128"/>
                  <a:gd name="T18" fmla="*/ 10 w 88"/>
                  <a:gd name="T19" fmla="*/ 90 h 128"/>
                  <a:gd name="T20" fmla="*/ 16 w 88"/>
                  <a:gd name="T21" fmla="*/ 121 h 128"/>
                  <a:gd name="T22" fmla="*/ 24 w 88"/>
                  <a:gd name="T23" fmla="*/ 128 h 128"/>
                  <a:gd name="T24" fmla="*/ 56 w 88"/>
                  <a:gd name="T25" fmla="*/ 128 h 128"/>
                  <a:gd name="T26" fmla="*/ 64 w 88"/>
                  <a:gd name="T27" fmla="*/ 121 h 128"/>
                  <a:gd name="T28" fmla="*/ 70 w 88"/>
                  <a:gd name="T29" fmla="*/ 90 h 128"/>
                  <a:gd name="T30" fmla="*/ 79 w 88"/>
                  <a:gd name="T31" fmla="*/ 71 h 128"/>
                  <a:gd name="T32" fmla="*/ 80 w 88"/>
                  <a:gd name="T33" fmla="*/ 72 h 128"/>
                  <a:gd name="T34" fmla="*/ 88 w 88"/>
                  <a:gd name="T35" fmla="*/ 64 h 128"/>
                  <a:gd name="T36" fmla="*/ 80 w 88"/>
                  <a:gd name="T37" fmla="*/ 56 h 128"/>
                  <a:gd name="T38" fmla="*/ 24 w 88"/>
                  <a:gd name="T39" fmla="*/ 8 h 128"/>
                  <a:gd name="T40" fmla="*/ 56 w 88"/>
                  <a:gd name="T41" fmla="*/ 8 h 128"/>
                  <a:gd name="T42" fmla="*/ 60 w 88"/>
                  <a:gd name="T43" fmla="*/ 29 h 128"/>
                  <a:gd name="T44" fmla="*/ 40 w 88"/>
                  <a:gd name="T45" fmla="*/ 24 h 128"/>
                  <a:gd name="T46" fmla="*/ 20 w 88"/>
                  <a:gd name="T47" fmla="*/ 29 h 128"/>
                  <a:gd name="T48" fmla="*/ 24 w 88"/>
                  <a:gd name="T49" fmla="*/ 8 h 128"/>
                  <a:gd name="T50" fmla="*/ 56 w 88"/>
                  <a:gd name="T51" fmla="*/ 120 h 128"/>
                  <a:gd name="T52" fmla="*/ 24 w 88"/>
                  <a:gd name="T53" fmla="*/ 120 h 128"/>
                  <a:gd name="T54" fmla="*/ 20 w 88"/>
                  <a:gd name="T55" fmla="*/ 98 h 128"/>
                  <a:gd name="T56" fmla="*/ 40 w 88"/>
                  <a:gd name="T57" fmla="*/ 104 h 128"/>
                  <a:gd name="T58" fmla="*/ 60 w 88"/>
                  <a:gd name="T59" fmla="*/ 98 h 128"/>
                  <a:gd name="T60" fmla="*/ 56 w 88"/>
                  <a:gd name="T61" fmla="*/ 120 h 128"/>
                  <a:gd name="T62" fmla="*/ 40 w 88"/>
                  <a:gd name="T63" fmla="*/ 96 h 128"/>
                  <a:gd name="T64" fmla="*/ 8 w 88"/>
                  <a:gd name="T65" fmla="*/ 64 h 128"/>
                  <a:gd name="T66" fmla="*/ 40 w 88"/>
                  <a:gd name="T67" fmla="*/ 32 h 128"/>
                  <a:gd name="T68" fmla="*/ 72 w 88"/>
                  <a:gd name="T69" fmla="*/ 64 h 128"/>
                  <a:gd name="T70" fmla="*/ 40 w 88"/>
                  <a:gd name="T71" fmla="*/ 96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88" h="128">
                    <a:moveTo>
                      <a:pt x="80" y="56"/>
                    </a:moveTo>
                    <a:cubicBezTo>
                      <a:pt x="80" y="56"/>
                      <a:pt x="79" y="56"/>
                      <a:pt x="79" y="56"/>
                    </a:cubicBezTo>
                    <a:cubicBezTo>
                      <a:pt x="78" y="49"/>
                      <a:pt x="75" y="43"/>
                      <a:pt x="70" y="37"/>
                    </a:cubicBezTo>
                    <a:cubicBezTo>
                      <a:pt x="64" y="6"/>
                      <a:pt x="64" y="6"/>
                      <a:pt x="64" y="6"/>
                    </a:cubicBezTo>
                    <a:cubicBezTo>
                      <a:pt x="64" y="2"/>
                      <a:pt x="60" y="0"/>
                      <a:pt x="56" y="0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21" y="0"/>
                      <a:pt x="17" y="2"/>
                      <a:pt x="17" y="6"/>
                    </a:cubicBezTo>
                    <a:cubicBezTo>
                      <a:pt x="11" y="36"/>
                      <a:pt x="11" y="36"/>
                      <a:pt x="11" y="36"/>
                    </a:cubicBezTo>
                    <a:cubicBezTo>
                      <a:pt x="4" y="43"/>
                      <a:pt x="0" y="53"/>
                      <a:pt x="0" y="64"/>
                    </a:cubicBezTo>
                    <a:cubicBezTo>
                      <a:pt x="0" y="74"/>
                      <a:pt x="4" y="83"/>
                      <a:pt x="10" y="90"/>
                    </a:cubicBezTo>
                    <a:cubicBezTo>
                      <a:pt x="16" y="121"/>
                      <a:pt x="16" y="121"/>
                      <a:pt x="16" y="121"/>
                    </a:cubicBezTo>
                    <a:cubicBezTo>
                      <a:pt x="17" y="125"/>
                      <a:pt x="20" y="128"/>
                      <a:pt x="24" y="128"/>
                    </a:cubicBezTo>
                    <a:cubicBezTo>
                      <a:pt x="56" y="128"/>
                      <a:pt x="56" y="128"/>
                      <a:pt x="56" y="128"/>
                    </a:cubicBezTo>
                    <a:cubicBezTo>
                      <a:pt x="60" y="128"/>
                      <a:pt x="63" y="125"/>
                      <a:pt x="64" y="121"/>
                    </a:cubicBezTo>
                    <a:cubicBezTo>
                      <a:pt x="70" y="90"/>
                      <a:pt x="70" y="90"/>
                      <a:pt x="70" y="90"/>
                    </a:cubicBezTo>
                    <a:cubicBezTo>
                      <a:pt x="74" y="85"/>
                      <a:pt x="78" y="79"/>
                      <a:pt x="79" y="71"/>
                    </a:cubicBezTo>
                    <a:cubicBezTo>
                      <a:pt x="79" y="71"/>
                      <a:pt x="80" y="72"/>
                      <a:pt x="80" y="72"/>
                    </a:cubicBezTo>
                    <a:cubicBezTo>
                      <a:pt x="84" y="72"/>
                      <a:pt x="88" y="68"/>
                      <a:pt x="88" y="64"/>
                    </a:cubicBezTo>
                    <a:cubicBezTo>
                      <a:pt x="88" y="59"/>
                      <a:pt x="84" y="56"/>
                      <a:pt x="80" y="56"/>
                    </a:cubicBezTo>
                    <a:moveTo>
                      <a:pt x="24" y="8"/>
                    </a:moveTo>
                    <a:cubicBezTo>
                      <a:pt x="56" y="8"/>
                      <a:pt x="56" y="8"/>
                      <a:pt x="56" y="8"/>
                    </a:cubicBezTo>
                    <a:cubicBezTo>
                      <a:pt x="60" y="29"/>
                      <a:pt x="60" y="29"/>
                      <a:pt x="60" y="29"/>
                    </a:cubicBezTo>
                    <a:cubicBezTo>
                      <a:pt x="55" y="26"/>
                      <a:pt x="48" y="24"/>
                      <a:pt x="40" y="24"/>
                    </a:cubicBezTo>
                    <a:cubicBezTo>
                      <a:pt x="33" y="24"/>
                      <a:pt x="26" y="26"/>
                      <a:pt x="20" y="29"/>
                    </a:cubicBezTo>
                    <a:lnTo>
                      <a:pt x="24" y="8"/>
                    </a:lnTo>
                    <a:close/>
                    <a:moveTo>
                      <a:pt x="56" y="120"/>
                    </a:moveTo>
                    <a:cubicBezTo>
                      <a:pt x="24" y="120"/>
                      <a:pt x="24" y="120"/>
                      <a:pt x="24" y="120"/>
                    </a:cubicBezTo>
                    <a:cubicBezTo>
                      <a:pt x="20" y="98"/>
                      <a:pt x="20" y="98"/>
                      <a:pt x="20" y="98"/>
                    </a:cubicBezTo>
                    <a:cubicBezTo>
                      <a:pt x="26" y="101"/>
                      <a:pt x="33" y="104"/>
                      <a:pt x="40" y="104"/>
                    </a:cubicBezTo>
                    <a:cubicBezTo>
                      <a:pt x="47" y="104"/>
                      <a:pt x="54" y="101"/>
                      <a:pt x="60" y="98"/>
                    </a:cubicBezTo>
                    <a:lnTo>
                      <a:pt x="56" y="120"/>
                    </a:lnTo>
                    <a:close/>
                    <a:moveTo>
                      <a:pt x="40" y="96"/>
                    </a:moveTo>
                    <a:cubicBezTo>
                      <a:pt x="22" y="96"/>
                      <a:pt x="8" y="81"/>
                      <a:pt x="8" y="64"/>
                    </a:cubicBezTo>
                    <a:cubicBezTo>
                      <a:pt x="8" y="46"/>
                      <a:pt x="22" y="32"/>
                      <a:pt x="40" y="32"/>
                    </a:cubicBezTo>
                    <a:cubicBezTo>
                      <a:pt x="58" y="32"/>
                      <a:pt x="72" y="46"/>
                      <a:pt x="72" y="64"/>
                    </a:cubicBezTo>
                    <a:cubicBezTo>
                      <a:pt x="72" y="81"/>
                      <a:pt x="58" y="96"/>
                      <a:pt x="40" y="96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accent2"/>
                  </a:solidFill>
                </a:endParaRPr>
              </a:p>
            </p:txBody>
          </p:sp>
          <p:sp>
            <p:nvSpPr>
              <p:cNvPr id="45" name="Freeform 122"/>
              <p:cNvSpPr/>
              <p:nvPr/>
            </p:nvSpPr>
            <p:spPr bwMode="auto">
              <a:xfrm>
                <a:off x="1970088" y="5865813"/>
                <a:ext cx="114300" cy="119062"/>
              </a:xfrm>
              <a:custGeom>
                <a:avLst/>
                <a:gdLst>
                  <a:gd name="T0" fmla="*/ 24 w 24"/>
                  <a:gd name="T1" fmla="*/ 1 h 25"/>
                  <a:gd name="T2" fmla="*/ 22 w 24"/>
                  <a:gd name="T3" fmla="*/ 1 h 25"/>
                  <a:gd name="T4" fmla="*/ 1 w 24"/>
                  <a:gd name="T5" fmla="*/ 18 h 25"/>
                  <a:gd name="T6" fmla="*/ 0 w 24"/>
                  <a:gd name="T7" fmla="*/ 21 h 25"/>
                  <a:gd name="T8" fmla="*/ 1 w 24"/>
                  <a:gd name="T9" fmla="*/ 23 h 25"/>
                  <a:gd name="T10" fmla="*/ 4 w 24"/>
                  <a:gd name="T11" fmla="*/ 25 h 25"/>
                  <a:gd name="T12" fmla="*/ 7 w 24"/>
                  <a:gd name="T13" fmla="*/ 23 h 25"/>
                  <a:gd name="T14" fmla="*/ 14 w 24"/>
                  <a:gd name="T15" fmla="*/ 15 h 25"/>
                  <a:gd name="T16" fmla="*/ 24 w 24"/>
                  <a:gd name="T17" fmla="*/ 3 h 25"/>
                  <a:gd name="T18" fmla="*/ 24 w 24"/>
                  <a:gd name="T19" fmla="*/ 1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4" h="25">
                    <a:moveTo>
                      <a:pt x="24" y="1"/>
                    </a:moveTo>
                    <a:cubicBezTo>
                      <a:pt x="23" y="0"/>
                      <a:pt x="23" y="0"/>
                      <a:pt x="22" y="1"/>
                    </a:cubicBezTo>
                    <a:cubicBezTo>
                      <a:pt x="1" y="18"/>
                      <a:pt x="1" y="18"/>
                      <a:pt x="1" y="18"/>
                    </a:cubicBezTo>
                    <a:cubicBezTo>
                      <a:pt x="0" y="19"/>
                      <a:pt x="0" y="20"/>
                      <a:pt x="0" y="21"/>
                    </a:cubicBezTo>
                    <a:cubicBezTo>
                      <a:pt x="0" y="22"/>
                      <a:pt x="0" y="23"/>
                      <a:pt x="1" y="23"/>
                    </a:cubicBezTo>
                    <a:cubicBezTo>
                      <a:pt x="2" y="24"/>
                      <a:pt x="3" y="25"/>
                      <a:pt x="4" y="25"/>
                    </a:cubicBezTo>
                    <a:cubicBezTo>
                      <a:pt x="5" y="25"/>
                      <a:pt x="6" y="24"/>
                      <a:pt x="7" y="23"/>
                    </a:cubicBezTo>
                    <a:cubicBezTo>
                      <a:pt x="14" y="15"/>
                      <a:pt x="14" y="15"/>
                      <a:pt x="14" y="15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4" y="2"/>
                      <a:pt x="24" y="1"/>
                      <a:pt x="24" y="1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accent2"/>
                  </a:solidFill>
                </a:endParaRPr>
              </a:p>
            </p:txBody>
          </p:sp>
        </p:grpSp>
        <p:sp>
          <p:nvSpPr>
            <p:cNvPr id="36" name="文本框 35"/>
            <p:cNvSpPr txBox="1"/>
            <p:nvPr/>
          </p:nvSpPr>
          <p:spPr>
            <a:xfrm>
              <a:off x="6485101" y="2421508"/>
              <a:ext cx="52770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dirty="0" smtClean="0">
                  <a:solidFill>
                    <a:schemeClr val="accent1"/>
                  </a:solidFill>
                  <a:latin typeface="Arial" panose="020B0604020202020204" pitchFamily="34" charset="0"/>
                  <a:ea typeface="Microsoft YaHei UI" panose="020B0503020204020204" pitchFamily="34" charset="-122"/>
                  <a:cs typeface="Arial" panose="020B0604020202020204" pitchFamily="34" charset="0"/>
                </a:rPr>
                <a:t>02</a:t>
              </a:r>
              <a:endParaRPr lang="zh-CN" altLang="en-US" sz="2400" dirty="0">
                <a:solidFill>
                  <a:schemeClr val="accent1"/>
                </a:solidFill>
                <a:latin typeface="Arial" panose="020B0604020202020204" pitchFamily="34" charset="0"/>
                <a:ea typeface="Microsoft YaHei UI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3974321" y="4074869"/>
            <a:ext cx="2104572" cy="2104572"/>
            <a:chOff x="3974321" y="4074869"/>
            <a:chExt cx="2104572" cy="2104572"/>
          </a:xfrm>
        </p:grpSpPr>
        <p:sp>
          <p:nvSpPr>
            <p:cNvPr id="47" name="泪滴形 46"/>
            <p:cNvSpPr/>
            <p:nvPr/>
          </p:nvSpPr>
          <p:spPr>
            <a:xfrm flipH="1" flipV="1">
              <a:off x="3974321" y="4074869"/>
              <a:ext cx="2104572" cy="2104572"/>
            </a:xfrm>
            <a:prstGeom prst="teardrop">
              <a:avLst/>
            </a:prstGeom>
            <a:gradFill flip="none" rotWithShape="1">
              <a:gsLst>
                <a:gs pos="100000">
                  <a:srgbClr val="FFFFFF">
                    <a:lumMod val="100000"/>
                  </a:srgbClr>
                </a:gs>
                <a:gs pos="0">
                  <a:srgbClr val="CDCDCD"/>
                </a:gs>
              </a:gsLst>
              <a:lin ang="18900000" scaled="1"/>
              <a:tileRect/>
            </a:gradFill>
            <a:ln w="28575">
              <a:gradFill flip="none" rotWithShape="1">
                <a:gsLst>
                  <a:gs pos="100000">
                    <a:srgbClr val="FFFFFF"/>
                  </a:gs>
                  <a:gs pos="0">
                    <a:srgbClr val="D9D9DA"/>
                  </a:gs>
                </a:gsLst>
                <a:lin ang="8100000" scaled="1"/>
                <a:tileRect/>
              </a:gradFill>
            </a:ln>
            <a:effectLst>
              <a:outerShdw blurRad="101600" dist="63500" dir="5400000" sx="101000" sy="101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48" name="组合 47"/>
            <p:cNvGrpSpPr>
              <a:grpSpLocks noChangeAspect="1"/>
            </p:cNvGrpSpPr>
            <p:nvPr/>
          </p:nvGrpSpPr>
          <p:grpSpPr>
            <a:xfrm>
              <a:off x="5220055" y="4737197"/>
              <a:ext cx="504000" cy="365621"/>
              <a:chOff x="4640263" y="2546350"/>
              <a:chExt cx="630238" cy="457200"/>
            </a:xfrm>
            <a:solidFill>
              <a:schemeClr val="accent3"/>
            </a:solidFill>
          </p:grpSpPr>
          <p:sp>
            <p:nvSpPr>
              <p:cNvPr id="50" name="Oval 8"/>
              <p:cNvSpPr>
                <a:spLocks noChangeArrowheads="1"/>
              </p:cNvSpPr>
              <p:nvPr/>
            </p:nvSpPr>
            <p:spPr bwMode="auto">
              <a:xfrm>
                <a:off x="4940300" y="2706688"/>
                <a:ext cx="187325" cy="18415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1" name="Freeform 9"/>
              <p:cNvSpPr>
                <a:spLocks noEditPoints="1"/>
              </p:cNvSpPr>
              <p:nvPr/>
            </p:nvSpPr>
            <p:spPr bwMode="auto">
              <a:xfrm>
                <a:off x="4640263" y="2546350"/>
                <a:ext cx="630238" cy="457200"/>
              </a:xfrm>
              <a:custGeom>
                <a:avLst/>
                <a:gdLst>
                  <a:gd name="T0" fmla="*/ 146 w 168"/>
                  <a:gd name="T1" fmla="*/ 12 h 122"/>
                  <a:gd name="T2" fmla="*/ 135 w 168"/>
                  <a:gd name="T3" fmla="*/ 12 h 122"/>
                  <a:gd name="T4" fmla="*/ 121 w 168"/>
                  <a:gd name="T5" fmla="*/ 0 h 122"/>
                  <a:gd name="T6" fmla="*/ 84 w 168"/>
                  <a:gd name="T7" fmla="*/ 0 h 122"/>
                  <a:gd name="T8" fmla="*/ 73 w 168"/>
                  <a:gd name="T9" fmla="*/ 12 h 122"/>
                  <a:gd name="T10" fmla="*/ 50 w 168"/>
                  <a:gd name="T11" fmla="*/ 12 h 122"/>
                  <a:gd name="T12" fmla="*/ 43 w 168"/>
                  <a:gd name="T13" fmla="*/ 5 h 122"/>
                  <a:gd name="T14" fmla="*/ 27 w 168"/>
                  <a:gd name="T15" fmla="*/ 5 h 122"/>
                  <a:gd name="T16" fmla="*/ 20 w 168"/>
                  <a:gd name="T17" fmla="*/ 12 h 122"/>
                  <a:gd name="T18" fmla="*/ 0 w 168"/>
                  <a:gd name="T19" fmla="*/ 34 h 122"/>
                  <a:gd name="T20" fmla="*/ 0 w 168"/>
                  <a:gd name="T21" fmla="*/ 99 h 122"/>
                  <a:gd name="T22" fmla="*/ 22 w 168"/>
                  <a:gd name="T23" fmla="*/ 122 h 122"/>
                  <a:gd name="T24" fmla="*/ 146 w 168"/>
                  <a:gd name="T25" fmla="*/ 122 h 122"/>
                  <a:gd name="T26" fmla="*/ 168 w 168"/>
                  <a:gd name="T27" fmla="*/ 99 h 122"/>
                  <a:gd name="T28" fmla="*/ 168 w 168"/>
                  <a:gd name="T29" fmla="*/ 34 h 122"/>
                  <a:gd name="T30" fmla="*/ 146 w 168"/>
                  <a:gd name="T31" fmla="*/ 12 h 122"/>
                  <a:gd name="T32" fmla="*/ 20 w 168"/>
                  <a:gd name="T33" fmla="*/ 94 h 122"/>
                  <a:gd name="T34" fmla="*/ 16 w 168"/>
                  <a:gd name="T35" fmla="*/ 98 h 122"/>
                  <a:gd name="T36" fmla="*/ 12 w 168"/>
                  <a:gd name="T37" fmla="*/ 94 h 122"/>
                  <a:gd name="T38" fmla="*/ 12 w 168"/>
                  <a:gd name="T39" fmla="*/ 49 h 122"/>
                  <a:gd name="T40" fmla="*/ 16 w 168"/>
                  <a:gd name="T41" fmla="*/ 45 h 122"/>
                  <a:gd name="T42" fmla="*/ 20 w 168"/>
                  <a:gd name="T43" fmla="*/ 49 h 122"/>
                  <a:gd name="T44" fmla="*/ 20 w 168"/>
                  <a:gd name="T45" fmla="*/ 94 h 122"/>
                  <a:gd name="T46" fmla="*/ 45 w 168"/>
                  <a:gd name="T47" fmla="*/ 29 h 122"/>
                  <a:gd name="T48" fmla="*/ 41 w 168"/>
                  <a:gd name="T49" fmla="*/ 33 h 122"/>
                  <a:gd name="T50" fmla="*/ 30 w 168"/>
                  <a:gd name="T51" fmla="*/ 33 h 122"/>
                  <a:gd name="T52" fmla="*/ 25 w 168"/>
                  <a:gd name="T53" fmla="*/ 29 h 122"/>
                  <a:gd name="T54" fmla="*/ 25 w 168"/>
                  <a:gd name="T55" fmla="*/ 26 h 122"/>
                  <a:gd name="T56" fmla="*/ 30 w 168"/>
                  <a:gd name="T57" fmla="*/ 22 h 122"/>
                  <a:gd name="T58" fmla="*/ 41 w 168"/>
                  <a:gd name="T59" fmla="*/ 22 h 122"/>
                  <a:gd name="T60" fmla="*/ 45 w 168"/>
                  <a:gd name="T61" fmla="*/ 26 h 122"/>
                  <a:gd name="T62" fmla="*/ 45 w 168"/>
                  <a:gd name="T63" fmla="*/ 29 h 122"/>
                  <a:gd name="T64" fmla="*/ 105 w 168"/>
                  <a:gd name="T65" fmla="*/ 103 h 122"/>
                  <a:gd name="T66" fmla="*/ 69 w 168"/>
                  <a:gd name="T67" fmla="*/ 67 h 122"/>
                  <a:gd name="T68" fmla="*/ 105 w 168"/>
                  <a:gd name="T69" fmla="*/ 32 h 122"/>
                  <a:gd name="T70" fmla="*/ 140 w 168"/>
                  <a:gd name="T71" fmla="*/ 67 h 122"/>
                  <a:gd name="T72" fmla="*/ 105 w 168"/>
                  <a:gd name="T73" fmla="*/ 103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68" h="122">
                    <a:moveTo>
                      <a:pt x="146" y="12"/>
                    </a:moveTo>
                    <a:cubicBezTo>
                      <a:pt x="135" y="12"/>
                      <a:pt x="135" y="12"/>
                      <a:pt x="135" y="12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84" y="0"/>
                      <a:pt x="84" y="0"/>
                      <a:pt x="84" y="0"/>
                    </a:cubicBezTo>
                    <a:cubicBezTo>
                      <a:pt x="73" y="12"/>
                      <a:pt x="73" y="12"/>
                      <a:pt x="73" y="12"/>
                    </a:cubicBezTo>
                    <a:cubicBezTo>
                      <a:pt x="50" y="12"/>
                      <a:pt x="50" y="12"/>
                      <a:pt x="50" y="12"/>
                    </a:cubicBezTo>
                    <a:cubicBezTo>
                      <a:pt x="49" y="8"/>
                      <a:pt x="47" y="5"/>
                      <a:pt x="43" y="5"/>
                    </a:cubicBezTo>
                    <a:cubicBezTo>
                      <a:pt x="27" y="5"/>
                      <a:pt x="27" y="5"/>
                      <a:pt x="27" y="5"/>
                    </a:cubicBezTo>
                    <a:cubicBezTo>
                      <a:pt x="24" y="5"/>
                      <a:pt x="21" y="8"/>
                      <a:pt x="20" y="12"/>
                    </a:cubicBezTo>
                    <a:cubicBezTo>
                      <a:pt x="9" y="13"/>
                      <a:pt x="0" y="23"/>
                      <a:pt x="0" y="34"/>
                    </a:cubicBezTo>
                    <a:cubicBezTo>
                      <a:pt x="0" y="99"/>
                      <a:pt x="0" y="99"/>
                      <a:pt x="0" y="99"/>
                    </a:cubicBezTo>
                    <a:cubicBezTo>
                      <a:pt x="0" y="112"/>
                      <a:pt x="10" y="122"/>
                      <a:pt x="22" y="122"/>
                    </a:cubicBezTo>
                    <a:cubicBezTo>
                      <a:pt x="146" y="122"/>
                      <a:pt x="146" y="122"/>
                      <a:pt x="146" y="122"/>
                    </a:cubicBezTo>
                    <a:cubicBezTo>
                      <a:pt x="158" y="122"/>
                      <a:pt x="168" y="112"/>
                      <a:pt x="168" y="99"/>
                    </a:cubicBezTo>
                    <a:cubicBezTo>
                      <a:pt x="168" y="34"/>
                      <a:pt x="168" y="34"/>
                      <a:pt x="168" y="34"/>
                    </a:cubicBezTo>
                    <a:cubicBezTo>
                      <a:pt x="168" y="22"/>
                      <a:pt x="158" y="12"/>
                      <a:pt x="146" y="12"/>
                    </a:cubicBezTo>
                    <a:moveTo>
                      <a:pt x="20" y="94"/>
                    </a:moveTo>
                    <a:cubicBezTo>
                      <a:pt x="20" y="96"/>
                      <a:pt x="18" y="98"/>
                      <a:pt x="16" y="98"/>
                    </a:cubicBezTo>
                    <a:cubicBezTo>
                      <a:pt x="14" y="98"/>
                      <a:pt x="12" y="96"/>
                      <a:pt x="12" y="94"/>
                    </a:cubicBezTo>
                    <a:cubicBezTo>
                      <a:pt x="12" y="49"/>
                      <a:pt x="12" y="49"/>
                      <a:pt x="12" y="49"/>
                    </a:cubicBezTo>
                    <a:cubicBezTo>
                      <a:pt x="12" y="47"/>
                      <a:pt x="14" y="45"/>
                      <a:pt x="16" y="45"/>
                    </a:cubicBezTo>
                    <a:cubicBezTo>
                      <a:pt x="18" y="45"/>
                      <a:pt x="20" y="47"/>
                      <a:pt x="20" y="49"/>
                    </a:cubicBezTo>
                    <a:lnTo>
                      <a:pt x="20" y="94"/>
                    </a:lnTo>
                    <a:close/>
                    <a:moveTo>
                      <a:pt x="45" y="29"/>
                    </a:moveTo>
                    <a:cubicBezTo>
                      <a:pt x="45" y="31"/>
                      <a:pt x="43" y="33"/>
                      <a:pt x="41" y="33"/>
                    </a:cubicBezTo>
                    <a:cubicBezTo>
                      <a:pt x="30" y="33"/>
                      <a:pt x="30" y="33"/>
                      <a:pt x="30" y="33"/>
                    </a:cubicBezTo>
                    <a:cubicBezTo>
                      <a:pt x="27" y="33"/>
                      <a:pt x="25" y="31"/>
                      <a:pt x="25" y="29"/>
                    </a:cubicBezTo>
                    <a:cubicBezTo>
                      <a:pt x="25" y="26"/>
                      <a:pt x="25" y="26"/>
                      <a:pt x="25" y="26"/>
                    </a:cubicBezTo>
                    <a:cubicBezTo>
                      <a:pt x="25" y="24"/>
                      <a:pt x="27" y="22"/>
                      <a:pt x="30" y="22"/>
                    </a:cubicBezTo>
                    <a:cubicBezTo>
                      <a:pt x="41" y="22"/>
                      <a:pt x="41" y="22"/>
                      <a:pt x="41" y="22"/>
                    </a:cubicBezTo>
                    <a:cubicBezTo>
                      <a:pt x="43" y="22"/>
                      <a:pt x="45" y="24"/>
                      <a:pt x="45" y="26"/>
                    </a:cubicBezTo>
                    <a:lnTo>
                      <a:pt x="45" y="29"/>
                    </a:lnTo>
                    <a:close/>
                    <a:moveTo>
                      <a:pt x="105" y="103"/>
                    </a:moveTo>
                    <a:cubicBezTo>
                      <a:pt x="85" y="103"/>
                      <a:pt x="69" y="87"/>
                      <a:pt x="69" y="67"/>
                    </a:cubicBezTo>
                    <a:cubicBezTo>
                      <a:pt x="69" y="48"/>
                      <a:pt x="85" y="32"/>
                      <a:pt x="105" y="32"/>
                    </a:cubicBezTo>
                    <a:cubicBezTo>
                      <a:pt x="124" y="32"/>
                      <a:pt x="140" y="48"/>
                      <a:pt x="140" y="67"/>
                    </a:cubicBezTo>
                    <a:cubicBezTo>
                      <a:pt x="140" y="87"/>
                      <a:pt x="124" y="103"/>
                      <a:pt x="105" y="103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49" name="文本框 48"/>
            <p:cNvSpPr txBox="1"/>
            <p:nvPr/>
          </p:nvSpPr>
          <p:spPr>
            <a:xfrm>
              <a:off x="4135721" y="4737197"/>
              <a:ext cx="52770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dirty="0" smtClean="0">
                  <a:solidFill>
                    <a:schemeClr val="accent1"/>
                  </a:solidFill>
                  <a:latin typeface="Arial" panose="020B0604020202020204" pitchFamily="34" charset="0"/>
                  <a:ea typeface="Microsoft YaHei UI" panose="020B0503020204020204" pitchFamily="34" charset="-122"/>
                  <a:cs typeface="Arial" panose="020B0604020202020204" pitchFamily="34" charset="0"/>
                </a:rPr>
                <a:t>03</a:t>
              </a:r>
              <a:endParaRPr lang="zh-CN" altLang="en-US" sz="2400" dirty="0">
                <a:solidFill>
                  <a:schemeClr val="accent1"/>
                </a:solidFill>
                <a:latin typeface="Arial" panose="020B0604020202020204" pitchFamily="34" charset="0"/>
                <a:ea typeface="Microsoft YaHei UI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6251930" y="4074869"/>
            <a:ext cx="2104572" cy="2104572"/>
            <a:chOff x="6251930" y="4074869"/>
            <a:chExt cx="2104572" cy="2104572"/>
          </a:xfrm>
        </p:grpSpPr>
        <p:sp>
          <p:nvSpPr>
            <p:cNvPr id="53" name="泪滴形 52"/>
            <p:cNvSpPr/>
            <p:nvPr/>
          </p:nvSpPr>
          <p:spPr>
            <a:xfrm flipV="1">
              <a:off x="6251930" y="4074869"/>
              <a:ext cx="2104572" cy="2104572"/>
            </a:xfrm>
            <a:prstGeom prst="teardrop">
              <a:avLst/>
            </a:prstGeom>
            <a:gradFill flip="none" rotWithShape="1">
              <a:gsLst>
                <a:gs pos="100000">
                  <a:srgbClr val="FFFFFF">
                    <a:lumMod val="100000"/>
                  </a:srgbClr>
                </a:gs>
                <a:gs pos="0">
                  <a:srgbClr val="D9D9DA"/>
                </a:gs>
              </a:gsLst>
              <a:lin ang="13500000" scaled="1"/>
              <a:tileRect/>
            </a:gradFill>
            <a:ln w="28575">
              <a:gradFill flip="none" rotWithShape="1">
                <a:gsLst>
                  <a:gs pos="100000">
                    <a:srgbClr val="FFFFFF"/>
                  </a:gs>
                  <a:gs pos="0">
                    <a:srgbClr val="D9D9DA"/>
                  </a:gs>
                </a:gsLst>
                <a:lin ang="2700000" scaled="1"/>
                <a:tileRect/>
              </a:gradFill>
            </a:ln>
            <a:effectLst>
              <a:outerShdw blurRad="101600" dist="63500" dir="5400000" sx="101000" sy="101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Freeform 266"/>
            <p:cNvSpPr>
              <a:spLocks noChangeAspect="1" noEditPoints="1"/>
            </p:cNvSpPr>
            <p:nvPr/>
          </p:nvSpPr>
          <p:spPr bwMode="auto">
            <a:xfrm>
              <a:off x="7644860" y="4628915"/>
              <a:ext cx="468000" cy="512754"/>
            </a:xfrm>
            <a:custGeom>
              <a:avLst/>
              <a:gdLst>
                <a:gd name="T0" fmla="*/ 62 w 183"/>
                <a:gd name="T1" fmla="*/ 22 h 200"/>
                <a:gd name="T2" fmla="*/ 36 w 183"/>
                <a:gd name="T3" fmla="*/ 11 h 200"/>
                <a:gd name="T4" fmla="*/ 0 w 183"/>
                <a:gd name="T5" fmla="*/ 48 h 200"/>
                <a:gd name="T6" fmla="*/ 9 w 183"/>
                <a:gd name="T7" fmla="*/ 73 h 200"/>
                <a:gd name="T8" fmla="*/ 62 w 183"/>
                <a:gd name="T9" fmla="*/ 22 h 200"/>
                <a:gd name="T10" fmla="*/ 147 w 183"/>
                <a:gd name="T11" fmla="*/ 11 h 200"/>
                <a:gd name="T12" fmla="*/ 119 w 183"/>
                <a:gd name="T13" fmla="*/ 23 h 200"/>
                <a:gd name="T14" fmla="*/ 170 w 183"/>
                <a:gd name="T15" fmla="*/ 76 h 200"/>
                <a:gd name="T16" fmla="*/ 183 w 183"/>
                <a:gd name="T17" fmla="*/ 48 h 200"/>
                <a:gd name="T18" fmla="*/ 147 w 183"/>
                <a:gd name="T19" fmla="*/ 11 h 200"/>
                <a:gd name="T20" fmla="*/ 169 w 183"/>
                <a:gd name="T21" fmla="*/ 103 h 200"/>
                <a:gd name="T22" fmla="*/ 96 w 183"/>
                <a:gd name="T23" fmla="*/ 23 h 200"/>
                <a:gd name="T24" fmla="*/ 96 w 183"/>
                <a:gd name="T25" fmla="*/ 6 h 200"/>
                <a:gd name="T26" fmla="*/ 98 w 183"/>
                <a:gd name="T27" fmla="*/ 6 h 200"/>
                <a:gd name="T28" fmla="*/ 102 w 183"/>
                <a:gd name="T29" fmla="*/ 3 h 200"/>
                <a:gd name="T30" fmla="*/ 98 w 183"/>
                <a:gd name="T31" fmla="*/ 0 h 200"/>
                <a:gd name="T32" fmla="*/ 81 w 183"/>
                <a:gd name="T33" fmla="*/ 0 h 200"/>
                <a:gd name="T34" fmla="*/ 78 w 183"/>
                <a:gd name="T35" fmla="*/ 3 h 200"/>
                <a:gd name="T36" fmla="*/ 81 w 183"/>
                <a:gd name="T37" fmla="*/ 6 h 200"/>
                <a:gd name="T38" fmla="*/ 84 w 183"/>
                <a:gd name="T39" fmla="*/ 6 h 200"/>
                <a:gd name="T40" fmla="*/ 84 w 183"/>
                <a:gd name="T41" fmla="*/ 23 h 200"/>
                <a:gd name="T42" fmla="*/ 9 w 183"/>
                <a:gd name="T43" fmla="*/ 103 h 200"/>
                <a:gd name="T44" fmla="*/ 38 w 183"/>
                <a:gd name="T45" fmla="*/ 164 h 200"/>
                <a:gd name="T46" fmla="*/ 29 w 183"/>
                <a:gd name="T47" fmla="*/ 190 h 200"/>
                <a:gd name="T48" fmla="*/ 33 w 183"/>
                <a:gd name="T49" fmla="*/ 198 h 200"/>
                <a:gd name="T50" fmla="*/ 35 w 183"/>
                <a:gd name="T51" fmla="*/ 199 h 200"/>
                <a:gd name="T52" fmla="*/ 43 w 183"/>
                <a:gd name="T53" fmla="*/ 196 h 200"/>
                <a:gd name="T54" fmla="*/ 53 w 183"/>
                <a:gd name="T55" fmla="*/ 174 h 200"/>
                <a:gd name="T56" fmla="*/ 89 w 183"/>
                <a:gd name="T57" fmla="*/ 183 h 200"/>
                <a:gd name="T58" fmla="*/ 125 w 183"/>
                <a:gd name="T59" fmla="*/ 174 h 200"/>
                <a:gd name="T60" fmla="*/ 136 w 183"/>
                <a:gd name="T61" fmla="*/ 196 h 200"/>
                <a:gd name="T62" fmla="*/ 144 w 183"/>
                <a:gd name="T63" fmla="*/ 199 h 200"/>
                <a:gd name="T64" fmla="*/ 146 w 183"/>
                <a:gd name="T65" fmla="*/ 198 h 200"/>
                <a:gd name="T66" fmla="*/ 149 w 183"/>
                <a:gd name="T67" fmla="*/ 190 h 200"/>
                <a:gd name="T68" fmla="*/ 141 w 183"/>
                <a:gd name="T69" fmla="*/ 164 h 200"/>
                <a:gd name="T70" fmla="*/ 169 w 183"/>
                <a:gd name="T71" fmla="*/ 103 h 200"/>
                <a:gd name="T72" fmla="*/ 89 w 183"/>
                <a:gd name="T73" fmla="*/ 167 h 200"/>
                <a:gd name="T74" fmla="*/ 25 w 183"/>
                <a:gd name="T75" fmla="*/ 103 h 200"/>
                <a:gd name="T76" fmla="*/ 89 w 183"/>
                <a:gd name="T77" fmla="*/ 39 h 200"/>
                <a:gd name="T78" fmla="*/ 153 w 183"/>
                <a:gd name="T79" fmla="*/ 103 h 200"/>
                <a:gd name="T80" fmla="*/ 89 w 183"/>
                <a:gd name="T81" fmla="*/ 167 h 200"/>
                <a:gd name="T82" fmla="*/ 97 w 183"/>
                <a:gd name="T83" fmla="*/ 111 h 200"/>
                <a:gd name="T84" fmla="*/ 100 w 183"/>
                <a:gd name="T85" fmla="*/ 103 h 200"/>
                <a:gd name="T86" fmla="*/ 91 w 183"/>
                <a:gd name="T87" fmla="*/ 92 h 200"/>
                <a:gd name="T88" fmla="*/ 91 w 183"/>
                <a:gd name="T89" fmla="*/ 55 h 200"/>
                <a:gd name="T90" fmla="*/ 89 w 183"/>
                <a:gd name="T91" fmla="*/ 53 h 200"/>
                <a:gd name="T92" fmla="*/ 87 w 183"/>
                <a:gd name="T93" fmla="*/ 55 h 200"/>
                <a:gd name="T94" fmla="*/ 87 w 183"/>
                <a:gd name="T95" fmla="*/ 92 h 200"/>
                <a:gd name="T96" fmla="*/ 78 w 183"/>
                <a:gd name="T97" fmla="*/ 103 h 200"/>
                <a:gd name="T98" fmla="*/ 89 w 183"/>
                <a:gd name="T99" fmla="*/ 114 h 200"/>
                <a:gd name="T100" fmla="*/ 93 w 183"/>
                <a:gd name="T101" fmla="*/ 113 h 200"/>
                <a:gd name="T102" fmla="*/ 104 w 183"/>
                <a:gd name="T103" fmla="*/ 131 h 200"/>
                <a:gd name="T104" fmla="*/ 107 w 183"/>
                <a:gd name="T105" fmla="*/ 132 h 200"/>
                <a:gd name="T106" fmla="*/ 108 w 183"/>
                <a:gd name="T107" fmla="*/ 129 h 200"/>
                <a:gd name="T108" fmla="*/ 97 w 183"/>
                <a:gd name="T109" fmla="*/ 111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83" h="200">
                  <a:moveTo>
                    <a:pt x="62" y="22"/>
                  </a:moveTo>
                  <a:cubicBezTo>
                    <a:pt x="56" y="15"/>
                    <a:pt x="46" y="11"/>
                    <a:pt x="36" y="11"/>
                  </a:cubicBezTo>
                  <a:cubicBezTo>
                    <a:pt x="16" y="11"/>
                    <a:pt x="0" y="28"/>
                    <a:pt x="0" y="48"/>
                  </a:cubicBezTo>
                  <a:cubicBezTo>
                    <a:pt x="0" y="57"/>
                    <a:pt x="3" y="66"/>
                    <a:pt x="9" y="73"/>
                  </a:cubicBezTo>
                  <a:cubicBezTo>
                    <a:pt x="18" y="49"/>
                    <a:pt x="38" y="30"/>
                    <a:pt x="62" y="22"/>
                  </a:cubicBezTo>
                  <a:close/>
                  <a:moveTo>
                    <a:pt x="147" y="11"/>
                  </a:moveTo>
                  <a:cubicBezTo>
                    <a:pt x="136" y="11"/>
                    <a:pt x="126" y="16"/>
                    <a:pt x="119" y="23"/>
                  </a:cubicBezTo>
                  <a:cubicBezTo>
                    <a:pt x="143" y="32"/>
                    <a:pt x="162" y="52"/>
                    <a:pt x="170" y="76"/>
                  </a:cubicBezTo>
                  <a:cubicBezTo>
                    <a:pt x="178" y="69"/>
                    <a:pt x="183" y="59"/>
                    <a:pt x="183" y="48"/>
                  </a:cubicBezTo>
                  <a:cubicBezTo>
                    <a:pt x="183" y="28"/>
                    <a:pt x="167" y="11"/>
                    <a:pt x="147" y="11"/>
                  </a:cubicBezTo>
                  <a:close/>
                  <a:moveTo>
                    <a:pt x="169" y="103"/>
                  </a:moveTo>
                  <a:cubicBezTo>
                    <a:pt x="169" y="61"/>
                    <a:pt x="137" y="26"/>
                    <a:pt x="96" y="23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8" y="6"/>
                    <a:pt x="98" y="6"/>
                    <a:pt x="98" y="6"/>
                  </a:cubicBezTo>
                  <a:cubicBezTo>
                    <a:pt x="100" y="6"/>
                    <a:pt x="102" y="5"/>
                    <a:pt x="102" y="3"/>
                  </a:cubicBezTo>
                  <a:cubicBezTo>
                    <a:pt x="102" y="1"/>
                    <a:pt x="100" y="0"/>
                    <a:pt x="98" y="0"/>
                  </a:cubicBezTo>
                  <a:cubicBezTo>
                    <a:pt x="81" y="0"/>
                    <a:pt x="81" y="0"/>
                    <a:pt x="81" y="0"/>
                  </a:cubicBezTo>
                  <a:cubicBezTo>
                    <a:pt x="80" y="0"/>
                    <a:pt x="78" y="1"/>
                    <a:pt x="78" y="3"/>
                  </a:cubicBezTo>
                  <a:cubicBezTo>
                    <a:pt x="78" y="5"/>
                    <a:pt x="80" y="6"/>
                    <a:pt x="81" y="6"/>
                  </a:cubicBezTo>
                  <a:cubicBezTo>
                    <a:pt x="84" y="6"/>
                    <a:pt x="84" y="6"/>
                    <a:pt x="84" y="6"/>
                  </a:cubicBezTo>
                  <a:cubicBezTo>
                    <a:pt x="84" y="23"/>
                    <a:pt x="84" y="23"/>
                    <a:pt x="84" y="23"/>
                  </a:cubicBezTo>
                  <a:cubicBezTo>
                    <a:pt x="42" y="25"/>
                    <a:pt x="9" y="60"/>
                    <a:pt x="9" y="103"/>
                  </a:cubicBezTo>
                  <a:cubicBezTo>
                    <a:pt x="9" y="127"/>
                    <a:pt x="20" y="150"/>
                    <a:pt x="38" y="164"/>
                  </a:cubicBezTo>
                  <a:cubicBezTo>
                    <a:pt x="29" y="190"/>
                    <a:pt x="29" y="190"/>
                    <a:pt x="29" y="190"/>
                  </a:cubicBezTo>
                  <a:cubicBezTo>
                    <a:pt x="28" y="194"/>
                    <a:pt x="30" y="197"/>
                    <a:pt x="33" y="198"/>
                  </a:cubicBezTo>
                  <a:cubicBezTo>
                    <a:pt x="35" y="199"/>
                    <a:pt x="35" y="199"/>
                    <a:pt x="35" y="199"/>
                  </a:cubicBezTo>
                  <a:cubicBezTo>
                    <a:pt x="38" y="200"/>
                    <a:pt x="41" y="199"/>
                    <a:pt x="43" y="196"/>
                  </a:cubicBezTo>
                  <a:cubicBezTo>
                    <a:pt x="53" y="174"/>
                    <a:pt x="53" y="174"/>
                    <a:pt x="53" y="174"/>
                  </a:cubicBezTo>
                  <a:cubicBezTo>
                    <a:pt x="64" y="180"/>
                    <a:pt x="76" y="183"/>
                    <a:pt x="89" y="183"/>
                  </a:cubicBezTo>
                  <a:cubicBezTo>
                    <a:pt x="102" y="183"/>
                    <a:pt x="114" y="180"/>
                    <a:pt x="125" y="174"/>
                  </a:cubicBezTo>
                  <a:cubicBezTo>
                    <a:pt x="136" y="196"/>
                    <a:pt x="136" y="196"/>
                    <a:pt x="136" y="196"/>
                  </a:cubicBezTo>
                  <a:cubicBezTo>
                    <a:pt x="137" y="199"/>
                    <a:pt x="141" y="200"/>
                    <a:pt x="144" y="199"/>
                  </a:cubicBezTo>
                  <a:cubicBezTo>
                    <a:pt x="146" y="198"/>
                    <a:pt x="146" y="198"/>
                    <a:pt x="146" y="198"/>
                  </a:cubicBezTo>
                  <a:cubicBezTo>
                    <a:pt x="149" y="197"/>
                    <a:pt x="150" y="194"/>
                    <a:pt x="149" y="190"/>
                  </a:cubicBezTo>
                  <a:cubicBezTo>
                    <a:pt x="141" y="164"/>
                    <a:pt x="141" y="164"/>
                    <a:pt x="141" y="164"/>
                  </a:cubicBezTo>
                  <a:cubicBezTo>
                    <a:pt x="158" y="149"/>
                    <a:pt x="169" y="127"/>
                    <a:pt x="169" y="103"/>
                  </a:cubicBezTo>
                  <a:close/>
                  <a:moveTo>
                    <a:pt x="89" y="167"/>
                  </a:moveTo>
                  <a:cubicBezTo>
                    <a:pt x="54" y="167"/>
                    <a:pt x="25" y="138"/>
                    <a:pt x="25" y="103"/>
                  </a:cubicBezTo>
                  <a:cubicBezTo>
                    <a:pt x="25" y="67"/>
                    <a:pt x="54" y="39"/>
                    <a:pt x="89" y="39"/>
                  </a:cubicBezTo>
                  <a:cubicBezTo>
                    <a:pt x="124" y="39"/>
                    <a:pt x="153" y="67"/>
                    <a:pt x="153" y="103"/>
                  </a:cubicBezTo>
                  <a:cubicBezTo>
                    <a:pt x="153" y="138"/>
                    <a:pt x="124" y="167"/>
                    <a:pt x="89" y="167"/>
                  </a:cubicBezTo>
                  <a:close/>
                  <a:moveTo>
                    <a:pt x="97" y="111"/>
                  </a:moveTo>
                  <a:cubicBezTo>
                    <a:pt x="99" y="109"/>
                    <a:pt x="100" y="106"/>
                    <a:pt x="100" y="103"/>
                  </a:cubicBezTo>
                  <a:cubicBezTo>
                    <a:pt x="100" y="97"/>
                    <a:pt x="96" y="93"/>
                    <a:pt x="91" y="92"/>
                  </a:cubicBezTo>
                  <a:cubicBezTo>
                    <a:pt x="91" y="55"/>
                    <a:pt x="91" y="55"/>
                    <a:pt x="91" y="55"/>
                  </a:cubicBezTo>
                  <a:cubicBezTo>
                    <a:pt x="91" y="54"/>
                    <a:pt x="90" y="53"/>
                    <a:pt x="89" y="53"/>
                  </a:cubicBezTo>
                  <a:cubicBezTo>
                    <a:pt x="88" y="53"/>
                    <a:pt x="87" y="54"/>
                    <a:pt x="87" y="55"/>
                  </a:cubicBezTo>
                  <a:cubicBezTo>
                    <a:pt x="87" y="92"/>
                    <a:pt x="87" y="92"/>
                    <a:pt x="87" y="92"/>
                  </a:cubicBezTo>
                  <a:cubicBezTo>
                    <a:pt x="82" y="93"/>
                    <a:pt x="78" y="97"/>
                    <a:pt x="78" y="103"/>
                  </a:cubicBezTo>
                  <a:cubicBezTo>
                    <a:pt x="78" y="109"/>
                    <a:pt x="83" y="114"/>
                    <a:pt x="89" y="114"/>
                  </a:cubicBezTo>
                  <a:cubicBezTo>
                    <a:pt x="90" y="114"/>
                    <a:pt x="92" y="114"/>
                    <a:pt x="93" y="113"/>
                  </a:cubicBezTo>
                  <a:cubicBezTo>
                    <a:pt x="104" y="131"/>
                    <a:pt x="104" y="131"/>
                    <a:pt x="104" y="131"/>
                  </a:cubicBezTo>
                  <a:cubicBezTo>
                    <a:pt x="105" y="132"/>
                    <a:pt x="106" y="133"/>
                    <a:pt x="107" y="132"/>
                  </a:cubicBezTo>
                  <a:cubicBezTo>
                    <a:pt x="108" y="131"/>
                    <a:pt x="109" y="130"/>
                    <a:pt x="108" y="129"/>
                  </a:cubicBezTo>
                  <a:lnTo>
                    <a:pt x="97" y="11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/>
                </a:solidFill>
              </a:endParaRPr>
            </a:p>
          </p:txBody>
        </p:sp>
        <p:sp>
          <p:nvSpPr>
            <p:cNvPr id="55" name="文本框 54"/>
            <p:cNvSpPr txBox="1"/>
            <p:nvPr/>
          </p:nvSpPr>
          <p:spPr>
            <a:xfrm>
              <a:off x="6485101" y="4737197"/>
              <a:ext cx="52770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dirty="0" smtClean="0">
                  <a:solidFill>
                    <a:schemeClr val="accent1"/>
                  </a:solidFill>
                  <a:latin typeface="Arial" panose="020B0604020202020204" pitchFamily="34" charset="0"/>
                  <a:ea typeface="Microsoft YaHei UI" panose="020B0503020204020204" pitchFamily="34" charset="-122"/>
                  <a:cs typeface="Arial" panose="020B0604020202020204" pitchFamily="34" charset="0"/>
                </a:rPr>
                <a:t>04</a:t>
              </a:r>
              <a:endParaRPr lang="zh-CN" altLang="en-US" sz="2400" dirty="0">
                <a:solidFill>
                  <a:schemeClr val="accent1"/>
                </a:solidFill>
                <a:latin typeface="Arial" panose="020B0604020202020204" pitchFamily="34" charset="0"/>
                <a:ea typeface="Microsoft YaHei UI" panose="020B0503020204020204" pitchFamily="34" charset="-122"/>
                <a:cs typeface="Arial" panose="020B0604020202020204" pitchFamily="34" charset="0"/>
              </a:endParaRPr>
            </a:p>
          </p:txBody>
        </p:sp>
      </p:grpSp>
      <p:sp>
        <p:nvSpPr>
          <p:cNvPr id="56" name="文本框 55"/>
          <p:cNvSpPr txBox="1"/>
          <p:nvPr/>
        </p:nvSpPr>
        <p:spPr>
          <a:xfrm>
            <a:off x="4129881" y="2917271"/>
            <a:ext cx="18700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en-US" altLang="zh-CN" sz="2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文本框 56"/>
          <p:cNvSpPr txBox="1"/>
          <p:nvPr/>
        </p:nvSpPr>
        <p:spPr>
          <a:xfrm>
            <a:off x="4129881" y="5336910"/>
            <a:ext cx="200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en-US" altLang="zh-CN" sz="2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文本框 57"/>
          <p:cNvSpPr txBox="1"/>
          <p:nvPr/>
        </p:nvSpPr>
        <p:spPr>
          <a:xfrm>
            <a:off x="6505242" y="2917271"/>
            <a:ext cx="200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en-US" altLang="zh-CN" sz="2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9" name="文本框 58"/>
          <p:cNvSpPr txBox="1"/>
          <p:nvPr/>
        </p:nvSpPr>
        <p:spPr>
          <a:xfrm>
            <a:off x="6505242" y="5336910"/>
            <a:ext cx="2006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en-US" altLang="zh-CN" sz="2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矩形 47"/>
          <p:cNvSpPr>
            <a:spLocks noChangeArrowheads="1"/>
          </p:cNvSpPr>
          <p:nvPr/>
        </p:nvSpPr>
        <p:spPr bwMode="auto">
          <a:xfrm>
            <a:off x="964292" y="2294143"/>
            <a:ext cx="2730387" cy="1126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综合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说明，在此录入上述图表的综合描述说明，在此录入上述图表的综合描述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63" name="矩形 47"/>
          <p:cNvSpPr>
            <a:spLocks noChangeArrowheads="1"/>
          </p:cNvSpPr>
          <p:nvPr/>
        </p:nvSpPr>
        <p:spPr bwMode="auto">
          <a:xfrm>
            <a:off x="8551740" y="2294143"/>
            <a:ext cx="2730387" cy="1126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综合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说明，在此录入上述图表的综合描述说明，在此录入上述图表的综合描述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64" name="矩形 47"/>
          <p:cNvSpPr>
            <a:spLocks noChangeArrowheads="1"/>
          </p:cNvSpPr>
          <p:nvPr/>
        </p:nvSpPr>
        <p:spPr bwMode="auto">
          <a:xfrm>
            <a:off x="964292" y="4862670"/>
            <a:ext cx="2730387" cy="1126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综合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说明，在此录入上述图表的综合描述说明，在此录入上述图表的综合描述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65" name="矩形 47"/>
          <p:cNvSpPr>
            <a:spLocks noChangeArrowheads="1"/>
          </p:cNvSpPr>
          <p:nvPr/>
        </p:nvSpPr>
        <p:spPr bwMode="auto">
          <a:xfrm>
            <a:off x="8551740" y="4862670"/>
            <a:ext cx="2730387" cy="1126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综合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说明，在此录入上述图表的综合描述说明，在此录入上述图表的综合描述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66" name="矩形 65"/>
          <p:cNvSpPr>
            <a:spLocks noChangeArrowheads="1"/>
          </p:cNvSpPr>
          <p:nvPr/>
        </p:nvSpPr>
        <p:spPr bwMode="auto">
          <a:xfrm>
            <a:off x="4663430" y="404105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b="1" dirty="0">
              <a:solidFill>
                <a:schemeClr val="accent1"/>
              </a:solidFill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67" name="矩形 66"/>
          <p:cNvSpPr/>
          <p:nvPr/>
        </p:nvSpPr>
        <p:spPr>
          <a:xfrm>
            <a:off x="4560829" y="880517"/>
            <a:ext cx="28520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dirty="0">
                <a:solidFill>
                  <a:schemeClr val="accent1"/>
                </a:solidFill>
              </a:rPr>
              <a:t>Click here to add your title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l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" dur="5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2" presetID="2" presetClass="entr" presetSubtype="9" fill="hold" nodeType="afterEffect" p14:presetBounceEnd="42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2000">
                                          <p:cBhvr additive="base">
                                            <p:cTn id="14" dur="4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2000">
                                          <p:cBhvr additive="base">
                                            <p:cTn id="15" dur="4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17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" dur="5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23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5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27" presetID="2" presetClass="entr" presetSubtype="3" fill="hold" nodeType="afterEffect" p14:presetBounceEnd="4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2000">
                                          <p:cBhvr additive="base">
                                            <p:cTn id="29" dur="4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2000">
                                          <p:cBhvr additive="base">
                                            <p:cTn id="30" dur="4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32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3250"/>
                                </p:stCondLst>
                                <p:childTnLst>
                                  <p:par>
                                    <p:cTn id="3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0" dur="5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3750"/>
                                </p:stCondLst>
                                <p:childTnLst>
                                  <p:par>
                                    <p:cTn id="42" presetID="2" presetClass="entr" presetSubtype="12" fill="hold" nodeType="afterEffect" p14:presetBounceEnd="4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2000">
                                          <p:cBhvr additive="base">
                                            <p:cTn id="44" dur="4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2000">
                                          <p:cBhvr additive="base">
                                            <p:cTn id="45" dur="4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4250"/>
                                </p:stCondLst>
                                <p:childTnLst>
                                  <p:par>
                                    <p:cTn id="47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1" dur="5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4750"/>
                                </p:stCondLst>
                                <p:childTnLst>
                                  <p:par>
                                    <p:cTn id="53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55" dur="5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6" fill="hold">
                                <p:stCondLst>
                                  <p:cond delay="5250"/>
                                </p:stCondLst>
                                <p:childTnLst>
                                  <p:par>
                                    <p:cTn id="57" presetID="2" presetClass="entr" presetSubtype="6" fill="hold" nodeType="afterEffect" p14:presetBounceEnd="4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2000">
                                          <p:cBhvr additive="base">
                                            <p:cTn id="59" dur="4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2000">
                                          <p:cBhvr additive="base">
                                            <p:cTn id="60" dur="4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5750"/>
                                </p:stCondLst>
                                <p:childTnLst>
                                  <p:par>
                                    <p:cTn id="62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4" dur="5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6" dur="5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6250"/>
                                </p:stCondLst>
                                <p:childTnLst>
                                  <p:par>
                                    <p:cTn id="6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0" dur="5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6" grpId="0"/>
          <p:bldP spid="57" grpId="0"/>
          <p:bldP spid="58" grpId="0"/>
          <p:bldP spid="59" grpId="0"/>
          <p:bldP spid="60" grpId="0"/>
          <p:bldP spid="63" grpId="0"/>
          <p:bldP spid="64" grpId="0"/>
          <p:bldP spid="65" grpId="0"/>
          <p:bldP spid="66" grpId="0"/>
          <p:bldP spid="67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" dur="5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2" presetID="2" presetClass="entr" presetSubtype="9" fill="hold" nodeType="after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4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4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17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" dur="5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23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5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27" presetID="2" presetClass="entr" presetSubtype="3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4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4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32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3250"/>
                                </p:stCondLst>
                                <p:childTnLst>
                                  <p:par>
                                    <p:cTn id="3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0" dur="5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3750"/>
                                </p:stCondLst>
                                <p:childTnLst>
                                  <p:par>
                                    <p:cTn id="42" presetID="2" presetClass="entr" presetSubtype="1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4" dur="4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5" dur="4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4250"/>
                                </p:stCondLst>
                                <p:childTnLst>
                                  <p:par>
                                    <p:cTn id="47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1" dur="5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4750"/>
                                </p:stCondLst>
                                <p:childTnLst>
                                  <p:par>
                                    <p:cTn id="53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55" dur="5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6" fill="hold">
                                <p:stCondLst>
                                  <p:cond delay="5250"/>
                                </p:stCondLst>
                                <p:childTnLst>
                                  <p:par>
                                    <p:cTn id="57" presetID="2" presetClass="entr" presetSubtype="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4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4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5750"/>
                                </p:stCondLst>
                                <p:childTnLst>
                                  <p:par>
                                    <p:cTn id="62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4" dur="5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6" dur="5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6250"/>
                                </p:stCondLst>
                                <p:childTnLst>
                                  <p:par>
                                    <p:cTn id="6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0" dur="5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6" grpId="0"/>
          <p:bldP spid="57" grpId="0"/>
          <p:bldP spid="58" grpId="0"/>
          <p:bldP spid="59" grpId="0"/>
          <p:bldP spid="60" grpId="0"/>
          <p:bldP spid="63" grpId="0"/>
          <p:bldP spid="64" grpId="0"/>
          <p:bldP spid="65" grpId="0"/>
          <p:bldP spid="66" grpId="0"/>
          <p:bldP spid="67" grpId="0"/>
        </p:bldLst>
      </p:timing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222739" y="2639494"/>
            <a:ext cx="600770" cy="203131"/>
            <a:chOff x="2957773" y="3083499"/>
            <a:chExt cx="600770" cy="203131"/>
          </a:xfrm>
        </p:grpSpPr>
        <p:sp>
          <p:nvSpPr>
            <p:cNvPr id="3" name="矩形 2"/>
            <p:cNvSpPr/>
            <p:nvPr/>
          </p:nvSpPr>
          <p:spPr>
            <a:xfrm>
              <a:off x="3061932" y="3167064"/>
              <a:ext cx="364685" cy="36000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4" name="椭圆 103"/>
            <p:cNvSpPr/>
            <p:nvPr/>
          </p:nvSpPr>
          <p:spPr>
            <a:xfrm>
              <a:off x="3355411" y="3083499"/>
              <a:ext cx="203132" cy="203131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>
              <a:outerShdw blurRad="63500" dist="12700" dir="1380000" sx="92000" sy="92000" algn="ctr" rotWithShape="0">
                <a:srgbClr val="000000">
                  <a:alpha val="8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6" name="椭圆 105"/>
            <p:cNvSpPr/>
            <p:nvPr/>
          </p:nvSpPr>
          <p:spPr>
            <a:xfrm>
              <a:off x="2957773" y="3108507"/>
              <a:ext cx="153116" cy="153115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>
              <a:outerShdw blurRad="63500" dist="12700" dir="1380000" sx="92000" sy="92000" algn="ctr" rotWithShape="0">
                <a:srgbClr val="000000">
                  <a:alpha val="8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1191531" y="2039577"/>
            <a:ext cx="1978361" cy="1979236"/>
            <a:chOff x="903071" y="2194824"/>
            <a:chExt cx="1978361" cy="1979236"/>
          </a:xfrm>
        </p:grpSpPr>
        <p:sp>
          <p:nvSpPr>
            <p:cNvPr id="76" name="圆角矩形 75"/>
            <p:cNvSpPr/>
            <p:nvPr/>
          </p:nvSpPr>
          <p:spPr>
            <a:xfrm>
              <a:off x="903071" y="2194824"/>
              <a:ext cx="1978361" cy="1979236"/>
            </a:xfrm>
            <a:prstGeom prst="roundRect">
              <a:avLst>
                <a:gd name="adj" fmla="val 13183"/>
              </a:avLst>
            </a:prstGeom>
            <a:solidFill>
              <a:schemeClr val="accent1"/>
            </a:solidFill>
            <a:ln w="28575">
              <a:noFill/>
            </a:ln>
            <a:effectLst>
              <a:innerShdw blurRad="88900" dist="635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5" name="组合 4"/>
            <p:cNvGrpSpPr/>
            <p:nvPr/>
          </p:nvGrpSpPr>
          <p:grpSpPr>
            <a:xfrm>
              <a:off x="987858" y="2280048"/>
              <a:ext cx="1808787" cy="1808787"/>
              <a:chOff x="1086235" y="2565000"/>
              <a:chExt cx="1728000" cy="1728000"/>
            </a:xfrm>
          </p:grpSpPr>
          <p:sp>
            <p:nvSpPr>
              <p:cNvPr id="77" name="椭圆 76"/>
              <p:cNvSpPr/>
              <p:nvPr/>
            </p:nvSpPr>
            <p:spPr>
              <a:xfrm>
                <a:off x="1086235" y="2565000"/>
                <a:ext cx="1728000" cy="1728000"/>
              </a:xfrm>
              <a:prstGeom prst="ellipse">
                <a:avLst/>
              </a:prstGeom>
              <a:gradFill rotWithShape="1">
                <a:gsLst>
                  <a:gs pos="66000">
                    <a:srgbClr val="ECECEC"/>
                  </a:gs>
                  <a:gs pos="100000">
                    <a:srgbClr val="F7F7F7"/>
                  </a:gs>
                  <a:gs pos="7000">
                    <a:srgbClr val="BEBEBE"/>
                  </a:gs>
                </a:gsLst>
                <a:lin ang="7800000" scaled="0"/>
              </a:gradFill>
              <a:ln w="31750">
                <a:noFill/>
              </a:ln>
              <a:effectLst>
                <a:outerShdw blurRad="76200" dist="50800" dir="8100000" sx="101000" sy="101000" algn="ctr" rotWithShape="0">
                  <a:schemeClr val="tx1">
                    <a:lumMod val="90000"/>
                    <a:lumOff val="10000"/>
                    <a:alpha val="60000"/>
                  </a:schemeClr>
                </a:outerShdw>
              </a:effectLst>
            </p:spPr>
            <p:txBody>
              <a:bodyPr wrap="none" anchor="ctr"/>
              <a:lstStyle/>
              <a:p>
                <a:pPr latinLnBrk="1"/>
                <a:endParaRPr kumimoji="1" lang="zh-CN" altLang="en-US" sz="2400">
                  <a:solidFill>
                    <a:srgbClr val="000000"/>
                  </a:solidFill>
                  <a:latin typeface="Gulim" panose="020B0600000101010101" charset="-127"/>
                  <a:ea typeface="Gulim" panose="020B0600000101010101" charset="-127"/>
                </a:endParaRPr>
              </a:p>
            </p:txBody>
          </p:sp>
          <p:sp>
            <p:nvSpPr>
              <p:cNvPr id="78" name="椭圆 77"/>
              <p:cNvSpPr/>
              <p:nvPr/>
            </p:nvSpPr>
            <p:spPr>
              <a:xfrm>
                <a:off x="1320235" y="2799000"/>
                <a:ext cx="1260000" cy="1260000"/>
              </a:xfrm>
              <a:prstGeom prst="ellipse">
                <a:avLst/>
              </a:prstGeom>
              <a:gradFill rotWithShape="1">
                <a:gsLst>
                  <a:gs pos="66000">
                    <a:srgbClr val="ECECEC"/>
                  </a:gs>
                  <a:gs pos="100000">
                    <a:srgbClr val="F7F7F7"/>
                  </a:gs>
                  <a:gs pos="7000">
                    <a:srgbClr val="BEBEBE"/>
                  </a:gs>
                </a:gsLst>
                <a:lin ang="16800000" scaled="0"/>
              </a:gradFill>
              <a:ln w="31750">
                <a:noFill/>
              </a:ln>
              <a:effectLst/>
            </p:spPr>
            <p:txBody>
              <a:bodyPr wrap="none" anchor="ctr"/>
              <a:lstStyle/>
              <a:p>
                <a:pPr latinLnBrk="1"/>
                <a:endParaRPr kumimoji="1" lang="zh-CN" altLang="en-US" sz="2400">
                  <a:solidFill>
                    <a:srgbClr val="000000"/>
                  </a:solidFill>
                  <a:latin typeface="Gulim" panose="020B0600000101010101" charset="-127"/>
                  <a:ea typeface="Gulim" panose="020B0600000101010101" charset="-127"/>
                </a:endParaRPr>
              </a:p>
            </p:txBody>
          </p:sp>
          <p:sp>
            <p:nvSpPr>
              <p:cNvPr id="129" name="任意多边形 128"/>
              <p:cNvSpPr/>
              <p:nvPr/>
            </p:nvSpPr>
            <p:spPr>
              <a:xfrm>
                <a:off x="1657656" y="3163716"/>
                <a:ext cx="568445" cy="530568"/>
              </a:xfrm>
              <a:custGeom>
                <a:avLst/>
                <a:gdLst>
                  <a:gd name="connsiteX0" fmla="*/ 477800 w 611000"/>
                  <a:gd name="connsiteY0" fmla="*/ 437086 h 570286"/>
                  <a:gd name="connsiteX1" fmla="*/ 611000 w 611000"/>
                  <a:gd name="connsiteY1" fmla="*/ 437086 h 570286"/>
                  <a:gd name="connsiteX2" fmla="*/ 611000 w 611000"/>
                  <a:gd name="connsiteY2" fmla="*/ 570286 h 570286"/>
                  <a:gd name="connsiteX3" fmla="*/ 477800 w 611000"/>
                  <a:gd name="connsiteY3" fmla="*/ 570286 h 570286"/>
                  <a:gd name="connsiteX4" fmla="*/ 273555 w 611000"/>
                  <a:gd name="connsiteY4" fmla="*/ 437086 h 570286"/>
                  <a:gd name="connsiteX5" fmla="*/ 406755 w 611000"/>
                  <a:gd name="connsiteY5" fmla="*/ 437086 h 570286"/>
                  <a:gd name="connsiteX6" fmla="*/ 406755 w 611000"/>
                  <a:gd name="connsiteY6" fmla="*/ 570286 h 570286"/>
                  <a:gd name="connsiteX7" fmla="*/ 273555 w 611000"/>
                  <a:gd name="connsiteY7" fmla="*/ 570286 h 570286"/>
                  <a:gd name="connsiteX8" fmla="*/ 69311 w 611000"/>
                  <a:gd name="connsiteY8" fmla="*/ 437086 h 570286"/>
                  <a:gd name="connsiteX9" fmla="*/ 202511 w 611000"/>
                  <a:gd name="connsiteY9" fmla="*/ 437086 h 570286"/>
                  <a:gd name="connsiteX10" fmla="*/ 202511 w 611000"/>
                  <a:gd name="connsiteY10" fmla="*/ 570286 h 570286"/>
                  <a:gd name="connsiteX11" fmla="*/ 69311 w 611000"/>
                  <a:gd name="connsiteY11" fmla="*/ 570286 h 570286"/>
                  <a:gd name="connsiteX12" fmla="*/ 477800 w 611000"/>
                  <a:gd name="connsiteY12" fmla="*/ 262552 h 570286"/>
                  <a:gd name="connsiteX13" fmla="*/ 611000 w 611000"/>
                  <a:gd name="connsiteY13" fmla="*/ 262552 h 570286"/>
                  <a:gd name="connsiteX14" fmla="*/ 611000 w 611000"/>
                  <a:gd name="connsiteY14" fmla="*/ 395752 h 570286"/>
                  <a:gd name="connsiteX15" fmla="*/ 477800 w 611000"/>
                  <a:gd name="connsiteY15" fmla="*/ 395752 h 570286"/>
                  <a:gd name="connsiteX16" fmla="*/ 273555 w 611000"/>
                  <a:gd name="connsiteY16" fmla="*/ 262552 h 570286"/>
                  <a:gd name="connsiteX17" fmla="*/ 406755 w 611000"/>
                  <a:gd name="connsiteY17" fmla="*/ 262552 h 570286"/>
                  <a:gd name="connsiteX18" fmla="*/ 406755 w 611000"/>
                  <a:gd name="connsiteY18" fmla="*/ 395752 h 570286"/>
                  <a:gd name="connsiteX19" fmla="*/ 273555 w 611000"/>
                  <a:gd name="connsiteY19" fmla="*/ 395752 h 570286"/>
                  <a:gd name="connsiteX20" fmla="*/ 69311 w 611000"/>
                  <a:gd name="connsiteY20" fmla="*/ 262552 h 570286"/>
                  <a:gd name="connsiteX21" fmla="*/ 202511 w 611000"/>
                  <a:gd name="connsiteY21" fmla="*/ 262552 h 570286"/>
                  <a:gd name="connsiteX22" fmla="*/ 202511 w 611000"/>
                  <a:gd name="connsiteY22" fmla="*/ 395752 h 570286"/>
                  <a:gd name="connsiteX23" fmla="*/ 69311 w 611000"/>
                  <a:gd name="connsiteY23" fmla="*/ 395752 h 570286"/>
                  <a:gd name="connsiteX24" fmla="*/ 477800 w 611000"/>
                  <a:gd name="connsiteY24" fmla="*/ 88018 h 570286"/>
                  <a:gd name="connsiteX25" fmla="*/ 611000 w 611000"/>
                  <a:gd name="connsiteY25" fmla="*/ 88018 h 570286"/>
                  <a:gd name="connsiteX26" fmla="*/ 611000 w 611000"/>
                  <a:gd name="connsiteY26" fmla="*/ 221218 h 570286"/>
                  <a:gd name="connsiteX27" fmla="*/ 477800 w 611000"/>
                  <a:gd name="connsiteY27" fmla="*/ 221218 h 570286"/>
                  <a:gd name="connsiteX28" fmla="*/ 273555 w 611000"/>
                  <a:gd name="connsiteY28" fmla="*/ 88018 h 570286"/>
                  <a:gd name="connsiteX29" fmla="*/ 406755 w 611000"/>
                  <a:gd name="connsiteY29" fmla="*/ 88018 h 570286"/>
                  <a:gd name="connsiteX30" fmla="*/ 406755 w 611000"/>
                  <a:gd name="connsiteY30" fmla="*/ 221218 h 570286"/>
                  <a:gd name="connsiteX31" fmla="*/ 273555 w 611000"/>
                  <a:gd name="connsiteY31" fmla="*/ 221218 h 570286"/>
                  <a:gd name="connsiteX32" fmla="*/ 36220 w 611000"/>
                  <a:gd name="connsiteY32" fmla="*/ 36220 h 570286"/>
                  <a:gd name="connsiteX33" fmla="*/ 36220 w 611000"/>
                  <a:gd name="connsiteY33" fmla="*/ 184998 h 570286"/>
                  <a:gd name="connsiteX34" fmla="*/ 184998 w 611000"/>
                  <a:gd name="connsiteY34" fmla="*/ 184998 h 570286"/>
                  <a:gd name="connsiteX35" fmla="*/ 184998 w 611000"/>
                  <a:gd name="connsiteY35" fmla="*/ 36220 h 570286"/>
                  <a:gd name="connsiteX36" fmla="*/ 0 w 611000"/>
                  <a:gd name="connsiteY36" fmla="*/ 0 h 570286"/>
                  <a:gd name="connsiteX37" fmla="*/ 221218 w 611000"/>
                  <a:gd name="connsiteY37" fmla="*/ 0 h 570286"/>
                  <a:gd name="connsiteX38" fmla="*/ 221218 w 611000"/>
                  <a:gd name="connsiteY38" fmla="*/ 221218 h 570286"/>
                  <a:gd name="connsiteX39" fmla="*/ 0 w 611000"/>
                  <a:gd name="connsiteY39" fmla="*/ 221218 h 5702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611000" h="570286">
                    <a:moveTo>
                      <a:pt x="477800" y="437086"/>
                    </a:moveTo>
                    <a:lnTo>
                      <a:pt x="611000" y="437086"/>
                    </a:lnTo>
                    <a:lnTo>
                      <a:pt x="611000" y="570286"/>
                    </a:lnTo>
                    <a:lnTo>
                      <a:pt x="477800" y="570286"/>
                    </a:lnTo>
                    <a:close/>
                    <a:moveTo>
                      <a:pt x="273555" y="437086"/>
                    </a:moveTo>
                    <a:lnTo>
                      <a:pt x="406755" y="437086"/>
                    </a:lnTo>
                    <a:lnTo>
                      <a:pt x="406755" y="570286"/>
                    </a:lnTo>
                    <a:lnTo>
                      <a:pt x="273555" y="570286"/>
                    </a:lnTo>
                    <a:close/>
                    <a:moveTo>
                      <a:pt x="69311" y="437086"/>
                    </a:moveTo>
                    <a:lnTo>
                      <a:pt x="202511" y="437086"/>
                    </a:lnTo>
                    <a:lnTo>
                      <a:pt x="202511" y="570286"/>
                    </a:lnTo>
                    <a:lnTo>
                      <a:pt x="69311" y="570286"/>
                    </a:lnTo>
                    <a:close/>
                    <a:moveTo>
                      <a:pt x="477800" y="262552"/>
                    </a:moveTo>
                    <a:lnTo>
                      <a:pt x="611000" y="262552"/>
                    </a:lnTo>
                    <a:lnTo>
                      <a:pt x="611000" y="395752"/>
                    </a:lnTo>
                    <a:lnTo>
                      <a:pt x="477800" y="395752"/>
                    </a:lnTo>
                    <a:close/>
                    <a:moveTo>
                      <a:pt x="273555" y="262552"/>
                    </a:moveTo>
                    <a:lnTo>
                      <a:pt x="406755" y="262552"/>
                    </a:lnTo>
                    <a:lnTo>
                      <a:pt x="406755" y="395752"/>
                    </a:lnTo>
                    <a:lnTo>
                      <a:pt x="273555" y="395752"/>
                    </a:lnTo>
                    <a:close/>
                    <a:moveTo>
                      <a:pt x="69311" y="262552"/>
                    </a:moveTo>
                    <a:lnTo>
                      <a:pt x="202511" y="262552"/>
                    </a:lnTo>
                    <a:lnTo>
                      <a:pt x="202511" y="395752"/>
                    </a:lnTo>
                    <a:lnTo>
                      <a:pt x="69311" y="395752"/>
                    </a:lnTo>
                    <a:close/>
                    <a:moveTo>
                      <a:pt x="477800" y="88018"/>
                    </a:moveTo>
                    <a:lnTo>
                      <a:pt x="611000" y="88018"/>
                    </a:lnTo>
                    <a:lnTo>
                      <a:pt x="611000" y="221218"/>
                    </a:lnTo>
                    <a:lnTo>
                      <a:pt x="477800" y="221218"/>
                    </a:lnTo>
                    <a:close/>
                    <a:moveTo>
                      <a:pt x="273555" y="88018"/>
                    </a:moveTo>
                    <a:lnTo>
                      <a:pt x="406755" y="88018"/>
                    </a:lnTo>
                    <a:lnTo>
                      <a:pt x="406755" y="221218"/>
                    </a:lnTo>
                    <a:lnTo>
                      <a:pt x="273555" y="221218"/>
                    </a:lnTo>
                    <a:close/>
                    <a:moveTo>
                      <a:pt x="36220" y="36220"/>
                    </a:moveTo>
                    <a:lnTo>
                      <a:pt x="36220" y="184998"/>
                    </a:lnTo>
                    <a:lnTo>
                      <a:pt x="184998" y="184998"/>
                    </a:lnTo>
                    <a:lnTo>
                      <a:pt x="184998" y="36220"/>
                    </a:lnTo>
                    <a:close/>
                    <a:moveTo>
                      <a:pt x="0" y="0"/>
                    </a:moveTo>
                    <a:lnTo>
                      <a:pt x="221218" y="0"/>
                    </a:lnTo>
                    <a:lnTo>
                      <a:pt x="221218" y="221218"/>
                    </a:lnTo>
                    <a:lnTo>
                      <a:pt x="0" y="221218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19" name="组合 18"/>
          <p:cNvGrpSpPr/>
          <p:nvPr/>
        </p:nvGrpSpPr>
        <p:grpSpPr>
          <a:xfrm>
            <a:off x="3876356" y="2039577"/>
            <a:ext cx="1260000" cy="1260000"/>
            <a:chOff x="3723307" y="2194824"/>
            <a:chExt cx="1260000" cy="1260000"/>
          </a:xfrm>
        </p:grpSpPr>
        <p:sp>
          <p:nvSpPr>
            <p:cNvPr id="137" name="圆角矩形 136"/>
            <p:cNvSpPr/>
            <p:nvPr/>
          </p:nvSpPr>
          <p:spPr>
            <a:xfrm>
              <a:off x="3723307" y="2194824"/>
              <a:ext cx="1260000" cy="1260000"/>
            </a:xfrm>
            <a:prstGeom prst="roundRect">
              <a:avLst>
                <a:gd name="adj" fmla="val 13183"/>
              </a:avLst>
            </a:prstGeom>
            <a:solidFill>
              <a:schemeClr val="accent1"/>
            </a:solidFill>
            <a:ln w="28575">
              <a:noFill/>
            </a:ln>
            <a:effectLst>
              <a:innerShdw blurRad="88900" dist="635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8" name="组合 17"/>
            <p:cNvGrpSpPr/>
            <p:nvPr/>
          </p:nvGrpSpPr>
          <p:grpSpPr>
            <a:xfrm>
              <a:off x="3777307" y="2249079"/>
              <a:ext cx="1152000" cy="1151491"/>
              <a:chOff x="3777307" y="2249079"/>
              <a:chExt cx="1152000" cy="1151491"/>
            </a:xfrm>
          </p:grpSpPr>
          <p:sp>
            <p:nvSpPr>
              <p:cNvPr id="139" name="椭圆 138"/>
              <p:cNvSpPr/>
              <p:nvPr/>
            </p:nvSpPr>
            <p:spPr>
              <a:xfrm>
                <a:off x="3777307" y="2249079"/>
                <a:ext cx="1152000" cy="1151491"/>
              </a:xfrm>
              <a:prstGeom prst="ellipse">
                <a:avLst/>
              </a:prstGeom>
              <a:gradFill rotWithShape="1">
                <a:gsLst>
                  <a:gs pos="66000">
                    <a:srgbClr val="ECECEC"/>
                  </a:gs>
                  <a:gs pos="100000">
                    <a:srgbClr val="F7F7F7"/>
                  </a:gs>
                  <a:gs pos="7000">
                    <a:srgbClr val="BEBEBE"/>
                  </a:gs>
                </a:gsLst>
                <a:lin ang="7800000" scaled="0"/>
              </a:gradFill>
              <a:ln w="31750">
                <a:noFill/>
              </a:ln>
              <a:effectLst>
                <a:outerShdw blurRad="76200" dist="50800" dir="8100000" sx="101000" sy="101000" algn="ctr" rotWithShape="0">
                  <a:schemeClr val="tx1">
                    <a:lumMod val="90000"/>
                    <a:lumOff val="10000"/>
                    <a:alpha val="60000"/>
                  </a:schemeClr>
                </a:outerShdw>
              </a:effectLst>
            </p:spPr>
            <p:txBody>
              <a:bodyPr wrap="none" anchor="ctr"/>
              <a:lstStyle/>
              <a:p>
                <a:pPr latinLnBrk="1"/>
                <a:endParaRPr kumimoji="1" lang="zh-CN" altLang="en-US" sz="2400">
                  <a:solidFill>
                    <a:srgbClr val="000000"/>
                  </a:solidFill>
                  <a:latin typeface="Gulim" panose="020B0600000101010101" charset="-127"/>
                  <a:ea typeface="Gulim" panose="020B0600000101010101" charset="-127"/>
                </a:endParaRPr>
              </a:p>
            </p:txBody>
          </p:sp>
          <p:sp>
            <p:nvSpPr>
              <p:cNvPr id="140" name="椭圆 139"/>
              <p:cNvSpPr/>
              <p:nvPr/>
            </p:nvSpPr>
            <p:spPr>
              <a:xfrm>
                <a:off x="3933307" y="2405010"/>
                <a:ext cx="840000" cy="839629"/>
              </a:xfrm>
              <a:prstGeom prst="ellipse">
                <a:avLst/>
              </a:prstGeom>
              <a:gradFill rotWithShape="1">
                <a:gsLst>
                  <a:gs pos="66000">
                    <a:srgbClr val="ECECEC"/>
                  </a:gs>
                  <a:gs pos="100000">
                    <a:srgbClr val="F7F7F7"/>
                  </a:gs>
                  <a:gs pos="7000">
                    <a:srgbClr val="BEBEBE"/>
                  </a:gs>
                </a:gsLst>
                <a:lin ang="16800000" scaled="0"/>
              </a:gradFill>
              <a:ln w="31750">
                <a:noFill/>
              </a:ln>
              <a:effectLst/>
            </p:spPr>
            <p:txBody>
              <a:bodyPr wrap="none" anchor="ctr"/>
              <a:lstStyle/>
              <a:p>
                <a:pPr latinLnBrk="1"/>
                <a:endParaRPr kumimoji="1" lang="zh-CN" altLang="en-US" sz="2400">
                  <a:solidFill>
                    <a:srgbClr val="000000"/>
                  </a:solidFill>
                  <a:latin typeface="Gulim" panose="020B0600000101010101" charset="-127"/>
                  <a:ea typeface="Gulim" panose="020B0600000101010101" charset="-127"/>
                </a:endParaRPr>
              </a:p>
            </p:txBody>
          </p:sp>
          <p:sp>
            <p:nvSpPr>
              <p:cNvPr id="178" name="任意多边形 177"/>
              <p:cNvSpPr>
                <a:spLocks noChangeAspect="1"/>
              </p:cNvSpPr>
              <p:nvPr/>
            </p:nvSpPr>
            <p:spPr>
              <a:xfrm>
                <a:off x="4086585" y="2652101"/>
                <a:ext cx="533445" cy="345447"/>
              </a:xfrm>
              <a:custGeom>
                <a:avLst/>
                <a:gdLst>
                  <a:gd name="connsiteX0" fmla="*/ 394600 w 789200"/>
                  <a:gd name="connsiteY0" fmla="*/ 127591 h 511064"/>
                  <a:gd name="connsiteX1" fmla="*/ 538741 w 789200"/>
                  <a:gd name="connsiteY1" fmla="*/ 255532 h 511064"/>
                  <a:gd name="connsiteX2" fmla="*/ 394600 w 789200"/>
                  <a:gd name="connsiteY2" fmla="*/ 383473 h 511064"/>
                  <a:gd name="connsiteX3" fmla="*/ 250459 w 789200"/>
                  <a:gd name="connsiteY3" fmla="*/ 255532 h 511064"/>
                  <a:gd name="connsiteX4" fmla="*/ 394600 w 789200"/>
                  <a:gd name="connsiteY4" fmla="*/ 127591 h 511064"/>
                  <a:gd name="connsiteX5" fmla="*/ 394600 w 789200"/>
                  <a:gd name="connsiteY5" fmla="*/ 70132 h 511064"/>
                  <a:gd name="connsiteX6" fmla="*/ 193000 w 789200"/>
                  <a:gd name="connsiteY6" fmla="*/ 255532 h 511064"/>
                  <a:gd name="connsiteX7" fmla="*/ 394600 w 789200"/>
                  <a:gd name="connsiteY7" fmla="*/ 440932 h 511064"/>
                  <a:gd name="connsiteX8" fmla="*/ 596200 w 789200"/>
                  <a:gd name="connsiteY8" fmla="*/ 255532 h 511064"/>
                  <a:gd name="connsiteX9" fmla="*/ 394600 w 789200"/>
                  <a:gd name="connsiteY9" fmla="*/ 70132 h 511064"/>
                  <a:gd name="connsiteX10" fmla="*/ 394600 w 789200"/>
                  <a:gd name="connsiteY10" fmla="*/ 0 h 511064"/>
                  <a:gd name="connsiteX11" fmla="*/ 754314 w 789200"/>
                  <a:gd name="connsiteY11" fmla="*/ 191258 h 511064"/>
                  <a:gd name="connsiteX12" fmla="*/ 789200 w 789200"/>
                  <a:gd name="connsiteY12" fmla="*/ 255532 h 511064"/>
                  <a:gd name="connsiteX13" fmla="*/ 754314 w 789200"/>
                  <a:gd name="connsiteY13" fmla="*/ 319806 h 511064"/>
                  <a:gd name="connsiteX14" fmla="*/ 394600 w 789200"/>
                  <a:gd name="connsiteY14" fmla="*/ 511064 h 511064"/>
                  <a:gd name="connsiteX15" fmla="*/ 34886 w 789200"/>
                  <a:gd name="connsiteY15" fmla="*/ 319806 h 511064"/>
                  <a:gd name="connsiteX16" fmla="*/ 0 w 789200"/>
                  <a:gd name="connsiteY16" fmla="*/ 255532 h 511064"/>
                  <a:gd name="connsiteX17" fmla="*/ 34886 w 789200"/>
                  <a:gd name="connsiteY17" fmla="*/ 191258 h 511064"/>
                  <a:gd name="connsiteX18" fmla="*/ 394600 w 789200"/>
                  <a:gd name="connsiteY18" fmla="*/ 0 h 5110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789200" h="511064">
                    <a:moveTo>
                      <a:pt x="394600" y="127591"/>
                    </a:moveTo>
                    <a:cubicBezTo>
                      <a:pt x="474207" y="127591"/>
                      <a:pt x="538741" y="184872"/>
                      <a:pt x="538741" y="255532"/>
                    </a:cubicBezTo>
                    <a:cubicBezTo>
                      <a:pt x="538741" y="326192"/>
                      <a:pt x="474207" y="383473"/>
                      <a:pt x="394600" y="383473"/>
                    </a:cubicBezTo>
                    <a:cubicBezTo>
                      <a:pt x="314993" y="383473"/>
                      <a:pt x="250459" y="326192"/>
                      <a:pt x="250459" y="255532"/>
                    </a:cubicBezTo>
                    <a:cubicBezTo>
                      <a:pt x="250459" y="184872"/>
                      <a:pt x="314993" y="127591"/>
                      <a:pt x="394600" y="127591"/>
                    </a:cubicBezTo>
                    <a:close/>
                    <a:moveTo>
                      <a:pt x="394600" y="70132"/>
                    </a:moveTo>
                    <a:cubicBezTo>
                      <a:pt x="283259" y="70132"/>
                      <a:pt x="193000" y="153138"/>
                      <a:pt x="193000" y="255532"/>
                    </a:cubicBezTo>
                    <a:cubicBezTo>
                      <a:pt x="193000" y="357926"/>
                      <a:pt x="283259" y="440932"/>
                      <a:pt x="394600" y="440932"/>
                    </a:cubicBezTo>
                    <a:cubicBezTo>
                      <a:pt x="505941" y="440932"/>
                      <a:pt x="596200" y="357926"/>
                      <a:pt x="596200" y="255532"/>
                    </a:cubicBezTo>
                    <a:cubicBezTo>
                      <a:pt x="596200" y="153138"/>
                      <a:pt x="505941" y="70132"/>
                      <a:pt x="394600" y="70132"/>
                    </a:cubicBezTo>
                    <a:close/>
                    <a:moveTo>
                      <a:pt x="394600" y="0"/>
                    </a:moveTo>
                    <a:cubicBezTo>
                      <a:pt x="544338" y="0"/>
                      <a:pt x="676357" y="75867"/>
                      <a:pt x="754314" y="191258"/>
                    </a:cubicBezTo>
                    <a:lnTo>
                      <a:pt x="789200" y="255532"/>
                    </a:lnTo>
                    <a:lnTo>
                      <a:pt x="754314" y="319806"/>
                    </a:lnTo>
                    <a:cubicBezTo>
                      <a:pt x="676357" y="435197"/>
                      <a:pt x="544338" y="511064"/>
                      <a:pt x="394600" y="511064"/>
                    </a:cubicBezTo>
                    <a:cubicBezTo>
                      <a:pt x="244862" y="511064"/>
                      <a:pt x="112843" y="435197"/>
                      <a:pt x="34886" y="319806"/>
                    </a:cubicBezTo>
                    <a:lnTo>
                      <a:pt x="0" y="255532"/>
                    </a:lnTo>
                    <a:lnTo>
                      <a:pt x="34886" y="191258"/>
                    </a:lnTo>
                    <a:cubicBezTo>
                      <a:pt x="112843" y="75867"/>
                      <a:pt x="244862" y="0"/>
                      <a:pt x="39460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16" name="组合 15"/>
          <p:cNvGrpSpPr/>
          <p:nvPr/>
        </p:nvGrpSpPr>
        <p:grpSpPr>
          <a:xfrm>
            <a:off x="7809282" y="2039577"/>
            <a:ext cx="1260000" cy="1260000"/>
            <a:chOff x="7927057" y="2194824"/>
            <a:chExt cx="1260000" cy="1260000"/>
          </a:xfrm>
        </p:grpSpPr>
        <p:sp>
          <p:nvSpPr>
            <p:cNvPr id="155" name="圆角矩形 154"/>
            <p:cNvSpPr/>
            <p:nvPr/>
          </p:nvSpPr>
          <p:spPr>
            <a:xfrm>
              <a:off x="7927057" y="2194824"/>
              <a:ext cx="1260000" cy="1260000"/>
            </a:xfrm>
            <a:prstGeom prst="roundRect">
              <a:avLst>
                <a:gd name="adj" fmla="val 13183"/>
              </a:avLst>
            </a:prstGeom>
            <a:solidFill>
              <a:schemeClr val="accent1"/>
            </a:solidFill>
            <a:ln w="28575">
              <a:noFill/>
            </a:ln>
            <a:effectLst>
              <a:innerShdw blurRad="88900" dist="635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9" name="组合 8"/>
            <p:cNvGrpSpPr/>
            <p:nvPr/>
          </p:nvGrpSpPr>
          <p:grpSpPr>
            <a:xfrm>
              <a:off x="7981057" y="2249079"/>
              <a:ext cx="1152000" cy="1151491"/>
              <a:chOff x="7994860" y="2537837"/>
              <a:chExt cx="1152000" cy="1151491"/>
            </a:xfrm>
          </p:grpSpPr>
          <p:sp>
            <p:nvSpPr>
              <p:cNvPr id="157" name="椭圆 156"/>
              <p:cNvSpPr/>
              <p:nvPr/>
            </p:nvSpPr>
            <p:spPr>
              <a:xfrm>
                <a:off x="7994860" y="2537837"/>
                <a:ext cx="1152000" cy="1151491"/>
              </a:xfrm>
              <a:prstGeom prst="ellipse">
                <a:avLst/>
              </a:prstGeom>
              <a:gradFill rotWithShape="1">
                <a:gsLst>
                  <a:gs pos="66000">
                    <a:srgbClr val="ECECEC"/>
                  </a:gs>
                  <a:gs pos="100000">
                    <a:srgbClr val="F7F7F7"/>
                  </a:gs>
                  <a:gs pos="7000">
                    <a:srgbClr val="BEBEBE"/>
                  </a:gs>
                </a:gsLst>
                <a:lin ang="7800000" scaled="0"/>
              </a:gradFill>
              <a:ln w="31750">
                <a:noFill/>
              </a:ln>
              <a:effectLst>
                <a:outerShdw blurRad="76200" dist="50800" dir="8100000" sx="101000" sy="101000" algn="ctr" rotWithShape="0">
                  <a:schemeClr val="tx1">
                    <a:lumMod val="90000"/>
                    <a:lumOff val="10000"/>
                    <a:alpha val="60000"/>
                  </a:schemeClr>
                </a:outerShdw>
              </a:effectLst>
            </p:spPr>
            <p:txBody>
              <a:bodyPr wrap="none" anchor="ctr"/>
              <a:lstStyle/>
              <a:p>
                <a:pPr latinLnBrk="1"/>
                <a:endParaRPr kumimoji="1" lang="zh-CN" altLang="en-US" sz="2400">
                  <a:solidFill>
                    <a:srgbClr val="000000"/>
                  </a:solidFill>
                  <a:latin typeface="Gulim" panose="020B0600000101010101" charset="-127"/>
                  <a:ea typeface="Gulim" panose="020B0600000101010101" charset="-127"/>
                </a:endParaRPr>
              </a:p>
            </p:txBody>
          </p:sp>
          <p:sp>
            <p:nvSpPr>
              <p:cNvPr id="158" name="椭圆 157"/>
              <p:cNvSpPr/>
              <p:nvPr/>
            </p:nvSpPr>
            <p:spPr>
              <a:xfrm>
                <a:off x="8150860" y="2693768"/>
                <a:ext cx="840000" cy="839629"/>
              </a:xfrm>
              <a:prstGeom prst="ellipse">
                <a:avLst/>
              </a:prstGeom>
              <a:gradFill rotWithShape="1">
                <a:gsLst>
                  <a:gs pos="66000">
                    <a:srgbClr val="ECECEC"/>
                  </a:gs>
                  <a:gs pos="100000">
                    <a:srgbClr val="F7F7F7"/>
                  </a:gs>
                  <a:gs pos="7000">
                    <a:srgbClr val="BEBEBE"/>
                  </a:gs>
                </a:gsLst>
                <a:lin ang="16800000" scaled="0"/>
              </a:gradFill>
              <a:ln w="31750">
                <a:noFill/>
              </a:ln>
              <a:effectLst/>
            </p:spPr>
            <p:txBody>
              <a:bodyPr wrap="none" anchor="ctr"/>
              <a:lstStyle/>
              <a:p>
                <a:pPr latinLnBrk="1"/>
                <a:endParaRPr kumimoji="1" lang="zh-CN" altLang="en-US" sz="2400">
                  <a:solidFill>
                    <a:srgbClr val="000000"/>
                  </a:solidFill>
                  <a:latin typeface="Gulim" panose="020B0600000101010101" charset="-127"/>
                  <a:ea typeface="Gulim" panose="020B0600000101010101" charset="-127"/>
                </a:endParaRPr>
              </a:p>
            </p:txBody>
          </p:sp>
          <p:sp>
            <p:nvSpPr>
              <p:cNvPr id="181" name="Freeform 119"/>
              <p:cNvSpPr>
                <a:spLocks noEditPoints="1"/>
              </p:cNvSpPr>
              <p:nvPr/>
            </p:nvSpPr>
            <p:spPr bwMode="auto">
              <a:xfrm>
                <a:off x="8312782" y="2931874"/>
                <a:ext cx="516156" cy="363416"/>
              </a:xfrm>
              <a:custGeom>
                <a:avLst/>
                <a:gdLst>
                  <a:gd name="T0" fmla="*/ 65 w 91"/>
                  <a:gd name="T1" fmla="*/ 9 h 64"/>
                  <a:gd name="T2" fmla="*/ 34 w 91"/>
                  <a:gd name="T3" fmla="*/ 9 h 64"/>
                  <a:gd name="T4" fmla="*/ 27 w 91"/>
                  <a:gd name="T5" fmla="*/ 0 h 64"/>
                  <a:gd name="T6" fmla="*/ 5 w 91"/>
                  <a:gd name="T7" fmla="*/ 0 h 64"/>
                  <a:gd name="T8" fmla="*/ 0 w 91"/>
                  <a:gd name="T9" fmla="*/ 4 h 64"/>
                  <a:gd name="T10" fmla="*/ 0 w 91"/>
                  <a:gd name="T11" fmla="*/ 50 h 64"/>
                  <a:gd name="T12" fmla="*/ 4 w 91"/>
                  <a:gd name="T13" fmla="*/ 54 h 64"/>
                  <a:gd name="T14" fmla="*/ 14 w 91"/>
                  <a:gd name="T15" fmla="*/ 25 h 64"/>
                  <a:gd name="T16" fmla="*/ 20 w 91"/>
                  <a:gd name="T17" fmla="*/ 18 h 64"/>
                  <a:gd name="T18" fmla="*/ 29 w 91"/>
                  <a:gd name="T19" fmla="*/ 14 h 64"/>
                  <a:gd name="T20" fmla="*/ 60 w 91"/>
                  <a:gd name="T21" fmla="*/ 14 h 64"/>
                  <a:gd name="T22" fmla="*/ 65 w 91"/>
                  <a:gd name="T23" fmla="*/ 9 h 64"/>
                  <a:gd name="T24" fmla="*/ 72 w 91"/>
                  <a:gd name="T25" fmla="*/ 15 h 64"/>
                  <a:gd name="T26" fmla="*/ 66 w 91"/>
                  <a:gd name="T27" fmla="*/ 15 h 64"/>
                  <a:gd name="T28" fmla="*/ 79 w 91"/>
                  <a:gd name="T29" fmla="*/ 1 h 64"/>
                  <a:gd name="T30" fmla="*/ 90 w 91"/>
                  <a:gd name="T31" fmla="*/ 15 h 64"/>
                  <a:gd name="T32" fmla="*/ 85 w 91"/>
                  <a:gd name="T33" fmla="*/ 15 h 64"/>
                  <a:gd name="T34" fmla="*/ 59 w 91"/>
                  <a:gd name="T35" fmla="*/ 36 h 64"/>
                  <a:gd name="T36" fmla="*/ 59 w 91"/>
                  <a:gd name="T37" fmla="*/ 33 h 64"/>
                  <a:gd name="T38" fmla="*/ 72 w 91"/>
                  <a:gd name="T39" fmla="*/ 15 h 64"/>
                  <a:gd name="T40" fmla="*/ 79 w 91"/>
                  <a:gd name="T41" fmla="*/ 64 h 64"/>
                  <a:gd name="T42" fmla="*/ 11 w 91"/>
                  <a:gd name="T43" fmla="*/ 64 h 64"/>
                  <a:gd name="T44" fmla="*/ 22 w 91"/>
                  <a:gd name="T45" fmla="*/ 31 h 64"/>
                  <a:gd name="T46" fmla="*/ 26 w 91"/>
                  <a:gd name="T47" fmla="*/ 26 h 64"/>
                  <a:gd name="T48" fmla="*/ 33 w 91"/>
                  <a:gd name="T49" fmla="*/ 23 h 64"/>
                  <a:gd name="T50" fmla="*/ 63 w 91"/>
                  <a:gd name="T51" fmla="*/ 23 h 64"/>
                  <a:gd name="T52" fmla="*/ 57 w 91"/>
                  <a:gd name="T53" fmla="*/ 28 h 64"/>
                  <a:gd name="T54" fmla="*/ 54 w 91"/>
                  <a:gd name="T55" fmla="*/ 30 h 64"/>
                  <a:gd name="T56" fmla="*/ 54 w 91"/>
                  <a:gd name="T57" fmla="*/ 41 h 64"/>
                  <a:gd name="T58" fmla="*/ 59 w 91"/>
                  <a:gd name="T59" fmla="*/ 41 h 64"/>
                  <a:gd name="T60" fmla="*/ 87 w 91"/>
                  <a:gd name="T61" fmla="*/ 23 h 64"/>
                  <a:gd name="T62" fmla="*/ 89 w 91"/>
                  <a:gd name="T63" fmla="*/ 24 h 64"/>
                  <a:gd name="T64" fmla="*/ 91 w 91"/>
                  <a:gd name="T65" fmla="*/ 25 h 64"/>
                  <a:gd name="T66" fmla="*/ 91 w 91"/>
                  <a:gd name="T67" fmla="*/ 28 h 64"/>
                  <a:gd name="T68" fmla="*/ 91 w 91"/>
                  <a:gd name="T69" fmla="*/ 30 h 64"/>
                  <a:gd name="T70" fmla="*/ 79 w 91"/>
                  <a:gd name="T71" fmla="*/ 64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91" h="64">
                    <a:moveTo>
                      <a:pt x="65" y="9"/>
                    </a:moveTo>
                    <a:cubicBezTo>
                      <a:pt x="34" y="9"/>
                      <a:pt x="34" y="9"/>
                      <a:pt x="34" y="9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50"/>
                      <a:pt x="0" y="50"/>
                      <a:pt x="0" y="50"/>
                    </a:cubicBezTo>
                    <a:cubicBezTo>
                      <a:pt x="0" y="52"/>
                      <a:pt x="2" y="54"/>
                      <a:pt x="4" y="54"/>
                    </a:cubicBezTo>
                    <a:cubicBezTo>
                      <a:pt x="14" y="25"/>
                      <a:pt x="14" y="25"/>
                      <a:pt x="14" y="25"/>
                    </a:cubicBezTo>
                    <a:cubicBezTo>
                      <a:pt x="15" y="22"/>
                      <a:pt x="17" y="20"/>
                      <a:pt x="20" y="18"/>
                    </a:cubicBezTo>
                    <a:cubicBezTo>
                      <a:pt x="22" y="16"/>
                      <a:pt x="26" y="14"/>
                      <a:pt x="29" y="14"/>
                    </a:cubicBezTo>
                    <a:cubicBezTo>
                      <a:pt x="60" y="14"/>
                      <a:pt x="60" y="14"/>
                      <a:pt x="60" y="14"/>
                    </a:cubicBezTo>
                    <a:cubicBezTo>
                      <a:pt x="65" y="9"/>
                      <a:pt x="65" y="9"/>
                      <a:pt x="65" y="9"/>
                    </a:cubicBezTo>
                    <a:close/>
                    <a:moveTo>
                      <a:pt x="72" y="15"/>
                    </a:moveTo>
                    <a:cubicBezTo>
                      <a:pt x="66" y="15"/>
                      <a:pt x="66" y="15"/>
                      <a:pt x="66" y="15"/>
                    </a:cubicBezTo>
                    <a:cubicBezTo>
                      <a:pt x="79" y="1"/>
                      <a:pt x="79" y="1"/>
                      <a:pt x="79" y="1"/>
                    </a:cubicBezTo>
                    <a:cubicBezTo>
                      <a:pt x="90" y="15"/>
                      <a:pt x="90" y="15"/>
                      <a:pt x="90" y="15"/>
                    </a:cubicBezTo>
                    <a:cubicBezTo>
                      <a:pt x="85" y="15"/>
                      <a:pt x="85" y="15"/>
                      <a:pt x="85" y="15"/>
                    </a:cubicBezTo>
                    <a:cubicBezTo>
                      <a:pt x="82" y="28"/>
                      <a:pt x="72" y="35"/>
                      <a:pt x="59" y="36"/>
                    </a:cubicBezTo>
                    <a:cubicBezTo>
                      <a:pt x="59" y="33"/>
                      <a:pt x="59" y="33"/>
                      <a:pt x="59" y="33"/>
                    </a:cubicBezTo>
                    <a:cubicBezTo>
                      <a:pt x="66" y="29"/>
                      <a:pt x="70" y="23"/>
                      <a:pt x="72" y="15"/>
                    </a:cubicBezTo>
                    <a:close/>
                    <a:moveTo>
                      <a:pt x="79" y="64"/>
                    </a:moveTo>
                    <a:cubicBezTo>
                      <a:pt x="11" y="64"/>
                      <a:pt x="11" y="64"/>
                      <a:pt x="11" y="64"/>
                    </a:cubicBezTo>
                    <a:cubicBezTo>
                      <a:pt x="22" y="31"/>
                      <a:pt x="22" y="31"/>
                      <a:pt x="22" y="31"/>
                    </a:cubicBezTo>
                    <a:cubicBezTo>
                      <a:pt x="23" y="29"/>
                      <a:pt x="24" y="27"/>
                      <a:pt x="26" y="26"/>
                    </a:cubicBezTo>
                    <a:cubicBezTo>
                      <a:pt x="28" y="24"/>
                      <a:pt x="31" y="23"/>
                      <a:pt x="33" y="23"/>
                    </a:cubicBezTo>
                    <a:cubicBezTo>
                      <a:pt x="63" y="23"/>
                      <a:pt x="63" y="23"/>
                      <a:pt x="63" y="23"/>
                    </a:cubicBezTo>
                    <a:cubicBezTo>
                      <a:pt x="61" y="25"/>
                      <a:pt x="59" y="27"/>
                      <a:pt x="57" y="28"/>
                    </a:cubicBezTo>
                    <a:cubicBezTo>
                      <a:pt x="54" y="30"/>
                      <a:pt x="54" y="30"/>
                      <a:pt x="54" y="30"/>
                    </a:cubicBezTo>
                    <a:cubicBezTo>
                      <a:pt x="54" y="41"/>
                      <a:pt x="54" y="41"/>
                      <a:pt x="54" y="41"/>
                    </a:cubicBezTo>
                    <a:cubicBezTo>
                      <a:pt x="59" y="41"/>
                      <a:pt x="59" y="41"/>
                      <a:pt x="59" y="41"/>
                    </a:cubicBezTo>
                    <a:cubicBezTo>
                      <a:pt x="72" y="40"/>
                      <a:pt x="82" y="34"/>
                      <a:pt x="87" y="23"/>
                    </a:cubicBezTo>
                    <a:cubicBezTo>
                      <a:pt x="88" y="23"/>
                      <a:pt x="88" y="24"/>
                      <a:pt x="89" y="24"/>
                    </a:cubicBezTo>
                    <a:cubicBezTo>
                      <a:pt x="89" y="24"/>
                      <a:pt x="90" y="25"/>
                      <a:pt x="91" y="25"/>
                    </a:cubicBezTo>
                    <a:cubicBezTo>
                      <a:pt x="91" y="26"/>
                      <a:pt x="91" y="27"/>
                      <a:pt x="91" y="28"/>
                    </a:cubicBezTo>
                    <a:cubicBezTo>
                      <a:pt x="91" y="28"/>
                      <a:pt x="91" y="29"/>
                      <a:pt x="91" y="30"/>
                    </a:cubicBezTo>
                    <a:lnTo>
                      <a:pt x="79" y="64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15" name="组合 14"/>
          <p:cNvGrpSpPr/>
          <p:nvPr/>
        </p:nvGrpSpPr>
        <p:grpSpPr>
          <a:xfrm>
            <a:off x="5842820" y="2039577"/>
            <a:ext cx="1260000" cy="1260000"/>
            <a:chOff x="5825182" y="2194824"/>
            <a:chExt cx="1260000" cy="1260000"/>
          </a:xfrm>
        </p:grpSpPr>
        <p:sp>
          <p:nvSpPr>
            <p:cNvPr id="149" name="圆角矩形 148"/>
            <p:cNvSpPr/>
            <p:nvPr/>
          </p:nvSpPr>
          <p:spPr>
            <a:xfrm>
              <a:off x="5825182" y="2194824"/>
              <a:ext cx="1260000" cy="1260000"/>
            </a:xfrm>
            <a:prstGeom prst="roundRect">
              <a:avLst>
                <a:gd name="adj" fmla="val 13183"/>
              </a:avLst>
            </a:prstGeom>
            <a:solidFill>
              <a:schemeClr val="accent1"/>
            </a:solidFill>
            <a:ln w="28575">
              <a:noFill/>
            </a:ln>
            <a:effectLst>
              <a:innerShdw blurRad="88900" dist="635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0" name="组合 9"/>
            <p:cNvGrpSpPr/>
            <p:nvPr/>
          </p:nvGrpSpPr>
          <p:grpSpPr>
            <a:xfrm>
              <a:off x="5879182" y="2249079"/>
              <a:ext cx="1152000" cy="1151491"/>
              <a:chOff x="5892985" y="2537837"/>
              <a:chExt cx="1152000" cy="1151491"/>
            </a:xfrm>
          </p:grpSpPr>
          <p:sp>
            <p:nvSpPr>
              <p:cNvPr id="151" name="椭圆 150"/>
              <p:cNvSpPr/>
              <p:nvPr/>
            </p:nvSpPr>
            <p:spPr>
              <a:xfrm>
                <a:off x="5892985" y="2537837"/>
                <a:ext cx="1152000" cy="1151491"/>
              </a:xfrm>
              <a:prstGeom prst="ellipse">
                <a:avLst/>
              </a:prstGeom>
              <a:gradFill rotWithShape="1">
                <a:gsLst>
                  <a:gs pos="66000">
                    <a:srgbClr val="ECECEC"/>
                  </a:gs>
                  <a:gs pos="100000">
                    <a:srgbClr val="F7F7F7"/>
                  </a:gs>
                  <a:gs pos="7000">
                    <a:srgbClr val="BEBEBE"/>
                  </a:gs>
                </a:gsLst>
                <a:lin ang="7800000" scaled="0"/>
              </a:gradFill>
              <a:ln w="31750">
                <a:noFill/>
              </a:ln>
              <a:effectLst>
                <a:outerShdw blurRad="76200" dist="50800" dir="8100000" sx="101000" sy="101000" algn="ctr" rotWithShape="0">
                  <a:schemeClr val="tx1">
                    <a:lumMod val="90000"/>
                    <a:lumOff val="10000"/>
                    <a:alpha val="60000"/>
                  </a:schemeClr>
                </a:outerShdw>
              </a:effectLst>
            </p:spPr>
            <p:txBody>
              <a:bodyPr wrap="none" anchor="ctr"/>
              <a:lstStyle/>
              <a:p>
                <a:pPr latinLnBrk="1"/>
                <a:endParaRPr kumimoji="1" lang="zh-CN" altLang="en-US" sz="2400">
                  <a:solidFill>
                    <a:srgbClr val="000000"/>
                  </a:solidFill>
                  <a:latin typeface="Gulim" panose="020B0600000101010101" charset="-127"/>
                  <a:ea typeface="Gulim" panose="020B0600000101010101" charset="-127"/>
                </a:endParaRPr>
              </a:p>
            </p:txBody>
          </p:sp>
          <p:sp>
            <p:nvSpPr>
              <p:cNvPr id="152" name="椭圆 151"/>
              <p:cNvSpPr/>
              <p:nvPr/>
            </p:nvSpPr>
            <p:spPr>
              <a:xfrm>
                <a:off x="6048985" y="2693768"/>
                <a:ext cx="840000" cy="839629"/>
              </a:xfrm>
              <a:prstGeom prst="ellipse">
                <a:avLst/>
              </a:prstGeom>
              <a:gradFill rotWithShape="1">
                <a:gsLst>
                  <a:gs pos="66000">
                    <a:srgbClr val="ECECEC"/>
                  </a:gs>
                  <a:gs pos="100000">
                    <a:srgbClr val="F7F7F7"/>
                  </a:gs>
                  <a:gs pos="7000">
                    <a:srgbClr val="BEBEBE"/>
                  </a:gs>
                </a:gsLst>
                <a:lin ang="16800000" scaled="0"/>
              </a:gradFill>
              <a:ln w="31750">
                <a:noFill/>
              </a:ln>
              <a:effectLst/>
            </p:spPr>
            <p:txBody>
              <a:bodyPr wrap="none" anchor="ctr"/>
              <a:lstStyle/>
              <a:p>
                <a:pPr latinLnBrk="1"/>
                <a:endParaRPr kumimoji="1" lang="zh-CN" altLang="en-US" sz="2400">
                  <a:solidFill>
                    <a:srgbClr val="000000"/>
                  </a:solidFill>
                  <a:latin typeface="Gulim" panose="020B0600000101010101" charset="-127"/>
                  <a:ea typeface="Gulim" panose="020B0600000101010101" charset="-127"/>
                </a:endParaRPr>
              </a:p>
            </p:txBody>
          </p:sp>
          <p:sp>
            <p:nvSpPr>
              <p:cNvPr id="183" name="任意多边形 182"/>
              <p:cNvSpPr>
                <a:spLocks noChangeAspect="1"/>
              </p:cNvSpPr>
              <p:nvPr/>
            </p:nvSpPr>
            <p:spPr bwMode="auto">
              <a:xfrm>
                <a:off x="6248485" y="2905417"/>
                <a:ext cx="441000" cy="416330"/>
              </a:xfrm>
              <a:custGeom>
                <a:avLst/>
                <a:gdLst>
                  <a:gd name="connsiteX0" fmla="*/ 153983 w 511114"/>
                  <a:gd name="connsiteY0" fmla="*/ 241002 h 511299"/>
                  <a:gd name="connsiteX1" fmla="*/ 193590 w 511114"/>
                  <a:gd name="connsiteY1" fmla="*/ 245953 h 511299"/>
                  <a:gd name="connsiteX2" fmla="*/ 188639 w 511114"/>
                  <a:gd name="connsiteY2" fmla="*/ 253379 h 511299"/>
                  <a:gd name="connsiteX3" fmla="*/ 136655 w 511114"/>
                  <a:gd name="connsiteY3" fmla="*/ 305363 h 511299"/>
                  <a:gd name="connsiteX4" fmla="*/ 94573 w 511114"/>
                  <a:gd name="connsiteY4" fmla="*/ 342495 h 511299"/>
                  <a:gd name="connsiteX5" fmla="*/ 59917 w 511114"/>
                  <a:gd name="connsiteY5" fmla="*/ 399430 h 511299"/>
                  <a:gd name="connsiteX6" fmla="*/ 134180 w 511114"/>
                  <a:gd name="connsiteY6" fmla="*/ 446463 h 511299"/>
                  <a:gd name="connsiteX7" fmla="*/ 168836 w 511114"/>
                  <a:gd name="connsiteY7" fmla="*/ 416758 h 511299"/>
                  <a:gd name="connsiteX8" fmla="*/ 198541 w 511114"/>
                  <a:gd name="connsiteY8" fmla="*/ 387053 h 511299"/>
                  <a:gd name="connsiteX9" fmla="*/ 205968 w 511114"/>
                  <a:gd name="connsiteY9" fmla="*/ 372200 h 511299"/>
                  <a:gd name="connsiteX10" fmla="*/ 235673 w 511114"/>
                  <a:gd name="connsiteY10" fmla="*/ 344970 h 511299"/>
                  <a:gd name="connsiteX11" fmla="*/ 262903 w 511114"/>
                  <a:gd name="connsiteY11" fmla="*/ 317741 h 511299"/>
                  <a:gd name="connsiteX12" fmla="*/ 270329 w 511114"/>
                  <a:gd name="connsiteY12" fmla="*/ 352397 h 511299"/>
                  <a:gd name="connsiteX13" fmla="*/ 215869 w 511114"/>
                  <a:gd name="connsiteY13" fmla="*/ 451414 h 511299"/>
                  <a:gd name="connsiteX14" fmla="*/ 99524 w 511114"/>
                  <a:gd name="connsiteY14" fmla="*/ 510824 h 511299"/>
                  <a:gd name="connsiteX15" fmla="*/ 507 w 511114"/>
                  <a:gd name="connsiteY15" fmla="*/ 409332 h 511299"/>
                  <a:gd name="connsiteX16" fmla="*/ 57442 w 511114"/>
                  <a:gd name="connsiteY16" fmla="*/ 295462 h 511299"/>
                  <a:gd name="connsiteX17" fmla="*/ 153983 w 511114"/>
                  <a:gd name="connsiteY17" fmla="*/ 241002 h 511299"/>
                  <a:gd name="connsiteX18" fmla="*/ 330318 w 511114"/>
                  <a:gd name="connsiteY18" fmla="*/ 146325 h 511299"/>
                  <a:gd name="connsiteX19" fmla="*/ 367485 w 511114"/>
                  <a:gd name="connsiteY19" fmla="*/ 178537 h 511299"/>
                  <a:gd name="connsiteX20" fmla="*/ 322884 w 511114"/>
                  <a:gd name="connsiteY20" fmla="*/ 230571 h 511299"/>
                  <a:gd name="connsiteX21" fmla="*/ 228726 w 511114"/>
                  <a:gd name="connsiteY21" fmla="*/ 324729 h 511299"/>
                  <a:gd name="connsiteX22" fmla="*/ 174214 w 511114"/>
                  <a:gd name="connsiteY22" fmla="*/ 366852 h 511299"/>
                  <a:gd name="connsiteX23" fmla="*/ 144480 w 511114"/>
                  <a:gd name="connsiteY23" fmla="*/ 337118 h 511299"/>
                  <a:gd name="connsiteX24" fmla="*/ 161825 w 511114"/>
                  <a:gd name="connsiteY24" fmla="*/ 307384 h 511299"/>
                  <a:gd name="connsiteX25" fmla="*/ 303061 w 511114"/>
                  <a:gd name="connsiteY25" fmla="*/ 166148 h 511299"/>
                  <a:gd name="connsiteX26" fmla="*/ 330318 w 511114"/>
                  <a:gd name="connsiteY26" fmla="*/ 146325 h 511299"/>
                  <a:gd name="connsiteX27" fmla="*/ 406819 w 511114"/>
                  <a:gd name="connsiteY27" fmla="*/ 544 h 511299"/>
                  <a:gd name="connsiteX28" fmla="*/ 510787 w 511114"/>
                  <a:gd name="connsiteY28" fmla="*/ 119365 h 511299"/>
                  <a:gd name="connsiteX29" fmla="*/ 456328 w 511114"/>
                  <a:gd name="connsiteY29" fmla="*/ 213431 h 511299"/>
                  <a:gd name="connsiteX30" fmla="*/ 362261 w 511114"/>
                  <a:gd name="connsiteY30" fmla="*/ 267891 h 511299"/>
                  <a:gd name="connsiteX31" fmla="*/ 317703 w 511114"/>
                  <a:gd name="connsiteY31" fmla="*/ 262940 h 511299"/>
                  <a:gd name="connsiteX32" fmla="*/ 344933 w 511114"/>
                  <a:gd name="connsiteY32" fmla="*/ 233235 h 511299"/>
                  <a:gd name="connsiteX33" fmla="*/ 374638 w 511114"/>
                  <a:gd name="connsiteY33" fmla="*/ 206005 h 511299"/>
                  <a:gd name="connsiteX34" fmla="*/ 384540 w 511114"/>
                  <a:gd name="connsiteY34" fmla="*/ 201054 h 511299"/>
                  <a:gd name="connsiteX35" fmla="*/ 416721 w 511114"/>
                  <a:gd name="connsiteY35" fmla="*/ 168874 h 511299"/>
                  <a:gd name="connsiteX36" fmla="*/ 443950 w 511114"/>
                  <a:gd name="connsiteY36" fmla="*/ 139168 h 511299"/>
                  <a:gd name="connsiteX37" fmla="*/ 372163 w 511114"/>
                  <a:gd name="connsiteY37" fmla="*/ 67381 h 511299"/>
                  <a:gd name="connsiteX38" fmla="*/ 342458 w 511114"/>
                  <a:gd name="connsiteY38" fmla="*/ 94611 h 511299"/>
                  <a:gd name="connsiteX39" fmla="*/ 310277 w 511114"/>
                  <a:gd name="connsiteY39" fmla="*/ 124316 h 511299"/>
                  <a:gd name="connsiteX40" fmla="*/ 305326 w 511114"/>
                  <a:gd name="connsiteY40" fmla="*/ 136693 h 511299"/>
                  <a:gd name="connsiteX41" fmla="*/ 275621 w 511114"/>
                  <a:gd name="connsiteY41" fmla="*/ 166398 h 511299"/>
                  <a:gd name="connsiteX42" fmla="*/ 245916 w 511114"/>
                  <a:gd name="connsiteY42" fmla="*/ 193628 h 511299"/>
                  <a:gd name="connsiteX43" fmla="*/ 240965 w 511114"/>
                  <a:gd name="connsiteY43" fmla="*/ 149070 h 511299"/>
                  <a:gd name="connsiteX44" fmla="*/ 295425 w 511114"/>
                  <a:gd name="connsiteY44" fmla="*/ 55004 h 511299"/>
                  <a:gd name="connsiteX45" fmla="*/ 406819 w 511114"/>
                  <a:gd name="connsiteY45" fmla="*/ 544 h 5112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</a:cxnLst>
                <a:rect l="l" t="t" r="r" b="b"/>
                <a:pathLst>
                  <a:path w="511114" h="511299">
                    <a:moveTo>
                      <a:pt x="153983" y="241002"/>
                    </a:moveTo>
                    <a:cubicBezTo>
                      <a:pt x="168836" y="241002"/>
                      <a:pt x="181213" y="243478"/>
                      <a:pt x="193590" y="245953"/>
                    </a:cubicBezTo>
                    <a:cubicBezTo>
                      <a:pt x="193590" y="250904"/>
                      <a:pt x="188639" y="250904"/>
                      <a:pt x="188639" y="253379"/>
                    </a:cubicBezTo>
                    <a:cubicBezTo>
                      <a:pt x="171311" y="270707"/>
                      <a:pt x="153983" y="288035"/>
                      <a:pt x="136655" y="305363"/>
                    </a:cubicBezTo>
                    <a:cubicBezTo>
                      <a:pt x="121803" y="312790"/>
                      <a:pt x="109426" y="327642"/>
                      <a:pt x="94573" y="342495"/>
                    </a:cubicBezTo>
                    <a:cubicBezTo>
                      <a:pt x="79720" y="357348"/>
                      <a:pt x="59917" y="369725"/>
                      <a:pt x="59917" y="399430"/>
                    </a:cubicBezTo>
                    <a:cubicBezTo>
                      <a:pt x="59917" y="436561"/>
                      <a:pt x="97048" y="463791"/>
                      <a:pt x="134180" y="446463"/>
                    </a:cubicBezTo>
                    <a:cubicBezTo>
                      <a:pt x="146557" y="441512"/>
                      <a:pt x="156459" y="429135"/>
                      <a:pt x="168836" y="416758"/>
                    </a:cubicBezTo>
                    <a:cubicBezTo>
                      <a:pt x="178738" y="406856"/>
                      <a:pt x="191115" y="396954"/>
                      <a:pt x="198541" y="387053"/>
                    </a:cubicBezTo>
                    <a:cubicBezTo>
                      <a:pt x="201017" y="382102"/>
                      <a:pt x="203492" y="377151"/>
                      <a:pt x="205968" y="372200"/>
                    </a:cubicBezTo>
                    <a:cubicBezTo>
                      <a:pt x="213394" y="362298"/>
                      <a:pt x="225771" y="352397"/>
                      <a:pt x="235673" y="344970"/>
                    </a:cubicBezTo>
                    <a:cubicBezTo>
                      <a:pt x="245575" y="335069"/>
                      <a:pt x="253001" y="325167"/>
                      <a:pt x="262903" y="317741"/>
                    </a:cubicBezTo>
                    <a:cubicBezTo>
                      <a:pt x="267854" y="330118"/>
                      <a:pt x="270329" y="340020"/>
                      <a:pt x="270329" y="352397"/>
                    </a:cubicBezTo>
                    <a:cubicBezTo>
                      <a:pt x="270329" y="401905"/>
                      <a:pt x="243099" y="424184"/>
                      <a:pt x="215869" y="451414"/>
                    </a:cubicBezTo>
                    <a:cubicBezTo>
                      <a:pt x="186164" y="481119"/>
                      <a:pt x="161410" y="515775"/>
                      <a:pt x="99524" y="510824"/>
                    </a:cubicBezTo>
                    <a:cubicBezTo>
                      <a:pt x="47540" y="505874"/>
                      <a:pt x="5457" y="463791"/>
                      <a:pt x="507" y="409332"/>
                    </a:cubicBezTo>
                    <a:cubicBezTo>
                      <a:pt x="-4444" y="349921"/>
                      <a:pt x="27736" y="325167"/>
                      <a:pt x="57442" y="295462"/>
                    </a:cubicBezTo>
                    <a:cubicBezTo>
                      <a:pt x="84671" y="268232"/>
                      <a:pt x="106950" y="243478"/>
                      <a:pt x="153983" y="241002"/>
                    </a:cubicBezTo>
                    <a:close/>
                    <a:moveTo>
                      <a:pt x="330318" y="146325"/>
                    </a:moveTo>
                    <a:cubicBezTo>
                      <a:pt x="352618" y="141369"/>
                      <a:pt x="369963" y="156236"/>
                      <a:pt x="367485" y="178537"/>
                    </a:cubicBezTo>
                    <a:cubicBezTo>
                      <a:pt x="365007" y="195882"/>
                      <a:pt x="335273" y="218182"/>
                      <a:pt x="322884" y="230571"/>
                    </a:cubicBezTo>
                    <a:cubicBezTo>
                      <a:pt x="288195" y="262783"/>
                      <a:pt x="260938" y="290039"/>
                      <a:pt x="228726" y="324729"/>
                    </a:cubicBezTo>
                    <a:cubicBezTo>
                      <a:pt x="213859" y="337118"/>
                      <a:pt x="196514" y="364374"/>
                      <a:pt x="174214" y="366852"/>
                    </a:cubicBezTo>
                    <a:cubicBezTo>
                      <a:pt x="159347" y="366852"/>
                      <a:pt x="144480" y="354463"/>
                      <a:pt x="144480" y="337118"/>
                    </a:cubicBezTo>
                    <a:cubicBezTo>
                      <a:pt x="144480" y="324729"/>
                      <a:pt x="151913" y="314818"/>
                      <a:pt x="161825" y="307384"/>
                    </a:cubicBezTo>
                    <a:cubicBezTo>
                      <a:pt x="208903" y="257827"/>
                      <a:pt x="255983" y="213226"/>
                      <a:pt x="303061" y="166148"/>
                    </a:cubicBezTo>
                    <a:cubicBezTo>
                      <a:pt x="310495" y="158714"/>
                      <a:pt x="317928" y="146325"/>
                      <a:pt x="330318" y="146325"/>
                    </a:cubicBezTo>
                    <a:close/>
                    <a:moveTo>
                      <a:pt x="406819" y="544"/>
                    </a:moveTo>
                    <a:cubicBezTo>
                      <a:pt x="463754" y="3019"/>
                      <a:pt x="515738" y="50053"/>
                      <a:pt x="510787" y="119365"/>
                    </a:cubicBezTo>
                    <a:cubicBezTo>
                      <a:pt x="508312" y="163923"/>
                      <a:pt x="483557" y="186202"/>
                      <a:pt x="456328" y="213431"/>
                    </a:cubicBezTo>
                    <a:cubicBezTo>
                      <a:pt x="429098" y="238186"/>
                      <a:pt x="406819" y="265415"/>
                      <a:pt x="362261" y="267891"/>
                    </a:cubicBezTo>
                    <a:cubicBezTo>
                      <a:pt x="344933" y="270366"/>
                      <a:pt x="332556" y="267891"/>
                      <a:pt x="317703" y="262940"/>
                    </a:cubicBezTo>
                    <a:cubicBezTo>
                      <a:pt x="325130" y="253038"/>
                      <a:pt x="335031" y="243136"/>
                      <a:pt x="344933" y="233235"/>
                    </a:cubicBezTo>
                    <a:cubicBezTo>
                      <a:pt x="354835" y="225808"/>
                      <a:pt x="362261" y="213431"/>
                      <a:pt x="374638" y="206005"/>
                    </a:cubicBezTo>
                    <a:cubicBezTo>
                      <a:pt x="377114" y="203530"/>
                      <a:pt x="382065" y="203530"/>
                      <a:pt x="384540" y="201054"/>
                    </a:cubicBezTo>
                    <a:cubicBezTo>
                      <a:pt x="394442" y="193628"/>
                      <a:pt x="404344" y="181251"/>
                      <a:pt x="416721" y="168874"/>
                    </a:cubicBezTo>
                    <a:cubicBezTo>
                      <a:pt x="426622" y="158972"/>
                      <a:pt x="439000" y="149070"/>
                      <a:pt x="443950" y="139168"/>
                    </a:cubicBezTo>
                    <a:cubicBezTo>
                      <a:pt x="471180" y="92135"/>
                      <a:pt x="421672" y="40151"/>
                      <a:pt x="372163" y="67381"/>
                    </a:cubicBezTo>
                    <a:cubicBezTo>
                      <a:pt x="362261" y="72332"/>
                      <a:pt x="352359" y="84709"/>
                      <a:pt x="342458" y="94611"/>
                    </a:cubicBezTo>
                    <a:cubicBezTo>
                      <a:pt x="332556" y="104512"/>
                      <a:pt x="317703" y="116889"/>
                      <a:pt x="310277" y="124316"/>
                    </a:cubicBezTo>
                    <a:cubicBezTo>
                      <a:pt x="307802" y="129267"/>
                      <a:pt x="307802" y="134217"/>
                      <a:pt x="305326" y="136693"/>
                    </a:cubicBezTo>
                    <a:cubicBezTo>
                      <a:pt x="297900" y="149070"/>
                      <a:pt x="285523" y="156496"/>
                      <a:pt x="275621" y="166398"/>
                    </a:cubicBezTo>
                    <a:cubicBezTo>
                      <a:pt x="265720" y="176300"/>
                      <a:pt x="258293" y="186202"/>
                      <a:pt x="245916" y="193628"/>
                    </a:cubicBezTo>
                    <a:cubicBezTo>
                      <a:pt x="243441" y="178775"/>
                      <a:pt x="240965" y="168874"/>
                      <a:pt x="240965" y="149070"/>
                    </a:cubicBezTo>
                    <a:cubicBezTo>
                      <a:pt x="245916" y="106988"/>
                      <a:pt x="270670" y="82233"/>
                      <a:pt x="295425" y="55004"/>
                    </a:cubicBezTo>
                    <a:cubicBezTo>
                      <a:pt x="325130" y="25298"/>
                      <a:pt x="352359" y="-4407"/>
                      <a:pt x="406819" y="544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17" name="组合 16"/>
          <p:cNvGrpSpPr/>
          <p:nvPr/>
        </p:nvGrpSpPr>
        <p:grpSpPr>
          <a:xfrm>
            <a:off x="9775744" y="2039577"/>
            <a:ext cx="1260000" cy="1260000"/>
            <a:chOff x="10028929" y="2194824"/>
            <a:chExt cx="1260000" cy="1260000"/>
          </a:xfrm>
        </p:grpSpPr>
        <p:sp>
          <p:nvSpPr>
            <p:cNvPr id="161" name="圆角矩形 160"/>
            <p:cNvSpPr/>
            <p:nvPr/>
          </p:nvSpPr>
          <p:spPr>
            <a:xfrm>
              <a:off x="10028929" y="2194824"/>
              <a:ext cx="1260000" cy="1260000"/>
            </a:xfrm>
            <a:prstGeom prst="roundRect">
              <a:avLst>
                <a:gd name="adj" fmla="val 13183"/>
              </a:avLst>
            </a:prstGeom>
            <a:solidFill>
              <a:schemeClr val="accent1"/>
            </a:solidFill>
            <a:ln w="28575">
              <a:noFill/>
            </a:ln>
            <a:effectLst>
              <a:innerShdw blurRad="88900" dist="635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8" name="组合 7"/>
            <p:cNvGrpSpPr/>
            <p:nvPr/>
          </p:nvGrpSpPr>
          <p:grpSpPr>
            <a:xfrm>
              <a:off x="10082929" y="2249079"/>
              <a:ext cx="1152000" cy="1151491"/>
              <a:chOff x="10096732" y="2537837"/>
              <a:chExt cx="1152000" cy="1151491"/>
            </a:xfrm>
          </p:grpSpPr>
          <p:sp>
            <p:nvSpPr>
              <p:cNvPr id="163" name="椭圆 162"/>
              <p:cNvSpPr/>
              <p:nvPr/>
            </p:nvSpPr>
            <p:spPr>
              <a:xfrm>
                <a:off x="10096732" y="2537837"/>
                <a:ext cx="1152000" cy="1151491"/>
              </a:xfrm>
              <a:prstGeom prst="ellipse">
                <a:avLst/>
              </a:prstGeom>
              <a:gradFill rotWithShape="1">
                <a:gsLst>
                  <a:gs pos="66000">
                    <a:srgbClr val="ECECEC"/>
                  </a:gs>
                  <a:gs pos="100000">
                    <a:srgbClr val="F7F7F7"/>
                  </a:gs>
                  <a:gs pos="7000">
                    <a:srgbClr val="BEBEBE"/>
                  </a:gs>
                </a:gsLst>
                <a:lin ang="7800000" scaled="0"/>
              </a:gradFill>
              <a:ln w="31750">
                <a:noFill/>
              </a:ln>
              <a:effectLst>
                <a:outerShdw blurRad="76200" dist="50800" dir="8100000" sx="101000" sy="101000" algn="ctr" rotWithShape="0">
                  <a:schemeClr val="tx1">
                    <a:lumMod val="90000"/>
                    <a:lumOff val="10000"/>
                    <a:alpha val="60000"/>
                  </a:schemeClr>
                </a:outerShdw>
              </a:effectLst>
            </p:spPr>
            <p:txBody>
              <a:bodyPr wrap="none" anchor="ctr"/>
              <a:lstStyle/>
              <a:p>
                <a:pPr latinLnBrk="1"/>
                <a:endParaRPr kumimoji="1" lang="zh-CN" altLang="en-US" sz="2400">
                  <a:solidFill>
                    <a:srgbClr val="000000"/>
                  </a:solidFill>
                  <a:latin typeface="Gulim" panose="020B0600000101010101" charset="-127"/>
                  <a:ea typeface="Gulim" panose="020B0600000101010101" charset="-127"/>
                </a:endParaRPr>
              </a:p>
            </p:txBody>
          </p:sp>
          <p:sp>
            <p:nvSpPr>
              <p:cNvPr id="164" name="椭圆 163"/>
              <p:cNvSpPr/>
              <p:nvPr/>
            </p:nvSpPr>
            <p:spPr>
              <a:xfrm>
                <a:off x="10252732" y="2693768"/>
                <a:ext cx="840000" cy="839629"/>
              </a:xfrm>
              <a:prstGeom prst="ellipse">
                <a:avLst/>
              </a:prstGeom>
              <a:gradFill rotWithShape="1">
                <a:gsLst>
                  <a:gs pos="66000">
                    <a:srgbClr val="ECECEC"/>
                  </a:gs>
                  <a:gs pos="100000">
                    <a:srgbClr val="F7F7F7"/>
                  </a:gs>
                  <a:gs pos="7000">
                    <a:srgbClr val="BEBEBE"/>
                  </a:gs>
                </a:gsLst>
                <a:lin ang="16800000" scaled="0"/>
              </a:gradFill>
              <a:ln w="31750">
                <a:noFill/>
              </a:ln>
              <a:effectLst/>
            </p:spPr>
            <p:txBody>
              <a:bodyPr wrap="none" anchor="ctr"/>
              <a:lstStyle/>
              <a:p>
                <a:pPr latinLnBrk="1"/>
                <a:endParaRPr kumimoji="1" lang="zh-CN" altLang="en-US" sz="2400">
                  <a:solidFill>
                    <a:srgbClr val="000000"/>
                  </a:solidFill>
                  <a:latin typeface="Gulim" panose="020B0600000101010101" charset="-127"/>
                  <a:ea typeface="Gulim" panose="020B0600000101010101" charset="-127"/>
                </a:endParaRPr>
              </a:p>
            </p:txBody>
          </p:sp>
          <p:sp>
            <p:nvSpPr>
              <p:cNvPr id="184" name="Freeform 115"/>
              <p:cNvSpPr>
                <a:spLocks noChangeAspect="1" noEditPoints="1"/>
              </p:cNvSpPr>
              <p:nvPr/>
            </p:nvSpPr>
            <p:spPr bwMode="auto">
              <a:xfrm flipH="1">
                <a:off x="10399732" y="2840582"/>
                <a:ext cx="546000" cy="546001"/>
              </a:xfrm>
              <a:custGeom>
                <a:avLst/>
                <a:gdLst>
                  <a:gd name="T0" fmla="*/ 144 w 288"/>
                  <a:gd name="T1" fmla="*/ 0 h 288"/>
                  <a:gd name="T2" fmla="*/ 0 w 288"/>
                  <a:gd name="T3" fmla="*/ 144 h 288"/>
                  <a:gd name="T4" fmla="*/ 144 w 288"/>
                  <a:gd name="T5" fmla="*/ 288 h 288"/>
                  <a:gd name="T6" fmla="*/ 288 w 288"/>
                  <a:gd name="T7" fmla="*/ 144 h 288"/>
                  <a:gd name="T8" fmla="*/ 144 w 288"/>
                  <a:gd name="T9" fmla="*/ 0 h 288"/>
                  <a:gd name="T10" fmla="*/ 32 w 288"/>
                  <a:gd name="T11" fmla="*/ 144 h 288"/>
                  <a:gd name="T12" fmla="*/ 144 w 288"/>
                  <a:gd name="T13" fmla="*/ 32 h 288"/>
                  <a:gd name="T14" fmla="*/ 207 w 288"/>
                  <a:gd name="T15" fmla="*/ 51 h 288"/>
                  <a:gd name="T16" fmla="*/ 158 w 288"/>
                  <a:gd name="T17" fmla="*/ 116 h 288"/>
                  <a:gd name="T18" fmla="*/ 144 w 288"/>
                  <a:gd name="T19" fmla="*/ 112 h 288"/>
                  <a:gd name="T20" fmla="*/ 112 w 288"/>
                  <a:gd name="T21" fmla="*/ 144 h 288"/>
                  <a:gd name="T22" fmla="*/ 116 w 288"/>
                  <a:gd name="T23" fmla="*/ 158 h 288"/>
                  <a:gd name="T24" fmla="*/ 51 w 288"/>
                  <a:gd name="T25" fmla="*/ 207 h 288"/>
                  <a:gd name="T26" fmla="*/ 32 w 288"/>
                  <a:gd name="T27" fmla="*/ 144 h 288"/>
                  <a:gd name="T28" fmla="*/ 160 w 288"/>
                  <a:gd name="T29" fmla="*/ 144 h 288"/>
                  <a:gd name="T30" fmla="*/ 144 w 288"/>
                  <a:gd name="T31" fmla="*/ 160 h 288"/>
                  <a:gd name="T32" fmla="*/ 128 w 288"/>
                  <a:gd name="T33" fmla="*/ 144 h 288"/>
                  <a:gd name="T34" fmla="*/ 144 w 288"/>
                  <a:gd name="T35" fmla="*/ 128 h 288"/>
                  <a:gd name="T36" fmla="*/ 160 w 288"/>
                  <a:gd name="T37" fmla="*/ 144 h 288"/>
                  <a:gd name="T38" fmla="*/ 144 w 288"/>
                  <a:gd name="T39" fmla="*/ 256 h 288"/>
                  <a:gd name="T40" fmla="*/ 81 w 288"/>
                  <a:gd name="T41" fmla="*/ 237 h 288"/>
                  <a:gd name="T42" fmla="*/ 130 w 288"/>
                  <a:gd name="T43" fmla="*/ 172 h 288"/>
                  <a:gd name="T44" fmla="*/ 144 w 288"/>
                  <a:gd name="T45" fmla="*/ 176 h 288"/>
                  <a:gd name="T46" fmla="*/ 176 w 288"/>
                  <a:gd name="T47" fmla="*/ 144 h 288"/>
                  <a:gd name="T48" fmla="*/ 172 w 288"/>
                  <a:gd name="T49" fmla="*/ 130 h 288"/>
                  <a:gd name="T50" fmla="*/ 237 w 288"/>
                  <a:gd name="T51" fmla="*/ 81 h 288"/>
                  <a:gd name="T52" fmla="*/ 256 w 288"/>
                  <a:gd name="T53" fmla="*/ 144 h 288"/>
                  <a:gd name="T54" fmla="*/ 144 w 288"/>
                  <a:gd name="T55" fmla="*/ 256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288" h="288">
                    <a:moveTo>
                      <a:pt x="144" y="0"/>
                    </a:moveTo>
                    <a:cubicBezTo>
                      <a:pt x="64" y="0"/>
                      <a:pt x="0" y="64"/>
                      <a:pt x="0" y="144"/>
                    </a:cubicBezTo>
                    <a:cubicBezTo>
                      <a:pt x="0" y="224"/>
                      <a:pt x="64" y="288"/>
                      <a:pt x="144" y="288"/>
                    </a:cubicBezTo>
                    <a:cubicBezTo>
                      <a:pt x="224" y="288"/>
                      <a:pt x="288" y="224"/>
                      <a:pt x="288" y="144"/>
                    </a:cubicBezTo>
                    <a:cubicBezTo>
                      <a:pt x="288" y="64"/>
                      <a:pt x="224" y="0"/>
                      <a:pt x="144" y="0"/>
                    </a:cubicBezTo>
                    <a:close/>
                    <a:moveTo>
                      <a:pt x="32" y="144"/>
                    </a:moveTo>
                    <a:cubicBezTo>
                      <a:pt x="32" y="82"/>
                      <a:pt x="82" y="32"/>
                      <a:pt x="144" y="32"/>
                    </a:cubicBezTo>
                    <a:cubicBezTo>
                      <a:pt x="167" y="32"/>
                      <a:pt x="189" y="39"/>
                      <a:pt x="207" y="51"/>
                    </a:cubicBezTo>
                    <a:cubicBezTo>
                      <a:pt x="158" y="116"/>
                      <a:pt x="158" y="116"/>
                      <a:pt x="158" y="116"/>
                    </a:cubicBezTo>
                    <a:cubicBezTo>
                      <a:pt x="154" y="113"/>
                      <a:pt x="149" y="112"/>
                      <a:pt x="144" y="112"/>
                    </a:cubicBezTo>
                    <a:cubicBezTo>
                      <a:pt x="126" y="112"/>
                      <a:pt x="112" y="126"/>
                      <a:pt x="112" y="144"/>
                    </a:cubicBezTo>
                    <a:cubicBezTo>
                      <a:pt x="112" y="149"/>
                      <a:pt x="113" y="154"/>
                      <a:pt x="116" y="158"/>
                    </a:cubicBezTo>
                    <a:cubicBezTo>
                      <a:pt x="51" y="207"/>
                      <a:pt x="51" y="207"/>
                      <a:pt x="51" y="207"/>
                    </a:cubicBezTo>
                    <a:cubicBezTo>
                      <a:pt x="39" y="189"/>
                      <a:pt x="32" y="167"/>
                      <a:pt x="32" y="144"/>
                    </a:cubicBezTo>
                    <a:close/>
                    <a:moveTo>
                      <a:pt x="160" y="144"/>
                    </a:moveTo>
                    <a:cubicBezTo>
                      <a:pt x="160" y="153"/>
                      <a:pt x="153" y="160"/>
                      <a:pt x="144" y="160"/>
                    </a:cubicBezTo>
                    <a:cubicBezTo>
                      <a:pt x="135" y="160"/>
                      <a:pt x="128" y="153"/>
                      <a:pt x="128" y="144"/>
                    </a:cubicBezTo>
                    <a:cubicBezTo>
                      <a:pt x="128" y="135"/>
                      <a:pt x="135" y="128"/>
                      <a:pt x="144" y="128"/>
                    </a:cubicBezTo>
                    <a:cubicBezTo>
                      <a:pt x="153" y="128"/>
                      <a:pt x="160" y="135"/>
                      <a:pt x="160" y="144"/>
                    </a:cubicBezTo>
                    <a:close/>
                    <a:moveTo>
                      <a:pt x="144" y="256"/>
                    </a:moveTo>
                    <a:cubicBezTo>
                      <a:pt x="121" y="256"/>
                      <a:pt x="99" y="249"/>
                      <a:pt x="81" y="237"/>
                    </a:cubicBezTo>
                    <a:cubicBezTo>
                      <a:pt x="130" y="172"/>
                      <a:pt x="130" y="172"/>
                      <a:pt x="130" y="172"/>
                    </a:cubicBezTo>
                    <a:cubicBezTo>
                      <a:pt x="134" y="175"/>
                      <a:pt x="139" y="176"/>
                      <a:pt x="144" y="176"/>
                    </a:cubicBezTo>
                    <a:cubicBezTo>
                      <a:pt x="162" y="176"/>
                      <a:pt x="176" y="162"/>
                      <a:pt x="176" y="144"/>
                    </a:cubicBezTo>
                    <a:cubicBezTo>
                      <a:pt x="176" y="139"/>
                      <a:pt x="175" y="134"/>
                      <a:pt x="172" y="130"/>
                    </a:cubicBezTo>
                    <a:cubicBezTo>
                      <a:pt x="237" y="81"/>
                      <a:pt x="237" y="81"/>
                      <a:pt x="237" y="81"/>
                    </a:cubicBezTo>
                    <a:cubicBezTo>
                      <a:pt x="249" y="99"/>
                      <a:pt x="256" y="121"/>
                      <a:pt x="256" y="144"/>
                    </a:cubicBezTo>
                    <a:cubicBezTo>
                      <a:pt x="256" y="206"/>
                      <a:pt x="206" y="256"/>
                      <a:pt x="144" y="25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</p:grpSp>
      </p:grpSp>
      <p:sp>
        <p:nvSpPr>
          <p:cNvPr id="186" name="TextBox 59"/>
          <p:cNvSpPr txBox="1">
            <a:spLocks noChangeArrowheads="1"/>
          </p:cNvSpPr>
          <p:nvPr/>
        </p:nvSpPr>
        <p:spPr bwMode="auto">
          <a:xfrm flipH="1">
            <a:off x="3876356" y="3561847"/>
            <a:ext cx="1260000" cy="4001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defTabSz="1219200">
              <a:defRPr/>
            </a:pPr>
            <a:r>
              <a:rPr lang="zh-CN" altLang="en-US" sz="2000" b="1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关键词</a:t>
            </a:r>
            <a:endParaRPr lang="en-US" altLang="ko-KR" sz="2000" b="1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7" name="TextBox 59"/>
          <p:cNvSpPr txBox="1">
            <a:spLocks noChangeArrowheads="1"/>
          </p:cNvSpPr>
          <p:nvPr/>
        </p:nvSpPr>
        <p:spPr bwMode="auto">
          <a:xfrm flipH="1">
            <a:off x="5842819" y="3561847"/>
            <a:ext cx="1260000" cy="4001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defTabSz="1219200">
              <a:defRPr/>
            </a:pPr>
            <a:r>
              <a:rPr lang="zh-CN" altLang="en-US" sz="2000" b="1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关键词</a:t>
            </a:r>
            <a:endParaRPr lang="en-US" altLang="ko-KR" sz="2000" b="1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8" name="TextBox 59"/>
          <p:cNvSpPr txBox="1">
            <a:spLocks noChangeArrowheads="1"/>
          </p:cNvSpPr>
          <p:nvPr/>
        </p:nvSpPr>
        <p:spPr bwMode="auto">
          <a:xfrm flipH="1">
            <a:off x="7809282" y="3561847"/>
            <a:ext cx="1260000" cy="4001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defTabSz="1219200">
              <a:defRPr/>
            </a:pPr>
            <a:r>
              <a:rPr lang="zh-CN" altLang="en-US" sz="2000" b="1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关键词</a:t>
            </a:r>
            <a:endParaRPr lang="en-US" altLang="ko-KR" sz="2000" b="1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9" name="TextBox 59"/>
          <p:cNvSpPr txBox="1">
            <a:spLocks noChangeArrowheads="1"/>
          </p:cNvSpPr>
          <p:nvPr/>
        </p:nvSpPr>
        <p:spPr bwMode="auto">
          <a:xfrm flipH="1">
            <a:off x="9775744" y="3561847"/>
            <a:ext cx="1260000" cy="4001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defTabSz="1219200">
              <a:defRPr/>
            </a:pPr>
            <a:r>
              <a:rPr lang="zh-CN" altLang="en-US" sz="2000" b="1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关键词</a:t>
            </a:r>
            <a:endParaRPr lang="en-US" altLang="ko-KR" sz="2000" b="1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0" name="TextBox 107"/>
          <p:cNvSpPr txBox="1"/>
          <p:nvPr/>
        </p:nvSpPr>
        <p:spPr>
          <a:xfrm>
            <a:off x="1034781" y="4998547"/>
            <a:ext cx="10122441" cy="8459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None/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dirty="0">
                <a:sym typeface="微软雅黑" panose="020B0503020204020204" pitchFamily="34" charset="-122"/>
              </a:rPr>
              <a:t>在此录入上述图表的综合描述说明</a:t>
            </a:r>
            <a:r>
              <a:rPr lang="zh-CN" altLang="en-US" dirty="0" smtClean="0">
                <a:sym typeface="微软雅黑" panose="020B0503020204020204" pitchFamily="34" charset="-122"/>
              </a:rPr>
              <a:t>，</a:t>
            </a:r>
            <a:r>
              <a:rPr lang="zh-CN" altLang="en-US" dirty="0">
                <a:sym typeface="微软雅黑" panose="020B0503020204020204" pitchFamily="34" charset="-122"/>
              </a:rPr>
              <a:t>在此录入上述图表的综合描述说明，</a:t>
            </a:r>
            <a:r>
              <a:rPr lang="zh-CN" altLang="en-US" dirty="0" smtClean="0">
                <a:sym typeface="微软雅黑" panose="020B0503020204020204" pitchFamily="34" charset="-122"/>
              </a:rPr>
              <a:t>在此</a:t>
            </a:r>
            <a:r>
              <a:rPr lang="zh-CN" altLang="en-US" dirty="0">
                <a:sym typeface="微软雅黑" panose="020B0503020204020204" pitchFamily="34" charset="-122"/>
              </a:rPr>
              <a:t>录入上述图表的综合描述说明。在此录入上述图表的描述说明</a:t>
            </a:r>
            <a:r>
              <a:rPr lang="zh-CN" altLang="en-US" dirty="0" smtClean="0">
                <a:sym typeface="微软雅黑" panose="020B0503020204020204" pitchFamily="34" charset="-122"/>
              </a:rPr>
              <a:t>，</a:t>
            </a:r>
            <a:r>
              <a:rPr lang="zh-CN" altLang="en-US" dirty="0">
                <a:sym typeface="微软雅黑" panose="020B0503020204020204" pitchFamily="34" charset="-122"/>
              </a:rPr>
              <a:t>在此录入上述图表的综合描述说明，</a:t>
            </a:r>
            <a:r>
              <a:rPr lang="zh-CN" altLang="en-US" dirty="0" smtClean="0">
                <a:sym typeface="微软雅黑" panose="020B0503020204020204" pitchFamily="34" charset="-122"/>
              </a:rPr>
              <a:t>在此</a:t>
            </a:r>
            <a:r>
              <a:rPr lang="zh-CN" altLang="en-US" dirty="0">
                <a:sym typeface="微软雅黑" panose="020B0503020204020204" pitchFamily="34" charset="-122"/>
              </a:rPr>
              <a:t>录入上述图表的综合描述说明</a:t>
            </a:r>
            <a:r>
              <a:rPr lang="zh-CN" altLang="en-US" dirty="0" smtClean="0">
                <a:sym typeface="微软雅黑" panose="020B0503020204020204" pitchFamily="34" charset="-122"/>
              </a:rPr>
              <a:t>，</a:t>
            </a:r>
            <a:r>
              <a:rPr lang="zh-CN" altLang="en-US" dirty="0">
                <a:sym typeface="微软雅黑" panose="020B0503020204020204" pitchFamily="34" charset="-122"/>
              </a:rPr>
              <a:t>在此录入上述图表的综合描述说明，</a:t>
            </a:r>
            <a:r>
              <a:rPr lang="zh-CN" altLang="en-US" dirty="0" smtClean="0">
                <a:sym typeface="微软雅黑" panose="020B0503020204020204" pitchFamily="34" charset="-122"/>
              </a:rPr>
              <a:t>在此</a:t>
            </a:r>
            <a:r>
              <a:rPr lang="zh-CN" altLang="en-US" dirty="0">
                <a:sym typeface="微软雅黑" panose="020B0503020204020204" pitchFamily="34" charset="-122"/>
              </a:rPr>
              <a:t>录入上述图表的综合描述说明，在此录入上述图表的综合描述说明。</a:t>
            </a:r>
          </a:p>
        </p:txBody>
      </p:sp>
      <p:sp>
        <p:nvSpPr>
          <p:cNvPr id="191" name="TextBox 59"/>
          <p:cNvSpPr txBox="1">
            <a:spLocks noChangeArrowheads="1"/>
          </p:cNvSpPr>
          <p:nvPr/>
        </p:nvSpPr>
        <p:spPr bwMode="auto">
          <a:xfrm flipH="1">
            <a:off x="5164768" y="4451436"/>
            <a:ext cx="1862466" cy="43088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defTabSz="1219200">
              <a:defRPr/>
            </a:pPr>
            <a:r>
              <a:rPr lang="zh-CN" altLang="en-US" sz="22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</a:t>
            </a:r>
            <a:r>
              <a:rPr lang="zh-CN" altLang="en-US" sz="2200" b="1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ko-KR" sz="2200" b="1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92" name="组合 191"/>
          <p:cNvGrpSpPr/>
          <p:nvPr/>
        </p:nvGrpSpPr>
        <p:grpSpPr>
          <a:xfrm>
            <a:off x="5189203" y="2639494"/>
            <a:ext cx="600770" cy="203131"/>
            <a:chOff x="2957773" y="3083499"/>
            <a:chExt cx="600770" cy="203131"/>
          </a:xfrm>
        </p:grpSpPr>
        <p:sp>
          <p:nvSpPr>
            <p:cNvPr id="193" name="矩形 192"/>
            <p:cNvSpPr/>
            <p:nvPr/>
          </p:nvSpPr>
          <p:spPr>
            <a:xfrm>
              <a:off x="3061932" y="3167064"/>
              <a:ext cx="364685" cy="36000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4" name="椭圆 193"/>
            <p:cNvSpPr/>
            <p:nvPr/>
          </p:nvSpPr>
          <p:spPr>
            <a:xfrm>
              <a:off x="3355411" y="3083499"/>
              <a:ext cx="203132" cy="203131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>
              <a:outerShdw blurRad="63500" dist="12700" dir="1380000" sx="92000" sy="92000" algn="ctr" rotWithShape="0">
                <a:srgbClr val="000000">
                  <a:alpha val="8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5" name="椭圆 194"/>
            <p:cNvSpPr/>
            <p:nvPr/>
          </p:nvSpPr>
          <p:spPr>
            <a:xfrm>
              <a:off x="2957773" y="3108507"/>
              <a:ext cx="153116" cy="153115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>
              <a:outerShdw blurRad="63500" dist="12700" dir="1380000" sx="92000" sy="92000" algn="ctr" rotWithShape="0">
                <a:srgbClr val="000000">
                  <a:alpha val="8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96" name="组合 195"/>
          <p:cNvGrpSpPr/>
          <p:nvPr/>
        </p:nvGrpSpPr>
        <p:grpSpPr>
          <a:xfrm>
            <a:off x="7155666" y="2639494"/>
            <a:ext cx="600770" cy="203131"/>
            <a:chOff x="2957773" y="3083499"/>
            <a:chExt cx="600770" cy="203131"/>
          </a:xfrm>
        </p:grpSpPr>
        <p:sp>
          <p:nvSpPr>
            <p:cNvPr id="197" name="矩形 196"/>
            <p:cNvSpPr/>
            <p:nvPr/>
          </p:nvSpPr>
          <p:spPr>
            <a:xfrm>
              <a:off x="3061932" y="3167064"/>
              <a:ext cx="364685" cy="36000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8" name="椭圆 197"/>
            <p:cNvSpPr/>
            <p:nvPr/>
          </p:nvSpPr>
          <p:spPr>
            <a:xfrm>
              <a:off x="3355411" y="3083499"/>
              <a:ext cx="203132" cy="203131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>
              <a:outerShdw blurRad="63500" dist="12700" dir="1380000" sx="92000" sy="92000" algn="ctr" rotWithShape="0">
                <a:srgbClr val="000000">
                  <a:alpha val="8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9" name="椭圆 198"/>
            <p:cNvSpPr/>
            <p:nvPr/>
          </p:nvSpPr>
          <p:spPr>
            <a:xfrm>
              <a:off x="2957773" y="3108507"/>
              <a:ext cx="153116" cy="153115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>
              <a:outerShdw blurRad="63500" dist="12700" dir="1380000" sx="92000" sy="92000" algn="ctr" rotWithShape="0">
                <a:srgbClr val="000000">
                  <a:alpha val="8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00" name="组合 199"/>
          <p:cNvGrpSpPr/>
          <p:nvPr/>
        </p:nvGrpSpPr>
        <p:grpSpPr>
          <a:xfrm>
            <a:off x="9122128" y="2639494"/>
            <a:ext cx="600770" cy="203131"/>
            <a:chOff x="2957773" y="3083499"/>
            <a:chExt cx="600770" cy="203131"/>
          </a:xfrm>
        </p:grpSpPr>
        <p:sp>
          <p:nvSpPr>
            <p:cNvPr id="201" name="矩形 200"/>
            <p:cNvSpPr/>
            <p:nvPr/>
          </p:nvSpPr>
          <p:spPr>
            <a:xfrm>
              <a:off x="3061932" y="3167064"/>
              <a:ext cx="364685" cy="36000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2" name="椭圆 201"/>
            <p:cNvSpPr/>
            <p:nvPr/>
          </p:nvSpPr>
          <p:spPr>
            <a:xfrm>
              <a:off x="3355411" y="3083499"/>
              <a:ext cx="203132" cy="203131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>
              <a:outerShdw blurRad="63500" dist="12700" dir="1380000" sx="92000" sy="92000" algn="ctr" rotWithShape="0">
                <a:srgbClr val="000000">
                  <a:alpha val="8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3" name="椭圆 202"/>
            <p:cNvSpPr/>
            <p:nvPr/>
          </p:nvSpPr>
          <p:spPr>
            <a:xfrm>
              <a:off x="2957773" y="3108507"/>
              <a:ext cx="153116" cy="153115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>
              <a:outerShdw blurRad="63500" dist="12700" dir="1380000" sx="92000" sy="92000" algn="ctr" rotWithShape="0">
                <a:srgbClr val="000000">
                  <a:alpha val="8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6" name="矩形 55"/>
          <p:cNvSpPr>
            <a:spLocks noChangeArrowheads="1"/>
          </p:cNvSpPr>
          <p:nvPr/>
        </p:nvSpPr>
        <p:spPr bwMode="auto">
          <a:xfrm>
            <a:off x="4661922" y="395936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b="1" dirty="0">
              <a:solidFill>
                <a:schemeClr val="accent1"/>
              </a:solidFill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4559321" y="872348"/>
            <a:ext cx="28520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dirty="0">
                <a:solidFill>
                  <a:schemeClr val="accent1"/>
                </a:solidFill>
              </a:rPr>
              <a:t>Click here to add your title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45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45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9" presetClass="entr" presetSubtype="0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4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4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4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4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5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45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9" presetClass="entr" presetSubtype="0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4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4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4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4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0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5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500"/>
                            </p:stCondLst>
                            <p:childTnLst>
                              <p:par>
                                <p:cTn id="57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45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9" presetClass="entr" presetSubtype="0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4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4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4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4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4000"/>
                            </p:stCondLst>
                            <p:childTnLst>
                              <p:par>
                                <p:cTn id="7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5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4500"/>
                            </p:stCondLst>
                            <p:childTnLst>
                              <p:par>
                                <p:cTn id="74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45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9" presetClass="entr" presetSubtype="0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4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4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4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4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000"/>
                            </p:stCondLst>
                            <p:childTnLst>
                              <p:par>
                                <p:cTn id="87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89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5500"/>
                            </p:stCondLst>
                            <p:childTnLst>
                              <p:par>
                                <p:cTn id="9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6" grpId="0"/>
      <p:bldP spid="187" grpId="0"/>
      <p:bldP spid="188" grpId="0"/>
      <p:bldP spid="189" grpId="0"/>
      <p:bldP spid="190" grpId="0"/>
      <p:bldP spid="191" grpId="0"/>
      <p:bldP spid="56" grpId="0"/>
      <p:bldP spid="5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 1"/>
          <p:cNvSpPr/>
          <p:nvPr/>
        </p:nvSpPr>
        <p:spPr>
          <a:xfrm flipH="1">
            <a:off x="600502" y="1619122"/>
            <a:ext cx="2213262" cy="4813402"/>
          </a:xfrm>
          <a:custGeom>
            <a:avLst/>
            <a:gdLst>
              <a:gd name="connsiteX0" fmla="*/ 1944000 w 1944000"/>
              <a:gd name="connsiteY0" fmla="*/ 0 h 5642511"/>
              <a:gd name="connsiteX1" fmla="*/ 1944000 w 1944000"/>
              <a:gd name="connsiteY1" fmla="*/ 5642511 h 5642511"/>
              <a:gd name="connsiteX2" fmla="*/ 1890038 w 1944000"/>
              <a:gd name="connsiteY2" fmla="*/ 5612121 h 5642511"/>
              <a:gd name="connsiteX3" fmla="*/ 134700 w 1944000"/>
              <a:gd name="connsiteY3" fmla="*/ 5062480 h 5642511"/>
              <a:gd name="connsiteX4" fmla="*/ 0 w 1944000"/>
              <a:gd name="connsiteY4" fmla="*/ 5035067 h 5642511"/>
              <a:gd name="connsiteX5" fmla="*/ 0 w 1944000"/>
              <a:gd name="connsiteY5" fmla="*/ 607444 h 5642511"/>
              <a:gd name="connsiteX6" fmla="*/ 134700 w 1944000"/>
              <a:gd name="connsiteY6" fmla="*/ 580031 h 5642511"/>
              <a:gd name="connsiteX7" fmla="*/ 1890038 w 1944000"/>
              <a:gd name="connsiteY7" fmla="*/ 30390 h 5642511"/>
              <a:gd name="connsiteX8" fmla="*/ 1944000 w 1944000"/>
              <a:gd name="connsiteY8" fmla="*/ 0 h 56425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44000" h="5642511">
                <a:moveTo>
                  <a:pt x="1944000" y="0"/>
                </a:moveTo>
                <a:lnTo>
                  <a:pt x="1944000" y="5642511"/>
                </a:lnTo>
                <a:lnTo>
                  <a:pt x="1890038" y="5612121"/>
                </a:lnTo>
                <a:cubicBezTo>
                  <a:pt x="1500756" y="5411959"/>
                  <a:pt x="901968" y="5226559"/>
                  <a:pt x="134700" y="5062480"/>
                </a:cubicBezTo>
                <a:lnTo>
                  <a:pt x="0" y="5035067"/>
                </a:lnTo>
                <a:lnTo>
                  <a:pt x="0" y="607444"/>
                </a:lnTo>
                <a:lnTo>
                  <a:pt x="134700" y="580031"/>
                </a:lnTo>
                <a:cubicBezTo>
                  <a:pt x="901968" y="415953"/>
                  <a:pt x="1500756" y="230552"/>
                  <a:pt x="1890038" y="30390"/>
                </a:cubicBezTo>
                <a:lnTo>
                  <a:pt x="1944000" y="0"/>
                </a:lnTo>
                <a:close/>
              </a:path>
            </a:pathLst>
          </a:custGeom>
          <a:blipFill>
            <a:blip r:embed="rId3" cstate="print"/>
            <a:srcRect/>
            <a:stretch>
              <a:fillRect/>
            </a:stretch>
          </a:blipFill>
          <a:ln>
            <a:noFill/>
          </a:ln>
          <a:effectLst>
            <a:innerShdw blurRad="76200" dist="63500" dir="13500000">
              <a:prstClr val="black">
                <a:alpha val="6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任意多边形 2"/>
          <p:cNvSpPr/>
          <p:nvPr/>
        </p:nvSpPr>
        <p:spPr>
          <a:xfrm flipH="1">
            <a:off x="2889440" y="2148848"/>
            <a:ext cx="2172276" cy="3753951"/>
          </a:xfrm>
          <a:custGeom>
            <a:avLst/>
            <a:gdLst>
              <a:gd name="connsiteX0" fmla="*/ 1908000 w 1908000"/>
              <a:gd name="connsiteY0" fmla="*/ 0 h 4400569"/>
              <a:gd name="connsiteX1" fmla="*/ 1908000 w 1908000"/>
              <a:gd name="connsiteY1" fmla="*/ 4400569 h 4400569"/>
              <a:gd name="connsiteX2" fmla="*/ 1770142 w 1908000"/>
              <a:gd name="connsiteY2" fmla="*/ 4372513 h 4400569"/>
              <a:gd name="connsiteX3" fmla="*/ 222086 w 1908000"/>
              <a:gd name="connsiteY3" fmla="*/ 4124937 h 4400569"/>
              <a:gd name="connsiteX4" fmla="*/ 0 w 1908000"/>
              <a:gd name="connsiteY4" fmla="*/ 4097026 h 4400569"/>
              <a:gd name="connsiteX5" fmla="*/ 0 w 1908000"/>
              <a:gd name="connsiteY5" fmla="*/ 303543 h 4400569"/>
              <a:gd name="connsiteX6" fmla="*/ 222086 w 1908000"/>
              <a:gd name="connsiteY6" fmla="*/ 275631 h 4400569"/>
              <a:gd name="connsiteX7" fmla="*/ 1770142 w 1908000"/>
              <a:gd name="connsiteY7" fmla="*/ 28055 h 4400569"/>
              <a:gd name="connsiteX8" fmla="*/ 1908000 w 1908000"/>
              <a:gd name="connsiteY8" fmla="*/ 0 h 4400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08000" h="4400569">
                <a:moveTo>
                  <a:pt x="1908000" y="0"/>
                </a:moveTo>
                <a:lnTo>
                  <a:pt x="1908000" y="4400569"/>
                </a:lnTo>
                <a:lnTo>
                  <a:pt x="1770142" y="4372513"/>
                </a:lnTo>
                <a:cubicBezTo>
                  <a:pt x="1304672" y="4282311"/>
                  <a:pt x="786104" y="4199378"/>
                  <a:pt x="222086" y="4124937"/>
                </a:cubicBezTo>
                <a:lnTo>
                  <a:pt x="0" y="4097026"/>
                </a:lnTo>
                <a:lnTo>
                  <a:pt x="0" y="303543"/>
                </a:lnTo>
                <a:lnTo>
                  <a:pt x="222086" y="275631"/>
                </a:lnTo>
                <a:cubicBezTo>
                  <a:pt x="786104" y="201190"/>
                  <a:pt x="1304672" y="118257"/>
                  <a:pt x="1770142" y="28055"/>
                </a:cubicBezTo>
                <a:lnTo>
                  <a:pt x="190800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任意多边形 3"/>
          <p:cNvSpPr/>
          <p:nvPr/>
        </p:nvSpPr>
        <p:spPr>
          <a:xfrm flipH="1">
            <a:off x="5137389" y="2414914"/>
            <a:ext cx="2131292" cy="3221817"/>
          </a:xfrm>
          <a:custGeom>
            <a:avLst/>
            <a:gdLst>
              <a:gd name="connsiteX0" fmla="*/ 1872001 w 1872001"/>
              <a:gd name="connsiteY0" fmla="*/ 0 h 3776776"/>
              <a:gd name="connsiteX1" fmla="*/ 1872001 w 1872001"/>
              <a:gd name="connsiteY1" fmla="*/ 3776776 h 3776776"/>
              <a:gd name="connsiteX2" fmla="*/ 1729141 w 1872001"/>
              <a:gd name="connsiteY2" fmla="*/ 3758821 h 3776776"/>
              <a:gd name="connsiteX3" fmla="*/ 339813 w 1872001"/>
              <a:gd name="connsiteY3" fmla="*/ 3616419 h 3776776"/>
              <a:gd name="connsiteX4" fmla="*/ 0 w 1872001"/>
              <a:gd name="connsiteY4" fmla="*/ 3588585 h 3776776"/>
              <a:gd name="connsiteX5" fmla="*/ 0 w 1872001"/>
              <a:gd name="connsiteY5" fmla="*/ 188191 h 3776776"/>
              <a:gd name="connsiteX6" fmla="*/ 339813 w 1872001"/>
              <a:gd name="connsiteY6" fmla="*/ 160357 h 3776776"/>
              <a:gd name="connsiteX7" fmla="*/ 1729141 w 1872001"/>
              <a:gd name="connsiteY7" fmla="*/ 17955 h 3776776"/>
              <a:gd name="connsiteX8" fmla="*/ 1872001 w 1872001"/>
              <a:gd name="connsiteY8" fmla="*/ 0 h 3776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72001" h="3776776">
                <a:moveTo>
                  <a:pt x="1872001" y="0"/>
                </a:moveTo>
                <a:lnTo>
                  <a:pt x="1872001" y="3776776"/>
                </a:lnTo>
                <a:lnTo>
                  <a:pt x="1729141" y="3758821"/>
                </a:lnTo>
                <a:cubicBezTo>
                  <a:pt x="1289443" y="3706233"/>
                  <a:pt x="825257" y="3658593"/>
                  <a:pt x="339813" y="3616419"/>
                </a:cubicBezTo>
                <a:lnTo>
                  <a:pt x="0" y="3588585"/>
                </a:lnTo>
                <a:lnTo>
                  <a:pt x="0" y="188191"/>
                </a:lnTo>
                <a:lnTo>
                  <a:pt x="339813" y="160357"/>
                </a:lnTo>
                <a:cubicBezTo>
                  <a:pt x="825257" y="118183"/>
                  <a:pt x="1289443" y="70543"/>
                  <a:pt x="1729141" y="17955"/>
                </a:cubicBezTo>
                <a:lnTo>
                  <a:pt x="1872001" y="0"/>
                </a:lnTo>
                <a:close/>
              </a:path>
            </a:pathLst>
          </a:custGeom>
          <a:blipFill>
            <a:blip r:embed="rId4" cstate="print"/>
            <a:srcRect/>
            <a:stretch>
              <a:fillRect/>
            </a:stretch>
          </a:blipFill>
          <a:ln>
            <a:noFill/>
          </a:ln>
          <a:effectLst>
            <a:innerShdw blurRad="76200" dist="63500" dir="13500000">
              <a:prstClr val="black">
                <a:alpha val="6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/>
        </p:nvSpPr>
        <p:spPr>
          <a:xfrm flipH="1">
            <a:off x="7344357" y="2593952"/>
            <a:ext cx="2090304" cy="2891454"/>
          </a:xfrm>
          <a:custGeom>
            <a:avLst/>
            <a:gdLst>
              <a:gd name="connsiteX0" fmla="*/ 1836000 w 1836000"/>
              <a:gd name="connsiteY0" fmla="*/ 0 h 3389507"/>
              <a:gd name="connsiteX1" fmla="*/ 1836000 w 1836000"/>
              <a:gd name="connsiteY1" fmla="*/ 3389507 h 3389507"/>
              <a:gd name="connsiteX2" fmla="*/ 1749872 w 1836000"/>
              <a:gd name="connsiteY2" fmla="*/ 3382452 h 3389507"/>
              <a:gd name="connsiteX3" fmla="*/ 194779 w 1836000"/>
              <a:gd name="connsiteY3" fmla="*/ 3284461 h 3389507"/>
              <a:gd name="connsiteX4" fmla="*/ 0 w 1836000"/>
              <a:gd name="connsiteY4" fmla="*/ 3275616 h 3389507"/>
              <a:gd name="connsiteX5" fmla="*/ 0 w 1836000"/>
              <a:gd name="connsiteY5" fmla="*/ 113892 h 3389507"/>
              <a:gd name="connsiteX6" fmla="*/ 194779 w 1836000"/>
              <a:gd name="connsiteY6" fmla="*/ 105046 h 3389507"/>
              <a:gd name="connsiteX7" fmla="*/ 1749872 w 1836000"/>
              <a:gd name="connsiteY7" fmla="*/ 7055 h 3389507"/>
              <a:gd name="connsiteX8" fmla="*/ 1836000 w 1836000"/>
              <a:gd name="connsiteY8" fmla="*/ 0 h 3389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36000" h="3389507">
                <a:moveTo>
                  <a:pt x="1836000" y="0"/>
                </a:moveTo>
                <a:lnTo>
                  <a:pt x="1836000" y="3389507"/>
                </a:lnTo>
                <a:lnTo>
                  <a:pt x="1749872" y="3382452"/>
                </a:lnTo>
                <a:cubicBezTo>
                  <a:pt x="1250614" y="3343979"/>
                  <a:pt x="731173" y="3311143"/>
                  <a:pt x="194779" y="3284461"/>
                </a:cubicBezTo>
                <a:lnTo>
                  <a:pt x="0" y="3275616"/>
                </a:lnTo>
                <a:lnTo>
                  <a:pt x="0" y="113892"/>
                </a:lnTo>
                <a:lnTo>
                  <a:pt x="194779" y="105046"/>
                </a:lnTo>
                <a:cubicBezTo>
                  <a:pt x="731173" y="78364"/>
                  <a:pt x="1250614" y="45529"/>
                  <a:pt x="1749872" y="7055"/>
                </a:cubicBezTo>
                <a:lnTo>
                  <a:pt x="183600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任意多边形 5"/>
          <p:cNvSpPr/>
          <p:nvPr/>
        </p:nvSpPr>
        <p:spPr>
          <a:xfrm flipH="1">
            <a:off x="9510337" y="2679828"/>
            <a:ext cx="2049317" cy="2691992"/>
          </a:xfrm>
          <a:custGeom>
            <a:avLst/>
            <a:gdLst>
              <a:gd name="connsiteX0" fmla="*/ 1800000 w 1800000"/>
              <a:gd name="connsiteY0" fmla="*/ 0 h 3155687"/>
              <a:gd name="connsiteX1" fmla="*/ 1800000 w 1800000"/>
              <a:gd name="connsiteY1" fmla="*/ 3155687 h 3155687"/>
              <a:gd name="connsiteX2" fmla="*/ 1519322 w 1800000"/>
              <a:gd name="connsiteY2" fmla="*/ 3142940 h 3155687"/>
              <a:gd name="connsiteX3" fmla="*/ 404432 w 1800000"/>
              <a:gd name="connsiteY3" fmla="*/ 3106485 h 3155687"/>
              <a:gd name="connsiteX4" fmla="*/ 0 w 1800000"/>
              <a:gd name="connsiteY4" fmla="*/ 3098266 h 3155687"/>
              <a:gd name="connsiteX5" fmla="*/ 0 w 1800000"/>
              <a:gd name="connsiteY5" fmla="*/ 57421 h 3155687"/>
              <a:gd name="connsiteX6" fmla="*/ 404432 w 1800000"/>
              <a:gd name="connsiteY6" fmla="*/ 49202 h 3155687"/>
              <a:gd name="connsiteX7" fmla="*/ 1519322 w 1800000"/>
              <a:gd name="connsiteY7" fmla="*/ 12747 h 3155687"/>
              <a:gd name="connsiteX8" fmla="*/ 1800000 w 1800000"/>
              <a:gd name="connsiteY8" fmla="*/ 0 h 31556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00000" h="3155687">
                <a:moveTo>
                  <a:pt x="1800000" y="0"/>
                </a:moveTo>
                <a:lnTo>
                  <a:pt x="1800000" y="3155687"/>
                </a:lnTo>
                <a:lnTo>
                  <a:pt x="1519322" y="3142940"/>
                </a:lnTo>
                <a:cubicBezTo>
                  <a:pt x="1154429" y="3127926"/>
                  <a:pt x="782481" y="3115723"/>
                  <a:pt x="404432" y="3106485"/>
                </a:cubicBezTo>
                <a:lnTo>
                  <a:pt x="0" y="3098266"/>
                </a:lnTo>
                <a:lnTo>
                  <a:pt x="0" y="57421"/>
                </a:lnTo>
                <a:lnTo>
                  <a:pt x="404432" y="49202"/>
                </a:lnTo>
                <a:cubicBezTo>
                  <a:pt x="782481" y="39964"/>
                  <a:pt x="1154430" y="27761"/>
                  <a:pt x="1519322" y="12747"/>
                </a:cubicBezTo>
                <a:lnTo>
                  <a:pt x="1800000" y="0"/>
                </a:lnTo>
                <a:close/>
              </a:path>
            </a:pathLst>
          </a:custGeom>
          <a:blipFill>
            <a:blip r:embed="rId5" cstate="print"/>
            <a:srcRect/>
            <a:stretch>
              <a:fillRect/>
            </a:stretch>
          </a:blipFill>
          <a:ln>
            <a:noFill/>
          </a:ln>
          <a:effectLst>
            <a:innerShdw blurRad="76200" dist="63500" dir="13500000">
              <a:prstClr val="black">
                <a:alpha val="6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 rot="120000">
            <a:off x="2986609" y="2713754"/>
            <a:ext cx="1951799" cy="430879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</a:t>
            </a:r>
            <a:r>
              <a:rPr lang="zh-CN" altLang="en-US" sz="2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sz="2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2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矩形 47"/>
          <p:cNvSpPr>
            <a:spLocks noChangeArrowheads="1"/>
          </p:cNvSpPr>
          <p:nvPr/>
        </p:nvSpPr>
        <p:spPr bwMode="auto">
          <a:xfrm>
            <a:off x="3046519" y="3264700"/>
            <a:ext cx="1844223" cy="19020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/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bg1"/>
                </a:solidFill>
                <a:sym typeface="微软雅黑" panose="020B0503020204020204" pitchFamily="34" charset="-122"/>
              </a:rPr>
              <a:t>的</a:t>
            </a:r>
            <a:r>
              <a:rPr lang="zh-CN" altLang="en-US" sz="1400" dirty="0">
                <a:solidFill>
                  <a:schemeClr val="bg1"/>
                </a:solidFill>
                <a:sym typeface="微软雅黑" panose="020B0503020204020204" pitchFamily="34" charset="-122"/>
              </a:rPr>
              <a:t>综合</a:t>
            </a:r>
            <a:r>
              <a:rPr lang="zh-CN" altLang="en-US" sz="1400" dirty="0" smtClean="0">
                <a:solidFill>
                  <a:schemeClr val="bg1"/>
                </a:solidFill>
                <a:sym typeface="微软雅黑" panose="020B0503020204020204" pitchFamily="34" charset="-122"/>
              </a:rPr>
              <a:t>描述</a:t>
            </a:r>
            <a:r>
              <a:rPr lang="zh-CN" altLang="en-US" sz="1400" dirty="0">
                <a:solidFill>
                  <a:schemeClr val="bg1"/>
                </a:solidFill>
                <a:sym typeface="微软雅黑" panose="020B0503020204020204" pitchFamily="34" charset="-122"/>
              </a:rPr>
              <a:t>说明，在此录入上述图表的综合描述说明，在此录入上述图表的综合描述说明，在此录入上述图表的综合描述</a:t>
            </a:r>
            <a:r>
              <a:rPr lang="zh-CN" altLang="en-US" sz="1400" dirty="0" smtClean="0">
                <a:solidFill>
                  <a:schemeClr val="bg1"/>
                </a:solidFill>
                <a:sym typeface="微软雅黑" panose="020B0503020204020204" pitchFamily="34" charset="-122"/>
              </a:rPr>
              <a:t>说明</a:t>
            </a:r>
            <a:endParaRPr lang="zh-CN" altLang="en-US" sz="1400" dirty="0">
              <a:solidFill>
                <a:schemeClr val="bg1"/>
              </a:solidFill>
              <a:sym typeface="微软雅黑" panose="020B0503020204020204" pitchFamily="34" charset="-122"/>
            </a:endParaRPr>
          </a:p>
        </p:txBody>
      </p:sp>
      <p:sp>
        <p:nvSpPr>
          <p:cNvPr id="16" name="矩形 15"/>
          <p:cNvSpPr/>
          <p:nvPr/>
        </p:nvSpPr>
        <p:spPr>
          <a:xfrm rot="60000">
            <a:off x="7453061" y="2932122"/>
            <a:ext cx="1951799" cy="430879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</a:t>
            </a:r>
            <a:r>
              <a:rPr lang="zh-CN" altLang="en-US" sz="2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sz="2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2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矩形 47"/>
          <p:cNvSpPr>
            <a:spLocks noChangeArrowheads="1"/>
          </p:cNvSpPr>
          <p:nvPr/>
        </p:nvSpPr>
        <p:spPr bwMode="auto">
          <a:xfrm>
            <a:off x="7499323" y="3428476"/>
            <a:ext cx="1844223" cy="16435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/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bg1"/>
                </a:solidFill>
                <a:sym typeface="微软雅黑" panose="020B0503020204020204" pitchFamily="34" charset="-122"/>
              </a:rPr>
              <a:t>的</a:t>
            </a:r>
            <a:r>
              <a:rPr lang="zh-CN" altLang="en-US" sz="1400" dirty="0">
                <a:solidFill>
                  <a:schemeClr val="bg1"/>
                </a:solidFill>
                <a:sym typeface="微软雅黑" panose="020B0503020204020204" pitchFamily="34" charset="-122"/>
              </a:rPr>
              <a:t>综合</a:t>
            </a:r>
            <a:r>
              <a:rPr lang="zh-CN" altLang="en-US" sz="1400" dirty="0" smtClean="0">
                <a:solidFill>
                  <a:schemeClr val="bg1"/>
                </a:solidFill>
                <a:sym typeface="微软雅黑" panose="020B0503020204020204" pitchFamily="34" charset="-122"/>
              </a:rPr>
              <a:t>描述</a:t>
            </a:r>
            <a:r>
              <a:rPr lang="zh-CN" altLang="en-US" sz="1400" dirty="0">
                <a:solidFill>
                  <a:schemeClr val="bg1"/>
                </a:solidFill>
                <a:sym typeface="微软雅黑" panose="020B0503020204020204" pitchFamily="34" charset="-122"/>
              </a:rPr>
              <a:t>说明，在此录入上述图表的综合描述说明，在此录入上述图表的综合描述</a:t>
            </a:r>
            <a:r>
              <a:rPr lang="zh-CN" altLang="en-US" sz="1400" dirty="0" smtClean="0">
                <a:solidFill>
                  <a:schemeClr val="bg1"/>
                </a:solidFill>
                <a:sym typeface="微软雅黑" panose="020B0503020204020204" pitchFamily="34" charset="-122"/>
              </a:rPr>
              <a:t>说明</a:t>
            </a:r>
            <a:endParaRPr lang="zh-CN" altLang="en-US" sz="1400" dirty="0">
              <a:solidFill>
                <a:schemeClr val="bg1"/>
              </a:solidFill>
              <a:sym typeface="微软雅黑" panose="020B0503020204020204" pitchFamily="34" charset="-122"/>
            </a:endParaRPr>
          </a:p>
        </p:txBody>
      </p:sp>
      <p:sp>
        <p:nvSpPr>
          <p:cNvPr id="18" name="矩形 17"/>
          <p:cNvSpPr>
            <a:spLocks noChangeArrowheads="1"/>
          </p:cNvSpPr>
          <p:nvPr/>
        </p:nvSpPr>
        <p:spPr bwMode="auto">
          <a:xfrm>
            <a:off x="4699987" y="309508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b="1" dirty="0">
              <a:solidFill>
                <a:schemeClr val="accent1"/>
              </a:solidFill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4597386" y="785920"/>
            <a:ext cx="28520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dirty="0">
                <a:solidFill>
                  <a:schemeClr val="accent1"/>
                </a:solidFill>
              </a:rPr>
              <a:t>Click here to add your title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1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7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3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9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500"/>
                            </p:stCondLst>
                            <p:childTnLst>
                              <p:par>
                                <p:cTn id="32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75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0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0"/>
                            </p:stCondLst>
                            <p:childTnLst>
                              <p:par>
                                <p:cTn id="42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500"/>
                            </p:stCondLst>
                            <p:childTnLst>
                              <p:par>
                                <p:cTn id="47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75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0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圆角矩形 6"/>
          <p:cNvSpPr/>
          <p:nvPr/>
        </p:nvSpPr>
        <p:spPr>
          <a:xfrm>
            <a:off x="3414992" y="2753563"/>
            <a:ext cx="5531058" cy="144889"/>
          </a:xfrm>
          <a:prstGeom prst="roundRect">
            <a:avLst>
              <a:gd name="adj" fmla="val 50000"/>
            </a:avLst>
          </a:prstGeom>
          <a:solidFill>
            <a:schemeClr val="bg1">
              <a:lumMod val="65000"/>
            </a:schemeClr>
          </a:solidFill>
          <a:ln>
            <a:noFill/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600"/>
          </a:p>
        </p:txBody>
      </p:sp>
      <p:sp>
        <p:nvSpPr>
          <p:cNvPr id="11" name="圆角矩形 10"/>
          <p:cNvSpPr/>
          <p:nvPr/>
        </p:nvSpPr>
        <p:spPr>
          <a:xfrm>
            <a:off x="3414992" y="3910522"/>
            <a:ext cx="5531058" cy="144889"/>
          </a:xfrm>
          <a:prstGeom prst="roundRect">
            <a:avLst>
              <a:gd name="adj" fmla="val 50000"/>
            </a:avLst>
          </a:prstGeom>
          <a:solidFill>
            <a:schemeClr val="bg1">
              <a:lumMod val="65000"/>
            </a:schemeClr>
          </a:solidFill>
          <a:ln>
            <a:noFill/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600"/>
          </a:p>
        </p:txBody>
      </p:sp>
      <p:sp>
        <p:nvSpPr>
          <p:cNvPr id="12" name="圆角矩形 11"/>
          <p:cNvSpPr/>
          <p:nvPr/>
        </p:nvSpPr>
        <p:spPr>
          <a:xfrm>
            <a:off x="3414992" y="5067479"/>
            <a:ext cx="5531058" cy="144889"/>
          </a:xfrm>
          <a:prstGeom prst="roundRect">
            <a:avLst>
              <a:gd name="adj" fmla="val 50000"/>
            </a:avLst>
          </a:prstGeom>
          <a:solidFill>
            <a:schemeClr val="bg1">
              <a:lumMod val="65000"/>
            </a:schemeClr>
          </a:solidFill>
          <a:ln>
            <a:noFill/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600"/>
          </a:p>
        </p:txBody>
      </p:sp>
      <p:sp>
        <p:nvSpPr>
          <p:cNvPr id="6" name="圆角矩形 5"/>
          <p:cNvSpPr/>
          <p:nvPr/>
        </p:nvSpPr>
        <p:spPr>
          <a:xfrm>
            <a:off x="3414992" y="1596606"/>
            <a:ext cx="5531058" cy="144889"/>
          </a:xfrm>
          <a:prstGeom prst="roundRect">
            <a:avLst>
              <a:gd name="adj" fmla="val 50000"/>
            </a:avLst>
          </a:prstGeom>
          <a:solidFill>
            <a:schemeClr val="bg1">
              <a:lumMod val="65000"/>
            </a:schemeClr>
          </a:solidFill>
          <a:ln>
            <a:noFill/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600"/>
          </a:p>
        </p:txBody>
      </p:sp>
      <p:sp>
        <p:nvSpPr>
          <p:cNvPr id="19" name="圆角矩形 18"/>
          <p:cNvSpPr/>
          <p:nvPr/>
        </p:nvSpPr>
        <p:spPr>
          <a:xfrm>
            <a:off x="3414992" y="6222587"/>
            <a:ext cx="5531058" cy="144889"/>
          </a:xfrm>
          <a:prstGeom prst="roundRect">
            <a:avLst>
              <a:gd name="adj" fmla="val 50000"/>
            </a:avLst>
          </a:prstGeom>
          <a:solidFill>
            <a:schemeClr val="bg1">
              <a:lumMod val="65000"/>
            </a:schemeClr>
          </a:solidFill>
          <a:ln>
            <a:noFill/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600"/>
          </a:p>
        </p:txBody>
      </p:sp>
      <p:sp>
        <p:nvSpPr>
          <p:cNvPr id="21" name="文本框 20"/>
          <p:cNvSpPr txBox="1"/>
          <p:nvPr/>
        </p:nvSpPr>
        <p:spPr>
          <a:xfrm>
            <a:off x="4134033" y="1774813"/>
            <a:ext cx="846477" cy="9519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5400" dirty="0" smtClean="0">
                <a:solidFill>
                  <a:schemeClr val="accent1"/>
                </a:solidFill>
                <a:latin typeface="Impact" panose="020B0806030902050204" pitchFamily="34" charset="0"/>
              </a:rPr>
              <a:t>01</a:t>
            </a:r>
            <a:endParaRPr lang="zh-CN" altLang="en-US" sz="5400" dirty="0">
              <a:solidFill>
                <a:schemeClr val="accent1"/>
              </a:solidFill>
              <a:latin typeface="Impact" panose="020B0806030902050204" pitchFamily="34" charset="0"/>
            </a:endParaRPr>
          </a:p>
        </p:txBody>
      </p:sp>
      <p:sp>
        <p:nvSpPr>
          <p:cNvPr id="22" name="TextBox 42"/>
          <p:cNvSpPr txBox="1"/>
          <p:nvPr/>
        </p:nvSpPr>
        <p:spPr>
          <a:xfrm>
            <a:off x="5009697" y="1788668"/>
            <a:ext cx="2962224" cy="412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chemeClr val="accent1"/>
                </a:solidFill>
              </a:rPr>
              <a:t>点击添加</a:t>
            </a:r>
            <a:r>
              <a:rPr lang="zh-CN" altLang="en-US" sz="2000" b="1" dirty="0">
                <a:solidFill>
                  <a:schemeClr val="accent1"/>
                </a:solidFill>
              </a:rPr>
              <a:t>标题</a:t>
            </a:r>
          </a:p>
        </p:txBody>
      </p:sp>
      <p:sp>
        <p:nvSpPr>
          <p:cNvPr id="23" name="矩形 22"/>
          <p:cNvSpPr>
            <a:spLocks noChangeArrowheads="1"/>
          </p:cNvSpPr>
          <p:nvPr/>
        </p:nvSpPr>
        <p:spPr bwMode="auto">
          <a:xfrm>
            <a:off x="5009697" y="2142894"/>
            <a:ext cx="3676394" cy="583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的综合描述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，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在此录入上述图表的综合描述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 flipH="1">
            <a:off x="7144641" y="2932139"/>
            <a:ext cx="90441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CN" sz="5400" dirty="0" smtClean="0">
                <a:solidFill>
                  <a:schemeClr val="accent1"/>
                </a:solidFill>
                <a:latin typeface="Impact" panose="020B0806030902050204" pitchFamily="34" charset="0"/>
              </a:rPr>
              <a:t>02</a:t>
            </a:r>
            <a:endParaRPr lang="zh-CN" altLang="en-US" sz="5400" dirty="0">
              <a:solidFill>
                <a:schemeClr val="accent1"/>
              </a:solidFill>
              <a:latin typeface="Impact" panose="020B0806030902050204" pitchFamily="34" charset="0"/>
            </a:endParaRPr>
          </a:p>
        </p:txBody>
      </p:sp>
      <p:sp>
        <p:nvSpPr>
          <p:cNvPr id="30" name="TextBox 42"/>
          <p:cNvSpPr txBox="1"/>
          <p:nvPr/>
        </p:nvSpPr>
        <p:spPr>
          <a:xfrm flipH="1">
            <a:off x="4211168" y="2945994"/>
            <a:ext cx="2962224" cy="412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000" b="1" dirty="0" smtClean="0">
                <a:solidFill>
                  <a:schemeClr val="accent1"/>
                </a:solidFill>
              </a:rPr>
              <a:t>点击添加</a:t>
            </a:r>
            <a:r>
              <a:rPr lang="zh-CN" altLang="en-US" sz="2000" b="1" dirty="0">
                <a:solidFill>
                  <a:schemeClr val="accent1"/>
                </a:solidFill>
              </a:rPr>
              <a:t>标题</a:t>
            </a:r>
          </a:p>
        </p:txBody>
      </p:sp>
      <p:sp>
        <p:nvSpPr>
          <p:cNvPr id="31" name="矩形 30"/>
          <p:cNvSpPr>
            <a:spLocks noChangeArrowheads="1"/>
          </p:cNvSpPr>
          <p:nvPr/>
        </p:nvSpPr>
        <p:spPr bwMode="auto">
          <a:xfrm flipH="1">
            <a:off x="3496996" y="3300221"/>
            <a:ext cx="3676394" cy="583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的综合描述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，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在此录入上述图表的综合描述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4134033" y="4089466"/>
            <a:ext cx="952244" cy="9519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5400" dirty="0" smtClean="0">
                <a:solidFill>
                  <a:schemeClr val="accent1"/>
                </a:solidFill>
                <a:latin typeface="Impact" panose="020B0806030902050204" pitchFamily="34" charset="0"/>
              </a:rPr>
              <a:t>03</a:t>
            </a:r>
            <a:endParaRPr lang="zh-CN" altLang="en-US" sz="5400" dirty="0">
              <a:solidFill>
                <a:schemeClr val="accent1"/>
              </a:solidFill>
              <a:latin typeface="Impact" panose="020B0806030902050204" pitchFamily="34" charset="0"/>
            </a:endParaRPr>
          </a:p>
        </p:txBody>
      </p:sp>
      <p:sp>
        <p:nvSpPr>
          <p:cNvPr id="34" name="TextBox 42"/>
          <p:cNvSpPr txBox="1"/>
          <p:nvPr/>
        </p:nvSpPr>
        <p:spPr>
          <a:xfrm>
            <a:off x="5009697" y="4103321"/>
            <a:ext cx="2962224" cy="412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chemeClr val="accent1"/>
                </a:solidFill>
              </a:rPr>
              <a:t>点击添加</a:t>
            </a:r>
            <a:r>
              <a:rPr lang="zh-CN" altLang="en-US" sz="2000" b="1" dirty="0">
                <a:solidFill>
                  <a:schemeClr val="accent1"/>
                </a:solidFill>
              </a:rPr>
              <a:t>标题</a:t>
            </a:r>
          </a:p>
        </p:txBody>
      </p:sp>
      <p:sp>
        <p:nvSpPr>
          <p:cNvPr id="35" name="矩形 34"/>
          <p:cNvSpPr>
            <a:spLocks noChangeArrowheads="1"/>
          </p:cNvSpPr>
          <p:nvPr/>
        </p:nvSpPr>
        <p:spPr bwMode="auto">
          <a:xfrm>
            <a:off x="5009697" y="4457547"/>
            <a:ext cx="3676394" cy="583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的综合描述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，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在此录入上述图表的综合描述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37" name="文本框 36"/>
          <p:cNvSpPr txBox="1"/>
          <p:nvPr/>
        </p:nvSpPr>
        <p:spPr>
          <a:xfrm flipH="1">
            <a:off x="7118297" y="5246795"/>
            <a:ext cx="930759" cy="9519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CN" sz="5400" dirty="0" smtClean="0">
                <a:solidFill>
                  <a:schemeClr val="accent1"/>
                </a:solidFill>
                <a:latin typeface="Impact" panose="020B0806030902050204" pitchFamily="34" charset="0"/>
              </a:rPr>
              <a:t>04</a:t>
            </a:r>
            <a:endParaRPr lang="zh-CN" altLang="en-US" sz="5400" dirty="0">
              <a:solidFill>
                <a:schemeClr val="accent1"/>
              </a:solidFill>
              <a:latin typeface="Impact" panose="020B0806030902050204" pitchFamily="34" charset="0"/>
            </a:endParaRPr>
          </a:p>
        </p:txBody>
      </p:sp>
      <p:sp>
        <p:nvSpPr>
          <p:cNvPr id="38" name="TextBox 42"/>
          <p:cNvSpPr txBox="1"/>
          <p:nvPr/>
        </p:nvSpPr>
        <p:spPr>
          <a:xfrm flipH="1">
            <a:off x="4211168" y="5260650"/>
            <a:ext cx="2962224" cy="412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000" b="1" dirty="0" smtClean="0">
                <a:solidFill>
                  <a:schemeClr val="accent1"/>
                </a:solidFill>
              </a:rPr>
              <a:t>点击添加</a:t>
            </a:r>
            <a:r>
              <a:rPr lang="zh-CN" altLang="en-US" sz="2000" b="1" dirty="0">
                <a:solidFill>
                  <a:schemeClr val="accent1"/>
                </a:solidFill>
              </a:rPr>
              <a:t>标题</a:t>
            </a:r>
          </a:p>
        </p:txBody>
      </p:sp>
      <p:sp>
        <p:nvSpPr>
          <p:cNvPr id="39" name="矩形 38"/>
          <p:cNvSpPr>
            <a:spLocks noChangeArrowheads="1"/>
          </p:cNvSpPr>
          <p:nvPr/>
        </p:nvSpPr>
        <p:spPr bwMode="auto">
          <a:xfrm flipH="1">
            <a:off x="3496996" y="5614875"/>
            <a:ext cx="3676394" cy="583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的综合描述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，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在此录入上述图表的综合描述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57" name="组合 56"/>
          <p:cNvGrpSpPr/>
          <p:nvPr/>
        </p:nvGrpSpPr>
        <p:grpSpPr>
          <a:xfrm>
            <a:off x="8231220" y="1596606"/>
            <a:ext cx="1303470" cy="1303696"/>
            <a:chOff x="2657311" y="1596606"/>
            <a:chExt cx="1303470" cy="1303696"/>
          </a:xfrm>
        </p:grpSpPr>
        <p:grpSp>
          <p:nvGrpSpPr>
            <p:cNvPr id="3" name="组合 2"/>
            <p:cNvGrpSpPr/>
            <p:nvPr/>
          </p:nvGrpSpPr>
          <p:grpSpPr>
            <a:xfrm>
              <a:off x="2657311" y="1596606"/>
              <a:ext cx="1303470" cy="1303696"/>
              <a:chOff x="5054033" y="1695602"/>
              <a:chExt cx="765599" cy="765732"/>
            </a:xfrm>
          </p:grpSpPr>
          <p:sp>
            <p:nvSpPr>
              <p:cNvPr id="4" name="椭圆 27"/>
              <p:cNvSpPr>
                <a:spLocks noChangeArrowheads="1"/>
              </p:cNvSpPr>
              <p:nvPr/>
            </p:nvSpPr>
            <p:spPr bwMode="auto">
              <a:xfrm>
                <a:off x="5054033" y="1695602"/>
                <a:ext cx="765599" cy="765732"/>
              </a:xfrm>
              <a:prstGeom prst="ellipse">
                <a:avLst/>
              </a:prstGeom>
              <a:gradFill rotWithShape="1">
                <a:gsLst>
                  <a:gs pos="63000">
                    <a:srgbClr val="ECECEC"/>
                  </a:gs>
                  <a:gs pos="100000">
                    <a:srgbClr val="F7F7F7"/>
                  </a:gs>
                  <a:gs pos="9000">
                    <a:srgbClr val="BEBEBE"/>
                  </a:gs>
                </a:gsLst>
                <a:lin ang="7800000" scaled="0"/>
              </a:gradFill>
              <a:ln w="31750">
                <a:gradFill>
                  <a:gsLst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7800000" scaled="0"/>
                </a:gradFill>
              </a:ln>
              <a:effectLst>
                <a:outerShdw blurRad="203200" dist="127000" dir="7200000" sx="102000" sy="102000" algn="ctr" rotWithShape="0">
                  <a:schemeClr val="tx1">
                    <a:lumMod val="90000"/>
                    <a:lumOff val="10000"/>
                    <a:alpha val="40000"/>
                  </a:schemeClr>
                </a:outerShdw>
              </a:effectLst>
            </p:spPr>
            <p:txBody>
              <a:bodyPr wrap="none" anchor="ctr"/>
              <a:lstStyle/>
              <a:p>
                <a:pPr latinLnBrk="1"/>
                <a:endParaRPr kumimoji="1" lang="zh-CN" altLang="zh-CN" sz="2600">
                  <a:solidFill>
                    <a:srgbClr val="000000"/>
                  </a:solidFill>
                  <a:latin typeface="Gulim" panose="020B0600000101010101" charset="-127"/>
                  <a:ea typeface="Gulim" panose="020B0600000101010101" charset="-127"/>
                  <a:sym typeface="微软雅黑" panose="020B0503020204020204" pitchFamily="34" charset="-122"/>
                </a:endParaRPr>
              </a:p>
            </p:txBody>
          </p:sp>
          <p:sp>
            <p:nvSpPr>
              <p:cNvPr id="5" name="椭圆 28"/>
              <p:cNvSpPr>
                <a:spLocks noChangeArrowheads="1"/>
              </p:cNvSpPr>
              <p:nvPr/>
            </p:nvSpPr>
            <p:spPr bwMode="auto">
              <a:xfrm>
                <a:off x="5139119" y="1780703"/>
                <a:ext cx="595426" cy="595530"/>
              </a:xfrm>
              <a:prstGeom prst="ellipse">
                <a:avLst/>
              </a:prstGeom>
              <a:gradFill rotWithShape="1">
                <a:gsLst>
                  <a:gs pos="63000">
                    <a:srgbClr val="ECECEC"/>
                  </a:gs>
                  <a:gs pos="100000">
                    <a:srgbClr val="F7F7F7"/>
                  </a:gs>
                  <a:gs pos="9000">
                    <a:srgbClr val="BEBEBE"/>
                  </a:gs>
                </a:gsLst>
                <a:lin ang="4200000" scaled="0"/>
              </a:gradFill>
              <a:ln w="31750">
                <a:gradFill>
                  <a:gsLst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7800000" scaled="0"/>
                </a:gradFill>
              </a:ln>
              <a:effectLst>
                <a:outerShdw blurRad="203200" dist="127000" dir="7200000" sx="102000" sy="102000" algn="ctr" rotWithShape="0">
                  <a:schemeClr val="tx1">
                    <a:lumMod val="90000"/>
                    <a:lumOff val="10000"/>
                    <a:alpha val="40000"/>
                  </a:schemeClr>
                </a:outerShdw>
              </a:effectLst>
            </p:spPr>
            <p:txBody>
              <a:bodyPr wrap="none" anchor="ctr"/>
              <a:lstStyle/>
              <a:p>
                <a:pPr latinLnBrk="1"/>
                <a:endParaRPr kumimoji="1" lang="zh-CN" altLang="zh-CN" sz="2600" dirty="0">
                  <a:solidFill>
                    <a:srgbClr val="000000"/>
                  </a:solidFill>
                  <a:latin typeface="Gulim" panose="020B0600000101010101" charset="-127"/>
                  <a:ea typeface="Gulim" panose="020B0600000101010101" charset="-127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45" name="任意多边形 44"/>
            <p:cNvSpPr/>
            <p:nvPr/>
          </p:nvSpPr>
          <p:spPr bwMode="auto">
            <a:xfrm>
              <a:off x="3046757" y="1994001"/>
              <a:ext cx="524579" cy="508905"/>
            </a:xfrm>
            <a:custGeom>
              <a:avLst/>
              <a:gdLst>
                <a:gd name="connsiteX0" fmla="*/ 262805 w 519288"/>
                <a:gd name="connsiteY0" fmla="*/ 111558 h 503774"/>
                <a:gd name="connsiteX1" fmla="*/ 439744 w 519288"/>
                <a:gd name="connsiteY1" fmla="*/ 276036 h 503774"/>
                <a:gd name="connsiteX2" fmla="*/ 439744 w 519288"/>
                <a:gd name="connsiteY2" fmla="*/ 484796 h 503774"/>
                <a:gd name="connsiteX3" fmla="*/ 433425 w 519288"/>
                <a:gd name="connsiteY3" fmla="*/ 503774 h 503774"/>
                <a:gd name="connsiteX4" fmla="*/ 414467 w 519288"/>
                <a:gd name="connsiteY4" fmla="*/ 503774 h 503774"/>
                <a:gd name="connsiteX5" fmla="*/ 319678 w 519288"/>
                <a:gd name="connsiteY5" fmla="*/ 503774 h 503774"/>
                <a:gd name="connsiteX6" fmla="*/ 313359 w 519288"/>
                <a:gd name="connsiteY6" fmla="*/ 503774 h 503774"/>
                <a:gd name="connsiteX7" fmla="*/ 307040 w 519288"/>
                <a:gd name="connsiteY7" fmla="*/ 497448 h 503774"/>
                <a:gd name="connsiteX8" fmla="*/ 307040 w 519288"/>
                <a:gd name="connsiteY8" fmla="*/ 396231 h 503774"/>
                <a:gd name="connsiteX9" fmla="*/ 212251 w 519288"/>
                <a:gd name="connsiteY9" fmla="*/ 396231 h 503774"/>
                <a:gd name="connsiteX10" fmla="*/ 212251 w 519288"/>
                <a:gd name="connsiteY10" fmla="*/ 497448 h 503774"/>
                <a:gd name="connsiteX11" fmla="*/ 212251 w 519288"/>
                <a:gd name="connsiteY11" fmla="*/ 503774 h 503774"/>
                <a:gd name="connsiteX12" fmla="*/ 199612 w 519288"/>
                <a:gd name="connsiteY12" fmla="*/ 503774 h 503774"/>
                <a:gd name="connsiteX13" fmla="*/ 104823 w 519288"/>
                <a:gd name="connsiteY13" fmla="*/ 503774 h 503774"/>
                <a:gd name="connsiteX14" fmla="*/ 92185 w 519288"/>
                <a:gd name="connsiteY14" fmla="*/ 503774 h 503774"/>
                <a:gd name="connsiteX15" fmla="*/ 79546 w 519288"/>
                <a:gd name="connsiteY15" fmla="*/ 484796 h 503774"/>
                <a:gd name="connsiteX16" fmla="*/ 79546 w 519288"/>
                <a:gd name="connsiteY16" fmla="*/ 276036 h 503774"/>
                <a:gd name="connsiteX17" fmla="*/ 259644 w 519288"/>
                <a:gd name="connsiteY17" fmla="*/ 0 h 503774"/>
                <a:gd name="connsiteX18" fmla="*/ 281809 w 519288"/>
                <a:gd name="connsiteY18" fmla="*/ 9516 h 503774"/>
                <a:gd name="connsiteX19" fmla="*/ 370468 w 519288"/>
                <a:gd name="connsiteY19" fmla="*/ 91992 h 503774"/>
                <a:gd name="connsiteX20" fmla="*/ 370468 w 519288"/>
                <a:gd name="connsiteY20" fmla="*/ 22205 h 503774"/>
                <a:gd name="connsiteX21" fmla="*/ 383134 w 519288"/>
                <a:gd name="connsiteY21" fmla="*/ 9516 h 503774"/>
                <a:gd name="connsiteX22" fmla="*/ 414798 w 519288"/>
                <a:gd name="connsiteY22" fmla="*/ 9516 h 503774"/>
                <a:gd name="connsiteX23" fmla="*/ 427463 w 519288"/>
                <a:gd name="connsiteY23" fmla="*/ 22205 h 503774"/>
                <a:gd name="connsiteX24" fmla="*/ 427463 w 519288"/>
                <a:gd name="connsiteY24" fmla="*/ 142746 h 503774"/>
                <a:gd name="connsiteX25" fmla="*/ 509789 w 519288"/>
                <a:gd name="connsiteY25" fmla="*/ 218877 h 503774"/>
                <a:gd name="connsiteX26" fmla="*/ 509789 w 519288"/>
                <a:gd name="connsiteY26" fmla="*/ 269631 h 503774"/>
                <a:gd name="connsiteX27" fmla="*/ 465460 w 519288"/>
                <a:gd name="connsiteY27" fmla="*/ 269631 h 503774"/>
                <a:gd name="connsiteX28" fmla="*/ 262810 w 519288"/>
                <a:gd name="connsiteY28" fmla="*/ 79303 h 503774"/>
                <a:gd name="connsiteX29" fmla="*/ 60161 w 519288"/>
                <a:gd name="connsiteY29" fmla="*/ 269631 h 503774"/>
                <a:gd name="connsiteX30" fmla="*/ 34830 w 519288"/>
                <a:gd name="connsiteY30" fmla="*/ 275975 h 503774"/>
                <a:gd name="connsiteX31" fmla="*/ 9499 w 519288"/>
                <a:gd name="connsiteY31" fmla="*/ 269631 h 503774"/>
                <a:gd name="connsiteX32" fmla="*/ 9499 w 519288"/>
                <a:gd name="connsiteY32" fmla="*/ 218877 h 503774"/>
                <a:gd name="connsiteX33" fmla="*/ 237479 w 519288"/>
                <a:gd name="connsiteY33" fmla="*/ 9516 h 503774"/>
                <a:gd name="connsiteX34" fmla="*/ 259644 w 519288"/>
                <a:gd name="connsiteY34" fmla="*/ 0 h 503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519288" h="503774">
                  <a:moveTo>
                    <a:pt x="262805" y="111558"/>
                  </a:moveTo>
                  <a:cubicBezTo>
                    <a:pt x="262805" y="111558"/>
                    <a:pt x="262805" y="111558"/>
                    <a:pt x="439744" y="276036"/>
                  </a:cubicBezTo>
                  <a:cubicBezTo>
                    <a:pt x="439744" y="276036"/>
                    <a:pt x="439744" y="276036"/>
                    <a:pt x="439744" y="484796"/>
                  </a:cubicBezTo>
                  <a:cubicBezTo>
                    <a:pt x="439744" y="497448"/>
                    <a:pt x="433425" y="503774"/>
                    <a:pt x="433425" y="503774"/>
                  </a:cubicBezTo>
                  <a:cubicBezTo>
                    <a:pt x="427106" y="503774"/>
                    <a:pt x="420786" y="503774"/>
                    <a:pt x="414467" y="503774"/>
                  </a:cubicBezTo>
                  <a:cubicBezTo>
                    <a:pt x="414467" y="503774"/>
                    <a:pt x="414467" y="503774"/>
                    <a:pt x="319678" y="503774"/>
                  </a:cubicBezTo>
                  <a:cubicBezTo>
                    <a:pt x="319678" y="503774"/>
                    <a:pt x="313359" y="503774"/>
                    <a:pt x="313359" y="503774"/>
                  </a:cubicBezTo>
                  <a:cubicBezTo>
                    <a:pt x="313359" y="503774"/>
                    <a:pt x="307040" y="497448"/>
                    <a:pt x="307040" y="497448"/>
                  </a:cubicBezTo>
                  <a:cubicBezTo>
                    <a:pt x="307040" y="497448"/>
                    <a:pt x="307040" y="497448"/>
                    <a:pt x="307040" y="396231"/>
                  </a:cubicBezTo>
                  <a:cubicBezTo>
                    <a:pt x="307040" y="396231"/>
                    <a:pt x="307040" y="396231"/>
                    <a:pt x="212251" y="396231"/>
                  </a:cubicBezTo>
                  <a:cubicBezTo>
                    <a:pt x="212251" y="396231"/>
                    <a:pt x="212251" y="396231"/>
                    <a:pt x="212251" y="497448"/>
                  </a:cubicBezTo>
                  <a:cubicBezTo>
                    <a:pt x="212251" y="497448"/>
                    <a:pt x="212251" y="503774"/>
                    <a:pt x="212251" y="503774"/>
                  </a:cubicBezTo>
                  <a:cubicBezTo>
                    <a:pt x="205931" y="503774"/>
                    <a:pt x="205931" y="503774"/>
                    <a:pt x="199612" y="503774"/>
                  </a:cubicBezTo>
                  <a:cubicBezTo>
                    <a:pt x="199612" y="503774"/>
                    <a:pt x="199612" y="503774"/>
                    <a:pt x="104823" y="503774"/>
                  </a:cubicBezTo>
                  <a:cubicBezTo>
                    <a:pt x="98504" y="503774"/>
                    <a:pt x="98504" y="503774"/>
                    <a:pt x="92185" y="503774"/>
                  </a:cubicBezTo>
                  <a:cubicBezTo>
                    <a:pt x="85865" y="503774"/>
                    <a:pt x="79546" y="497448"/>
                    <a:pt x="79546" y="484796"/>
                  </a:cubicBezTo>
                  <a:cubicBezTo>
                    <a:pt x="79546" y="484796"/>
                    <a:pt x="79546" y="484796"/>
                    <a:pt x="79546" y="276036"/>
                  </a:cubicBezTo>
                  <a:close/>
                  <a:moveTo>
                    <a:pt x="259644" y="0"/>
                  </a:moveTo>
                  <a:cubicBezTo>
                    <a:pt x="267560" y="0"/>
                    <a:pt x="275476" y="3172"/>
                    <a:pt x="281809" y="9516"/>
                  </a:cubicBezTo>
                  <a:cubicBezTo>
                    <a:pt x="281809" y="9516"/>
                    <a:pt x="281809" y="9516"/>
                    <a:pt x="370468" y="91992"/>
                  </a:cubicBezTo>
                  <a:cubicBezTo>
                    <a:pt x="370468" y="91992"/>
                    <a:pt x="370468" y="91992"/>
                    <a:pt x="370468" y="22205"/>
                  </a:cubicBezTo>
                  <a:cubicBezTo>
                    <a:pt x="370468" y="15861"/>
                    <a:pt x="376801" y="9516"/>
                    <a:pt x="383134" y="9516"/>
                  </a:cubicBezTo>
                  <a:cubicBezTo>
                    <a:pt x="383134" y="9516"/>
                    <a:pt x="383134" y="9516"/>
                    <a:pt x="414798" y="9516"/>
                  </a:cubicBezTo>
                  <a:cubicBezTo>
                    <a:pt x="421130" y="9516"/>
                    <a:pt x="427463" y="15861"/>
                    <a:pt x="427463" y="22205"/>
                  </a:cubicBezTo>
                  <a:cubicBezTo>
                    <a:pt x="427463" y="22205"/>
                    <a:pt x="427463" y="22205"/>
                    <a:pt x="427463" y="142746"/>
                  </a:cubicBezTo>
                  <a:cubicBezTo>
                    <a:pt x="427463" y="142746"/>
                    <a:pt x="427463" y="142746"/>
                    <a:pt x="509789" y="218877"/>
                  </a:cubicBezTo>
                  <a:cubicBezTo>
                    <a:pt x="522455" y="231565"/>
                    <a:pt x="522455" y="250598"/>
                    <a:pt x="509789" y="269631"/>
                  </a:cubicBezTo>
                  <a:cubicBezTo>
                    <a:pt x="503457" y="282319"/>
                    <a:pt x="478126" y="282319"/>
                    <a:pt x="465460" y="269631"/>
                  </a:cubicBezTo>
                  <a:cubicBezTo>
                    <a:pt x="465460" y="269631"/>
                    <a:pt x="465460" y="269631"/>
                    <a:pt x="262810" y="79303"/>
                  </a:cubicBezTo>
                  <a:cubicBezTo>
                    <a:pt x="262810" y="79303"/>
                    <a:pt x="262810" y="79303"/>
                    <a:pt x="60161" y="269631"/>
                  </a:cubicBezTo>
                  <a:cubicBezTo>
                    <a:pt x="53828" y="275975"/>
                    <a:pt x="41163" y="275975"/>
                    <a:pt x="34830" y="275975"/>
                  </a:cubicBezTo>
                  <a:cubicBezTo>
                    <a:pt x="28497" y="275975"/>
                    <a:pt x="15831" y="275975"/>
                    <a:pt x="9499" y="269631"/>
                  </a:cubicBezTo>
                  <a:cubicBezTo>
                    <a:pt x="-3167" y="250598"/>
                    <a:pt x="-3167" y="231565"/>
                    <a:pt x="9499" y="218877"/>
                  </a:cubicBezTo>
                  <a:cubicBezTo>
                    <a:pt x="9499" y="218877"/>
                    <a:pt x="9499" y="218877"/>
                    <a:pt x="237479" y="9516"/>
                  </a:cubicBezTo>
                  <a:cubicBezTo>
                    <a:pt x="243812" y="3172"/>
                    <a:pt x="251728" y="0"/>
                    <a:pt x="25964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sz="1425"/>
            </a:p>
          </p:txBody>
        </p:sp>
      </p:grpSp>
      <p:grpSp>
        <p:nvGrpSpPr>
          <p:cNvPr id="63" name="组合 62"/>
          <p:cNvGrpSpPr/>
          <p:nvPr/>
        </p:nvGrpSpPr>
        <p:grpSpPr>
          <a:xfrm>
            <a:off x="8231220" y="3910522"/>
            <a:ext cx="1303470" cy="1303696"/>
            <a:chOff x="2657311" y="3910522"/>
            <a:chExt cx="1303470" cy="1303696"/>
          </a:xfrm>
        </p:grpSpPr>
        <p:grpSp>
          <p:nvGrpSpPr>
            <p:cNvPr id="13" name="组合 12"/>
            <p:cNvGrpSpPr/>
            <p:nvPr/>
          </p:nvGrpSpPr>
          <p:grpSpPr>
            <a:xfrm>
              <a:off x="2657311" y="3910522"/>
              <a:ext cx="1303470" cy="1303696"/>
              <a:chOff x="5054033" y="1695602"/>
              <a:chExt cx="765599" cy="765732"/>
            </a:xfrm>
          </p:grpSpPr>
          <p:sp>
            <p:nvSpPr>
              <p:cNvPr id="14" name="椭圆 27"/>
              <p:cNvSpPr>
                <a:spLocks noChangeArrowheads="1"/>
              </p:cNvSpPr>
              <p:nvPr/>
            </p:nvSpPr>
            <p:spPr bwMode="auto">
              <a:xfrm>
                <a:off x="5054033" y="1695602"/>
                <a:ext cx="765599" cy="765732"/>
              </a:xfrm>
              <a:prstGeom prst="ellipse">
                <a:avLst/>
              </a:prstGeom>
              <a:gradFill rotWithShape="1">
                <a:gsLst>
                  <a:gs pos="63000">
                    <a:srgbClr val="ECECEC"/>
                  </a:gs>
                  <a:gs pos="100000">
                    <a:srgbClr val="F7F7F7"/>
                  </a:gs>
                  <a:gs pos="9000">
                    <a:srgbClr val="BEBEBE"/>
                  </a:gs>
                </a:gsLst>
                <a:lin ang="7800000" scaled="0"/>
              </a:gradFill>
              <a:ln w="31750">
                <a:gradFill>
                  <a:gsLst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7800000" scaled="0"/>
                </a:gradFill>
              </a:ln>
              <a:effectLst>
                <a:outerShdw blurRad="203200" dist="127000" dir="7200000" sx="102000" sy="102000" algn="ctr" rotWithShape="0">
                  <a:schemeClr val="tx1">
                    <a:lumMod val="90000"/>
                    <a:lumOff val="10000"/>
                    <a:alpha val="40000"/>
                  </a:schemeClr>
                </a:outerShdw>
              </a:effectLst>
            </p:spPr>
            <p:txBody>
              <a:bodyPr wrap="none" anchor="ctr"/>
              <a:lstStyle/>
              <a:p>
                <a:pPr latinLnBrk="1"/>
                <a:endParaRPr kumimoji="1" lang="zh-CN" altLang="zh-CN" sz="2600">
                  <a:solidFill>
                    <a:srgbClr val="000000"/>
                  </a:solidFill>
                  <a:latin typeface="Gulim" panose="020B0600000101010101" charset="-127"/>
                  <a:ea typeface="Gulim" panose="020B0600000101010101" charset="-127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5" name="椭圆 28"/>
              <p:cNvSpPr>
                <a:spLocks noChangeArrowheads="1"/>
              </p:cNvSpPr>
              <p:nvPr/>
            </p:nvSpPr>
            <p:spPr bwMode="auto">
              <a:xfrm>
                <a:off x="5139119" y="1780703"/>
                <a:ext cx="595426" cy="595530"/>
              </a:xfrm>
              <a:prstGeom prst="ellipse">
                <a:avLst/>
              </a:prstGeom>
              <a:gradFill rotWithShape="1">
                <a:gsLst>
                  <a:gs pos="63000">
                    <a:srgbClr val="ECECEC"/>
                  </a:gs>
                  <a:gs pos="100000">
                    <a:srgbClr val="F7F7F7"/>
                  </a:gs>
                  <a:gs pos="9000">
                    <a:srgbClr val="BEBEBE"/>
                  </a:gs>
                </a:gsLst>
                <a:lin ang="4200000" scaled="0"/>
              </a:gradFill>
              <a:ln w="31750">
                <a:gradFill>
                  <a:gsLst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7800000" scaled="0"/>
                </a:gradFill>
              </a:ln>
              <a:effectLst>
                <a:outerShdw blurRad="203200" dist="127000" dir="7200000" sx="102000" sy="102000" algn="ctr" rotWithShape="0">
                  <a:schemeClr val="tx1">
                    <a:lumMod val="90000"/>
                    <a:lumOff val="10000"/>
                    <a:alpha val="40000"/>
                  </a:schemeClr>
                </a:outerShdw>
              </a:effectLst>
            </p:spPr>
            <p:txBody>
              <a:bodyPr wrap="none" anchor="ctr"/>
              <a:lstStyle/>
              <a:p>
                <a:pPr latinLnBrk="1"/>
                <a:endParaRPr kumimoji="1" lang="zh-CN" altLang="zh-CN" sz="2600" dirty="0">
                  <a:solidFill>
                    <a:srgbClr val="000000"/>
                  </a:solidFill>
                  <a:latin typeface="Gulim" panose="020B0600000101010101" charset="-127"/>
                  <a:ea typeface="Gulim" panose="020B0600000101010101" charset="-127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48" name="Freeform 118"/>
            <p:cNvSpPr>
              <a:spLocks noChangeAspect="1" noEditPoints="1"/>
            </p:cNvSpPr>
            <p:nvPr/>
          </p:nvSpPr>
          <p:spPr bwMode="auto">
            <a:xfrm>
              <a:off x="3060612" y="4331493"/>
              <a:ext cx="496871" cy="461752"/>
            </a:xfrm>
            <a:custGeom>
              <a:avLst/>
              <a:gdLst>
                <a:gd name="T0" fmla="*/ 80 w 85"/>
                <a:gd name="T1" fmla="*/ 53 h 85"/>
                <a:gd name="T2" fmla="*/ 80 w 85"/>
                <a:gd name="T3" fmla="*/ 80 h 85"/>
                <a:gd name="T4" fmla="*/ 74 w 85"/>
                <a:gd name="T5" fmla="*/ 85 h 85"/>
                <a:gd name="T6" fmla="*/ 10 w 85"/>
                <a:gd name="T7" fmla="*/ 85 h 85"/>
                <a:gd name="T8" fmla="*/ 5 w 85"/>
                <a:gd name="T9" fmla="*/ 80 h 85"/>
                <a:gd name="T10" fmla="*/ 5 w 85"/>
                <a:gd name="T11" fmla="*/ 53 h 85"/>
                <a:gd name="T12" fmla="*/ 17 w 85"/>
                <a:gd name="T13" fmla="*/ 56 h 85"/>
                <a:gd name="T14" fmla="*/ 17 w 85"/>
                <a:gd name="T15" fmla="*/ 60 h 85"/>
                <a:gd name="T16" fmla="*/ 20 w 85"/>
                <a:gd name="T17" fmla="*/ 60 h 85"/>
                <a:gd name="T18" fmla="*/ 20 w 85"/>
                <a:gd name="T19" fmla="*/ 68 h 85"/>
                <a:gd name="T20" fmla="*/ 27 w 85"/>
                <a:gd name="T21" fmla="*/ 68 h 85"/>
                <a:gd name="T22" fmla="*/ 27 w 85"/>
                <a:gd name="T23" fmla="*/ 60 h 85"/>
                <a:gd name="T24" fmla="*/ 30 w 85"/>
                <a:gd name="T25" fmla="*/ 60 h 85"/>
                <a:gd name="T26" fmla="*/ 30 w 85"/>
                <a:gd name="T27" fmla="*/ 57 h 85"/>
                <a:gd name="T28" fmla="*/ 54 w 85"/>
                <a:gd name="T29" fmla="*/ 57 h 85"/>
                <a:gd name="T30" fmla="*/ 54 w 85"/>
                <a:gd name="T31" fmla="*/ 60 h 85"/>
                <a:gd name="T32" fmla="*/ 57 w 85"/>
                <a:gd name="T33" fmla="*/ 60 h 85"/>
                <a:gd name="T34" fmla="*/ 57 w 85"/>
                <a:gd name="T35" fmla="*/ 68 h 85"/>
                <a:gd name="T36" fmla="*/ 63 w 85"/>
                <a:gd name="T37" fmla="*/ 68 h 85"/>
                <a:gd name="T38" fmla="*/ 63 w 85"/>
                <a:gd name="T39" fmla="*/ 60 h 85"/>
                <a:gd name="T40" fmla="*/ 66 w 85"/>
                <a:gd name="T41" fmla="*/ 60 h 85"/>
                <a:gd name="T42" fmla="*/ 66 w 85"/>
                <a:gd name="T43" fmla="*/ 56 h 85"/>
                <a:gd name="T44" fmla="*/ 80 w 85"/>
                <a:gd name="T45" fmla="*/ 53 h 85"/>
                <a:gd name="T46" fmla="*/ 31 w 85"/>
                <a:gd name="T47" fmla="*/ 0 h 85"/>
                <a:gd name="T48" fmla="*/ 54 w 85"/>
                <a:gd name="T49" fmla="*/ 0 h 85"/>
                <a:gd name="T50" fmla="*/ 61 w 85"/>
                <a:gd name="T51" fmla="*/ 7 h 85"/>
                <a:gd name="T52" fmla="*/ 61 w 85"/>
                <a:gd name="T53" fmla="*/ 16 h 85"/>
                <a:gd name="T54" fmla="*/ 53 w 85"/>
                <a:gd name="T55" fmla="*/ 16 h 85"/>
                <a:gd name="T56" fmla="*/ 53 w 85"/>
                <a:gd name="T57" fmla="*/ 8 h 85"/>
                <a:gd name="T58" fmla="*/ 32 w 85"/>
                <a:gd name="T59" fmla="*/ 8 h 85"/>
                <a:gd name="T60" fmla="*/ 32 w 85"/>
                <a:gd name="T61" fmla="*/ 16 h 85"/>
                <a:gd name="T62" fmla="*/ 24 w 85"/>
                <a:gd name="T63" fmla="*/ 16 h 85"/>
                <a:gd name="T64" fmla="*/ 24 w 85"/>
                <a:gd name="T65" fmla="*/ 7 h 85"/>
                <a:gd name="T66" fmla="*/ 31 w 85"/>
                <a:gd name="T67" fmla="*/ 0 h 85"/>
                <a:gd name="T68" fmla="*/ 0 w 85"/>
                <a:gd name="T69" fmla="*/ 20 h 85"/>
                <a:gd name="T70" fmla="*/ 0 w 85"/>
                <a:gd name="T71" fmla="*/ 48 h 85"/>
                <a:gd name="T72" fmla="*/ 85 w 85"/>
                <a:gd name="T73" fmla="*/ 48 h 85"/>
                <a:gd name="T74" fmla="*/ 85 w 85"/>
                <a:gd name="T75" fmla="*/ 20 h 85"/>
                <a:gd name="T76" fmla="*/ 0 w 85"/>
                <a:gd name="T77" fmla="*/ 2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85" h="85">
                  <a:moveTo>
                    <a:pt x="80" y="53"/>
                  </a:moveTo>
                  <a:cubicBezTo>
                    <a:pt x="80" y="80"/>
                    <a:pt x="80" y="80"/>
                    <a:pt x="80" y="80"/>
                  </a:cubicBezTo>
                  <a:cubicBezTo>
                    <a:pt x="80" y="83"/>
                    <a:pt x="78" y="85"/>
                    <a:pt x="74" y="85"/>
                  </a:cubicBezTo>
                  <a:cubicBezTo>
                    <a:pt x="10" y="85"/>
                    <a:pt x="10" y="85"/>
                    <a:pt x="10" y="85"/>
                  </a:cubicBezTo>
                  <a:cubicBezTo>
                    <a:pt x="7" y="85"/>
                    <a:pt x="5" y="83"/>
                    <a:pt x="5" y="80"/>
                  </a:cubicBezTo>
                  <a:cubicBezTo>
                    <a:pt x="5" y="53"/>
                    <a:pt x="5" y="53"/>
                    <a:pt x="5" y="53"/>
                  </a:cubicBezTo>
                  <a:cubicBezTo>
                    <a:pt x="9" y="54"/>
                    <a:pt x="13" y="55"/>
                    <a:pt x="17" y="56"/>
                  </a:cubicBezTo>
                  <a:cubicBezTo>
                    <a:pt x="17" y="60"/>
                    <a:pt x="17" y="60"/>
                    <a:pt x="17" y="60"/>
                  </a:cubicBezTo>
                  <a:cubicBezTo>
                    <a:pt x="20" y="60"/>
                    <a:pt x="20" y="60"/>
                    <a:pt x="20" y="60"/>
                  </a:cubicBezTo>
                  <a:cubicBezTo>
                    <a:pt x="20" y="68"/>
                    <a:pt x="20" y="68"/>
                    <a:pt x="20" y="68"/>
                  </a:cubicBezTo>
                  <a:cubicBezTo>
                    <a:pt x="27" y="68"/>
                    <a:pt x="27" y="68"/>
                    <a:pt x="27" y="68"/>
                  </a:cubicBezTo>
                  <a:cubicBezTo>
                    <a:pt x="27" y="60"/>
                    <a:pt x="27" y="60"/>
                    <a:pt x="27" y="60"/>
                  </a:cubicBezTo>
                  <a:cubicBezTo>
                    <a:pt x="30" y="60"/>
                    <a:pt x="30" y="60"/>
                    <a:pt x="30" y="60"/>
                  </a:cubicBezTo>
                  <a:cubicBezTo>
                    <a:pt x="30" y="57"/>
                    <a:pt x="30" y="57"/>
                    <a:pt x="30" y="57"/>
                  </a:cubicBezTo>
                  <a:cubicBezTo>
                    <a:pt x="38" y="58"/>
                    <a:pt x="46" y="58"/>
                    <a:pt x="54" y="57"/>
                  </a:cubicBezTo>
                  <a:cubicBezTo>
                    <a:pt x="54" y="60"/>
                    <a:pt x="54" y="60"/>
                    <a:pt x="54" y="60"/>
                  </a:cubicBezTo>
                  <a:cubicBezTo>
                    <a:pt x="57" y="60"/>
                    <a:pt x="57" y="60"/>
                    <a:pt x="57" y="60"/>
                  </a:cubicBezTo>
                  <a:cubicBezTo>
                    <a:pt x="57" y="68"/>
                    <a:pt x="57" y="68"/>
                    <a:pt x="57" y="68"/>
                  </a:cubicBezTo>
                  <a:cubicBezTo>
                    <a:pt x="63" y="68"/>
                    <a:pt x="63" y="68"/>
                    <a:pt x="63" y="68"/>
                  </a:cubicBezTo>
                  <a:cubicBezTo>
                    <a:pt x="63" y="60"/>
                    <a:pt x="63" y="60"/>
                    <a:pt x="63" y="60"/>
                  </a:cubicBezTo>
                  <a:cubicBezTo>
                    <a:pt x="66" y="60"/>
                    <a:pt x="66" y="60"/>
                    <a:pt x="66" y="60"/>
                  </a:cubicBezTo>
                  <a:cubicBezTo>
                    <a:pt x="66" y="56"/>
                    <a:pt x="66" y="56"/>
                    <a:pt x="66" y="56"/>
                  </a:cubicBezTo>
                  <a:cubicBezTo>
                    <a:pt x="71" y="55"/>
                    <a:pt x="75" y="54"/>
                    <a:pt x="80" y="53"/>
                  </a:cubicBezTo>
                  <a:close/>
                  <a:moveTo>
                    <a:pt x="31" y="0"/>
                  </a:moveTo>
                  <a:cubicBezTo>
                    <a:pt x="54" y="0"/>
                    <a:pt x="54" y="0"/>
                    <a:pt x="54" y="0"/>
                  </a:cubicBezTo>
                  <a:cubicBezTo>
                    <a:pt x="58" y="0"/>
                    <a:pt x="61" y="3"/>
                    <a:pt x="61" y="7"/>
                  </a:cubicBezTo>
                  <a:cubicBezTo>
                    <a:pt x="61" y="16"/>
                    <a:pt x="61" y="16"/>
                    <a:pt x="61" y="16"/>
                  </a:cubicBezTo>
                  <a:cubicBezTo>
                    <a:pt x="53" y="16"/>
                    <a:pt x="53" y="16"/>
                    <a:pt x="53" y="16"/>
                  </a:cubicBezTo>
                  <a:cubicBezTo>
                    <a:pt x="53" y="8"/>
                    <a:pt x="53" y="8"/>
                    <a:pt x="53" y="8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32" y="16"/>
                    <a:pt x="32" y="16"/>
                    <a:pt x="32" y="16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3"/>
                    <a:pt x="27" y="0"/>
                    <a:pt x="31" y="0"/>
                  </a:cubicBezTo>
                  <a:close/>
                  <a:moveTo>
                    <a:pt x="0" y="20"/>
                  </a:moveTo>
                  <a:cubicBezTo>
                    <a:pt x="0" y="48"/>
                    <a:pt x="0" y="48"/>
                    <a:pt x="0" y="48"/>
                  </a:cubicBezTo>
                  <a:cubicBezTo>
                    <a:pt x="27" y="55"/>
                    <a:pt x="56" y="55"/>
                    <a:pt x="85" y="48"/>
                  </a:cubicBezTo>
                  <a:cubicBezTo>
                    <a:pt x="85" y="20"/>
                    <a:pt x="85" y="20"/>
                    <a:pt x="85" y="20"/>
                  </a:cubicBezTo>
                  <a:lnTo>
                    <a:pt x="0" y="2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64" name="组合 63"/>
          <p:cNvGrpSpPr/>
          <p:nvPr/>
        </p:nvGrpSpPr>
        <p:grpSpPr>
          <a:xfrm>
            <a:off x="2657311" y="5067478"/>
            <a:ext cx="1303470" cy="1303696"/>
            <a:chOff x="8231220" y="5067478"/>
            <a:chExt cx="1303470" cy="1303696"/>
          </a:xfrm>
        </p:grpSpPr>
        <p:grpSp>
          <p:nvGrpSpPr>
            <p:cNvPr id="16" name="组合 15"/>
            <p:cNvGrpSpPr/>
            <p:nvPr/>
          </p:nvGrpSpPr>
          <p:grpSpPr>
            <a:xfrm>
              <a:off x="8231220" y="5067478"/>
              <a:ext cx="1303470" cy="1303696"/>
              <a:chOff x="5054033" y="1695602"/>
              <a:chExt cx="765599" cy="765732"/>
            </a:xfrm>
          </p:grpSpPr>
          <p:sp>
            <p:nvSpPr>
              <p:cNvPr id="17" name="椭圆 27"/>
              <p:cNvSpPr>
                <a:spLocks noChangeArrowheads="1"/>
              </p:cNvSpPr>
              <p:nvPr/>
            </p:nvSpPr>
            <p:spPr bwMode="auto">
              <a:xfrm>
                <a:off x="5054033" y="1695602"/>
                <a:ext cx="765599" cy="765732"/>
              </a:xfrm>
              <a:prstGeom prst="ellipse">
                <a:avLst/>
              </a:prstGeom>
              <a:gradFill rotWithShape="1">
                <a:gsLst>
                  <a:gs pos="63000">
                    <a:srgbClr val="ECECEC"/>
                  </a:gs>
                  <a:gs pos="100000">
                    <a:srgbClr val="F7F7F7"/>
                  </a:gs>
                  <a:gs pos="9000">
                    <a:srgbClr val="BEBEBE"/>
                  </a:gs>
                </a:gsLst>
                <a:lin ang="7800000" scaled="0"/>
              </a:gradFill>
              <a:ln w="31750">
                <a:gradFill>
                  <a:gsLst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7800000" scaled="0"/>
                </a:gradFill>
              </a:ln>
              <a:effectLst>
                <a:outerShdw blurRad="203200" dist="127000" dir="7200000" sx="102000" sy="102000" algn="ctr" rotWithShape="0">
                  <a:schemeClr val="tx1">
                    <a:lumMod val="90000"/>
                    <a:lumOff val="10000"/>
                    <a:alpha val="40000"/>
                  </a:schemeClr>
                </a:outerShdw>
              </a:effectLst>
            </p:spPr>
            <p:txBody>
              <a:bodyPr wrap="none" anchor="ctr"/>
              <a:lstStyle/>
              <a:p>
                <a:pPr latinLnBrk="1"/>
                <a:endParaRPr kumimoji="1" lang="zh-CN" altLang="zh-CN" sz="2600">
                  <a:solidFill>
                    <a:srgbClr val="000000"/>
                  </a:solidFill>
                  <a:latin typeface="Gulim" panose="020B0600000101010101" charset="-127"/>
                  <a:ea typeface="Gulim" panose="020B0600000101010101" charset="-127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8" name="椭圆 28"/>
              <p:cNvSpPr>
                <a:spLocks noChangeArrowheads="1"/>
              </p:cNvSpPr>
              <p:nvPr/>
            </p:nvSpPr>
            <p:spPr bwMode="auto">
              <a:xfrm>
                <a:off x="5139119" y="1780703"/>
                <a:ext cx="595426" cy="595530"/>
              </a:xfrm>
              <a:prstGeom prst="ellipse">
                <a:avLst/>
              </a:prstGeom>
              <a:gradFill rotWithShape="1">
                <a:gsLst>
                  <a:gs pos="63000">
                    <a:srgbClr val="ECECEC"/>
                  </a:gs>
                  <a:gs pos="100000">
                    <a:srgbClr val="F7F7F7"/>
                  </a:gs>
                  <a:gs pos="9000">
                    <a:srgbClr val="BEBEBE"/>
                  </a:gs>
                </a:gsLst>
                <a:lin ang="4200000" scaled="0"/>
              </a:gradFill>
              <a:ln w="31750">
                <a:gradFill>
                  <a:gsLst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7800000" scaled="0"/>
                </a:gradFill>
              </a:ln>
              <a:effectLst>
                <a:outerShdw blurRad="203200" dist="127000" dir="7200000" sx="102000" sy="102000" algn="ctr" rotWithShape="0">
                  <a:schemeClr val="tx1">
                    <a:lumMod val="90000"/>
                    <a:lumOff val="10000"/>
                    <a:alpha val="40000"/>
                  </a:schemeClr>
                </a:outerShdw>
              </a:effectLst>
            </p:spPr>
            <p:txBody>
              <a:bodyPr wrap="none" anchor="ctr"/>
              <a:lstStyle/>
              <a:p>
                <a:pPr latinLnBrk="1"/>
                <a:endParaRPr kumimoji="1" lang="zh-CN" altLang="zh-CN" sz="2600" dirty="0">
                  <a:solidFill>
                    <a:srgbClr val="000000"/>
                  </a:solidFill>
                  <a:latin typeface="Gulim" panose="020B0600000101010101" charset="-127"/>
                  <a:ea typeface="Gulim" panose="020B0600000101010101" charset="-127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51" name="Freeform 169"/>
            <p:cNvSpPr/>
            <p:nvPr/>
          </p:nvSpPr>
          <p:spPr bwMode="auto">
            <a:xfrm>
              <a:off x="8645959" y="5485689"/>
              <a:ext cx="473995" cy="467277"/>
            </a:xfrm>
            <a:custGeom>
              <a:avLst/>
              <a:gdLst>
                <a:gd name="T0" fmla="*/ 29 w 85"/>
                <a:gd name="T1" fmla="*/ 0 h 78"/>
                <a:gd name="T2" fmla="*/ 34 w 85"/>
                <a:gd name="T3" fmla="*/ 29 h 78"/>
                <a:gd name="T4" fmla="*/ 8 w 85"/>
                <a:gd name="T5" fmla="*/ 29 h 78"/>
                <a:gd name="T6" fmla="*/ 6 w 85"/>
                <a:gd name="T7" fmla="*/ 29 h 78"/>
                <a:gd name="T8" fmla="*/ 0 w 85"/>
                <a:gd name="T9" fmla="*/ 35 h 78"/>
                <a:gd name="T10" fmla="*/ 0 w 85"/>
                <a:gd name="T11" fmla="*/ 35 h 78"/>
                <a:gd name="T12" fmla="*/ 4 w 85"/>
                <a:gd name="T13" fmla="*/ 42 h 78"/>
                <a:gd name="T14" fmla="*/ 0 w 85"/>
                <a:gd name="T15" fmla="*/ 47 h 78"/>
                <a:gd name="T16" fmla="*/ 0 w 85"/>
                <a:gd name="T17" fmla="*/ 47 h 78"/>
                <a:gd name="T18" fmla="*/ 5 w 85"/>
                <a:gd name="T19" fmla="*/ 54 h 78"/>
                <a:gd name="T20" fmla="*/ 4 w 85"/>
                <a:gd name="T21" fmla="*/ 58 h 78"/>
                <a:gd name="T22" fmla="*/ 4 w 85"/>
                <a:gd name="T23" fmla="*/ 58 h 78"/>
                <a:gd name="T24" fmla="*/ 10 w 85"/>
                <a:gd name="T25" fmla="*/ 65 h 78"/>
                <a:gd name="T26" fmla="*/ 11 w 85"/>
                <a:gd name="T27" fmla="*/ 65 h 78"/>
                <a:gd name="T28" fmla="*/ 9 w 85"/>
                <a:gd name="T29" fmla="*/ 70 h 78"/>
                <a:gd name="T30" fmla="*/ 9 w 85"/>
                <a:gd name="T31" fmla="*/ 70 h 78"/>
                <a:gd name="T32" fmla="*/ 15 w 85"/>
                <a:gd name="T33" fmla="*/ 77 h 78"/>
                <a:gd name="T34" fmla="*/ 29 w 85"/>
                <a:gd name="T35" fmla="*/ 77 h 78"/>
                <a:gd name="T36" fmla="*/ 45 w 85"/>
                <a:gd name="T37" fmla="*/ 77 h 78"/>
                <a:gd name="T38" fmla="*/ 46 w 85"/>
                <a:gd name="T39" fmla="*/ 77 h 78"/>
                <a:gd name="T40" fmla="*/ 51 w 85"/>
                <a:gd name="T41" fmla="*/ 71 h 78"/>
                <a:gd name="T42" fmla="*/ 66 w 85"/>
                <a:gd name="T43" fmla="*/ 69 h 78"/>
                <a:gd name="T44" fmla="*/ 66 w 85"/>
                <a:gd name="T45" fmla="*/ 78 h 78"/>
                <a:gd name="T46" fmla="*/ 85 w 85"/>
                <a:gd name="T47" fmla="*/ 78 h 78"/>
                <a:gd name="T48" fmla="*/ 85 w 85"/>
                <a:gd name="T49" fmla="*/ 25 h 78"/>
                <a:gd name="T50" fmla="*/ 66 w 85"/>
                <a:gd name="T51" fmla="*/ 25 h 78"/>
                <a:gd name="T52" fmla="*/ 66 w 85"/>
                <a:gd name="T53" fmla="*/ 32 h 78"/>
                <a:gd name="T54" fmla="*/ 61 w 85"/>
                <a:gd name="T55" fmla="*/ 32 h 78"/>
                <a:gd name="T56" fmla="*/ 29 w 85"/>
                <a:gd name="T57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85" h="78">
                  <a:moveTo>
                    <a:pt x="29" y="0"/>
                  </a:moveTo>
                  <a:cubicBezTo>
                    <a:pt x="1" y="7"/>
                    <a:pt x="33" y="28"/>
                    <a:pt x="34" y="29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3" y="29"/>
                    <a:pt x="0" y="32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38"/>
                    <a:pt x="1" y="41"/>
                    <a:pt x="4" y="42"/>
                  </a:cubicBezTo>
                  <a:cubicBezTo>
                    <a:pt x="2" y="43"/>
                    <a:pt x="0" y="45"/>
                    <a:pt x="0" y="47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51"/>
                    <a:pt x="2" y="53"/>
                    <a:pt x="5" y="54"/>
                  </a:cubicBezTo>
                  <a:cubicBezTo>
                    <a:pt x="4" y="55"/>
                    <a:pt x="4" y="57"/>
                    <a:pt x="4" y="58"/>
                  </a:cubicBezTo>
                  <a:cubicBezTo>
                    <a:pt x="4" y="58"/>
                    <a:pt x="4" y="58"/>
                    <a:pt x="4" y="58"/>
                  </a:cubicBezTo>
                  <a:cubicBezTo>
                    <a:pt x="4" y="62"/>
                    <a:pt x="7" y="65"/>
                    <a:pt x="10" y="65"/>
                  </a:cubicBezTo>
                  <a:cubicBezTo>
                    <a:pt x="11" y="65"/>
                    <a:pt x="11" y="65"/>
                    <a:pt x="11" y="65"/>
                  </a:cubicBezTo>
                  <a:cubicBezTo>
                    <a:pt x="9" y="66"/>
                    <a:pt x="9" y="68"/>
                    <a:pt x="9" y="70"/>
                  </a:cubicBezTo>
                  <a:cubicBezTo>
                    <a:pt x="9" y="70"/>
                    <a:pt x="9" y="70"/>
                    <a:pt x="9" y="70"/>
                  </a:cubicBezTo>
                  <a:cubicBezTo>
                    <a:pt x="9" y="74"/>
                    <a:pt x="12" y="77"/>
                    <a:pt x="15" y="77"/>
                  </a:cubicBezTo>
                  <a:cubicBezTo>
                    <a:pt x="29" y="77"/>
                    <a:pt x="29" y="77"/>
                    <a:pt x="29" y="77"/>
                  </a:cubicBezTo>
                  <a:cubicBezTo>
                    <a:pt x="45" y="77"/>
                    <a:pt x="45" y="77"/>
                    <a:pt x="45" y="77"/>
                  </a:cubicBezTo>
                  <a:cubicBezTo>
                    <a:pt x="46" y="77"/>
                    <a:pt x="46" y="77"/>
                    <a:pt x="46" y="77"/>
                  </a:cubicBezTo>
                  <a:cubicBezTo>
                    <a:pt x="51" y="71"/>
                    <a:pt x="51" y="71"/>
                    <a:pt x="51" y="71"/>
                  </a:cubicBezTo>
                  <a:cubicBezTo>
                    <a:pt x="66" y="69"/>
                    <a:pt x="66" y="69"/>
                    <a:pt x="66" y="69"/>
                  </a:cubicBezTo>
                  <a:cubicBezTo>
                    <a:pt x="66" y="78"/>
                    <a:pt x="66" y="78"/>
                    <a:pt x="66" y="78"/>
                  </a:cubicBezTo>
                  <a:cubicBezTo>
                    <a:pt x="85" y="78"/>
                    <a:pt x="85" y="78"/>
                    <a:pt x="85" y="78"/>
                  </a:cubicBezTo>
                  <a:cubicBezTo>
                    <a:pt x="85" y="25"/>
                    <a:pt x="85" y="25"/>
                    <a:pt x="85" y="25"/>
                  </a:cubicBezTo>
                  <a:cubicBezTo>
                    <a:pt x="66" y="25"/>
                    <a:pt x="66" y="25"/>
                    <a:pt x="66" y="25"/>
                  </a:cubicBezTo>
                  <a:cubicBezTo>
                    <a:pt x="66" y="32"/>
                    <a:pt x="66" y="32"/>
                    <a:pt x="66" y="32"/>
                  </a:cubicBezTo>
                  <a:cubicBezTo>
                    <a:pt x="61" y="32"/>
                    <a:pt x="61" y="32"/>
                    <a:pt x="61" y="32"/>
                  </a:cubicBezTo>
                  <a:cubicBezTo>
                    <a:pt x="57" y="16"/>
                    <a:pt x="32" y="17"/>
                    <a:pt x="2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61" name="组合 60"/>
          <p:cNvGrpSpPr/>
          <p:nvPr/>
        </p:nvGrpSpPr>
        <p:grpSpPr>
          <a:xfrm>
            <a:off x="2657311" y="2753563"/>
            <a:ext cx="1303470" cy="1303696"/>
            <a:chOff x="8231220" y="2753563"/>
            <a:chExt cx="1303470" cy="1303696"/>
          </a:xfrm>
        </p:grpSpPr>
        <p:grpSp>
          <p:nvGrpSpPr>
            <p:cNvPr id="8" name="组合 7"/>
            <p:cNvGrpSpPr/>
            <p:nvPr/>
          </p:nvGrpSpPr>
          <p:grpSpPr>
            <a:xfrm>
              <a:off x="8231220" y="2753563"/>
              <a:ext cx="1303470" cy="1303696"/>
              <a:chOff x="5054033" y="1695602"/>
              <a:chExt cx="765599" cy="765732"/>
            </a:xfrm>
          </p:grpSpPr>
          <p:sp>
            <p:nvSpPr>
              <p:cNvPr id="9" name="椭圆 27"/>
              <p:cNvSpPr>
                <a:spLocks noChangeArrowheads="1"/>
              </p:cNvSpPr>
              <p:nvPr/>
            </p:nvSpPr>
            <p:spPr bwMode="auto">
              <a:xfrm>
                <a:off x="5054033" y="1695602"/>
                <a:ext cx="765599" cy="765732"/>
              </a:xfrm>
              <a:prstGeom prst="ellipse">
                <a:avLst/>
              </a:prstGeom>
              <a:gradFill rotWithShape="1">
                <a:gsLst>
                  <a:gs pos="63000">
                    <a:srgbClr val="ECECEC"/>
                  </a:gs>
                  <a:gs pos="100000">
                    <a:srgbClr val="F7F7F7"/>
                  </a:gs>
                  <a:gs pos="9000">
                    <a:srgbClr val="BEBEBE"/>
                  </a:gs>
                </a:gsLst>
                <a:lin ang="7800000" scaled="0"/>
              </a:gradFill>
              <a:ln w="31750">
                <a:gradFill>
                  <a:gsLst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7800000" scaled="0"/>
                </a:gradFill>
              </a:ln>
              <a:effectLst>
                <a:outerShdw blurRad="203200" dist="127000" dir="7200000" sx="102000" sy="102000" algn="ctr" rotWithShape="0">
                  <a:schemeClr val="tx1">
                    <a:lumMod val="90000"/>
                    <a:lumOff val="10000"/>
                    <a:alpha val="40000"/>
                  </a:schemeClr>
                </a:outerShdw>
              </a:effectLst>
            </p:spPr>
            <p:txBody>
              <a:bodyPr wrap="none" anchor="ctr"/>
              <a:lstStyle/>
              <a:p>
                <a:pPr latinLnBrk="1"/>
                <a:endParaRPr kumimoji="1" lang="zh-CN" altLang="zh-CN" sz="2600">
                  <a:solidFill>
                    <a:srgbClr val="000000"/>
                  </a:solidFill>
                  <a:latin typeface="Gulim" panose="020B0600000101010101" charset="-127"/>
                  <a:ea typeface="Gulim" panose="020B0600000101010101" charset="-127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0" name="椭圆 28"/>
              <p:cNvSpPr>
                <a:spLocks noChangeArrowheads="1"/>
              </p:cNvSpPr>
              <p:nvPr/>
            </p:nvSpPr>
            <p:spPr bwMode="auto">
              <a:xfrm>
                <a:off x="5139119" y="1780703"/>
                <a:ext cx="595426" cy="595530"/>
              </a:xfrm>
              <a:prstGeom prst="ellipse">
                <a:avLst/>
              </a:prstGeom>
              <a:gradFill rotWithShape="1">
                <a:gsLst>
                  <a:gs pos="63000">
                    <a:srgbClr val="ECECEC"/>
                  </a:gs>
                  <a:gs pos="100000">
                    <a:srgbClr val="F7F7F7"/>
                  </a:gs>
                  <a:gs pos="9000">
                    <a:srgbClr val="BEBEBE"/>
                  </a:gs>
                </a:gsLst>
                <a:lin ang="4200000" scaled="0"/>
              </a:gradFill>
              <a:ln w="31750">
                <a:gradFill>
                  <a:gsLst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7800000" scaled="0"/>
                </a:gradFill>
              </a:ln>
              <a:effectLst>
                <a:outerShdw blurRad="203200" dist="127000" dir="7200000" sx="102000" sy="102000" algn="ctr" rotWithShape="0">
                  <a:schemeClr val="tx1">
                    <a:lumMod val="90000"/>
                    <a:lumOff val="10000"/>
                    <a:alpha val="40000"/>
                  </a:schemeClr>
                </a:outerShdw>
              </a:effectLst>
            </p:spPr>
            <p:txBody>
              <a:bodyPr wrap="none" anchor="ctr"/>
              <a:lstStyle/>
              <a:p>
                <a:pPr latinLnBrk="1"/>
                <a:endParaRPr kumimoji="1" lang="zh-CN" altLang="zh-CN" sz="2600" dirty="0">
                  <a:solidFill>
                    <a:srgbClr val="000000"/>
                  </a:solidFill>
                  <a:latin typeface="Gulim" panose="020B0600000101010101" charset="-127"/>
                  <a:ea typeface="Gulim" panose="020B0600000101010101" charset="-127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54" name="任意多边形 53"/>
            <p:cNvSpPr>
              <a:spLocks noChangeAspect="1"/>
            </p:cNvSpPr>
            <p:nvPr/>
          </p:nvSpPr>
          <p:spPr bwMode="auto">
            <a:xfrm>
              <a:off x="8581515" y="3179584"/>
              <a:ext cx="578766" cy="433586"/>
            </a:xfrm>
            <a:custGeom>
              <a:avLst/>
              <a:gdLst>
                <a:gd name="connsiteX0" fmla="*/ 152941 w 574972"/>
                <a:gd name="connsiteY0" fmla="*/ 323694 h 399845"/>
                <a:gd name="connsiteX1" fmla="*/ 152941 w 574972"/>
                <a:gd name="connsiteY1" fmla="*/ 399844 h 399845"/>
                <a:gd name="connsiteX2" fmla="*/ 61228 w 574972"/>
                <a:gd name="connsiteY2" fmla="*/ 399844 h 399845"/>
                <a:gd name="connsiteX3" fmla="*/ 61228 w 574972"/>
                <a:gd name="connsiteY3" fmla="*/ 398217 h 399845"/>
                <a:gd name="connsiteX4" fmla="*/ 65606 w 574972"/>
                <a:gd name="connsiteY4" fmla="*/ 394470 h 399845"/>
                <a:gd name="connsiteX5" fmla="*/ 121790 w 574972"/>
                <a:gd name="connsiteY5" fmla="*/ 346388 h 399845"/>
                <a:gd name="connsiteX6" fmla="*/ 145086 w 574972"/>
                <a:gd name="connsiteY6" fmla="*/ 328444 h 399845"/>
                <a:gd name="connsiteX7" fmla="*/ 147415 w 574972"/>
                <a:gd name="connsiteY7" fmla="*/ 328444 h 399845"/>
                <a:gd name="connsiteX8" fmla="*/ 270881 w 574972"/>
                <a:gd name="connsiteY8" fmla="*/ 219691 h 399845"/>
                <a:gd name="connsiteX9" fmla="*/ 270881 w 574972"/>
                <a:gd name="connsiteY9" fmla="*/ 399845 h 399845"/>
                <a:gd name="connsiteX10" fmla="*/ 179168 w 574972"/>
                <a:gd name="connsiteY10" fmla="*/ 399845 h 399845"/>
                <a:gd name="connsiteX11" fmla="*/ 179168 w 574972"/>
                <a:gd name="connsiteY11" fmla="*/ 296830 h 399845"/>
                <a:gd name="connsiteX12" fmla="*/ 185489 w 574972"/>
                <a:gd name="connsiteY12" fmla="*/ 291396 h 399845"/>
                <a:gd name="connsiteX13" fmla="*/ 216939 w 574972"/>
                <a:gd name="connsiteY13" fmla="*/ 264361 h 399845"/>
                <a:gd name="connsiteX14" fmla="*/ 226257 w 574972"/>
                <a:gd name="connsiteY14" fmla="*/ 259235 h 399845"/>
                <a:gd name="connsiteX15" fmla="*/ 240235 w 574972"/>
                <a:gd name="connsiteY15" fmla="*/ 246418 h 399845"/>
                <a:gd name="connsiteX16" fmla="*/ 263531 w 574972"/>
                <a:gd name="connsiteY16" fmla="*/ 225912 h 399845"/>
                <a:gd name="connsiteX17" fmla="*/ 297108 w 574972"/>
                <a:gd name="connsiteY17" fmla="*/ 209429 h 399845"/>
                <a:gd name="connsiteX18" fmla="*/ 300913 w 574972"/>
                <a:gd name="connsiteY18" fmla="*/ 213616 h 399845"/>
                <a:gd name="connsiteX19" fmla="*/ 309758 w 574972"/>
                <a:gd name="connsiteY19" fmla="*/ 223349 h 399845"/>
                <a:gd name="connsiteX20" fmla="*/ 333054 w 574972"/>
                <a:gd name="connsiteY20" fmla="*/ 248982 h 399845"/>
                <a:gd name="connsiteX21" fmla="*/ 342372 w 574972"/>
                <a:gd name="connsiteY21" fmla="*/ 256672 h 399845"/>
                <a:gd name="connsiteX22" fmla="*/ 344702 w 574972"/>
                <a:gd name="connsiteY22" fmla="*/ 261799 h 399845"/>
                <a:gd name="connsiteX23" fmla="*/ 370328 w 574972"/>
                <a:gd name="connsiteY23" fmla="*/ 264362 h 399845"/>
                <a:gd name="connsiteX24" fmla="*/ 379646 w 574972"/>
                <a:gd name="connsiteY24" fmla="*/ 256672 h 399845"/>
                <a:gd name="connsiteX25" fmla="*/ 388821 w 574972"/>
                <a:gd name="connsiteY25" fmla="*/ 248907 h 399845"/>
                <a:gd name="connsiteX26" fmla="*/ 388821 w 574972"/>
                <a:gd name="connsiteY26" fmla="*/ 399844 h 399845"/>
                <a:gd name="connsiteX27" fmla="*/ 297108 w 574972"/>
                <a:gd name="connsiteY27" fmla="*/ 399844 h 399845"/>
                <a:gd name="connsiteX28" fmla="*/ 506761 w 574972"/>
                <a:gd name="connsiteY28" fmla="*/ 139370 h 399845"/>
                <a:gd name="connsiteX29" fmla="*/ 506761 w 574972"/>
                <a:gd name="connsiteY29" fmla="*/ 399844 h 399845"/>
                <a:gd name="connsiteX30" fmla="*/ 415048 w 574972"/>
                <a:gd name="connsiteY30" fmla="*/ 399844 h 399845"/>
                <a:gd name="connsiteX31" fmla="*/ 415048 w 574972"/>
                <a:gd name="connsiteY31" fmla="*/ 222112 h 399845"/>
                <a:gd name="connsiteX32" fmla="*/ 418375 w 574972"/>
                <a:gd name="connsiteY32" fmla="*/ 219183 h 399845"/>
                <a:gd name="connsiteX33" fmla="*/ 428203 w 574972"/>
                <a:gd name="connsiteY33" fmla="*/ 210532 h 399845"/>
                <a:gd name="connsiteX34" fmla="*/ 458488 w 574972"/>
                <a:gd name="connsiteY34" fmla="*/ 184898 h 399845"/>
                <a:gd name="connsiteX35" fmla="*/ 496198 w 574972"/>
                <a:gd name="connsiteY35" fmla="*/ 149332 h 399845"/>
                <a:gd name="connsiteX36" fmla="*/ 463151 w 574972"/>
                <a:gd name="connsiteY36" fmla="*/ 0 h 399845"/>
                <a:gd name="connsiteX37" fmla="*/ 533039 w 574972"/>
                <a:gd name="connsiteY37" fmla="*/ 0 h 399845"/>
                <a:gd name="connsiteX38" fmla="*/ 554006 w 574972"/>
                <a:gd name="connsiteY38" fmla="*/ 0 h 399845"/>
                <a:gd name="connsiteX39" fmla="*/ 567983 w 574972"/>
                <a:gd name="connsiteY39" fmla="*/ 5127 h 399845"/>
                <a:gd name="connsiteX40" fmla="*/ 574972 w 574972"/>
                <a:gd name="connsiteY40" fmla="*/ 20506 h 399845"/>
                <a:gd name="connsiteX41" fmla="*/ 574972 w 574972"/>
                <a:gd name="connsiteY41" fmla="*/ 117913 h 399845"/>
                <a:gd name="connsiteX42" fmla="*/ 554006 w 574972"/>
                <a:gd name="connsiteY42" fmla="*/ 138419 h 399845"/>
                <a:gd name="connsiteX43" fmla="*/ 535369 w 574972"/>
                <a:gd name="connsiteY43" fmla="*/ 117913 h 399845"/>
                <a:gd name="connsiteX44" fmla="*/ 535369 w 574972"/>
                <a:gd name="connsiteY44" fmla="*/ 66646 h 399845"/>
                <a:gd name="connsiteX45" fmla="*/ 533039 w 574972"/>
                <a:gd name="connsiteY45" fmla="*/ 69209 h 399845"/>
                <a:gd name="connsiteX46" fmla="*/ 467811 w 574972"/>
                <a:gd name="connsiteY46" fmla="*/ 130729 h 399845"/>
                <a:gd name="connsiteX47" fmla="*/ 437526 w 574972"/>
                <a:gd name="connsiteY47" fmla="*/ 156362 h 399845"/>
                <a:gd name="connsiteX48" fmla="*/ 414230 w 574972"/>
                <a:gd name="connsiteY48" fmla="*/ 176869 h 399845"/>
                <a:gd name="connsiteX49" fmla="*/ 383945 w 574972"/>
                <a:gd name="connsiteY49" fmla="*/ 202502 h 399845"/>
                <a:gd name="connsiteX50" fmla="*/ 374627 w 574972"/>
                <a:gd name="connsiteY50" fmla="*/ 210192 h 399845"/>
                <a:gd name="connsiteX51" fmla="*/ 349001 w 574972"/>
                <a:gd name="connsiteY51" fmla="*/ 207629 h 399845"/>
                <a:gd name="connsiteX52" fmla="*/ 346671 w 574972"/>
                <a:gd name="connsiteY52" fmla="*/ 202502 h 399845"/>
                <a:gd name="connsiteX53" fmla="*/ 337353 w 574972"/>
                <a:gd name="connsiteY53" fmla="*/ 194812 h 399845"/>
                <a:gd name="connsiteX54" fmla="*/ 314057 w 574972"/>
                <a:gd name="connsiteY54" fmla="*/ 169179 h 399845"/>
                <a:gd name="connsiteX55" fmla="*/ 293091 w 574972"/>
                <a:gd name="connsiteY55" fmla="*/ 146109 h 399845"/>
                <a:gd name="connsiteX56" fmla="*/ 262806 w 574972"/>
                <a:gd name="connsiteY56" fmla="*/ 171742 h 399845"/>
                <a:gd name="connsiteX57" fmla="*/ 239510 w 574972"/>
                <a:gd name="connsiteY57" fmla="*/ 192249 h 399845"/>
                <a:gd name="connsiteX58" fmla="*/ 225532 w 574972"/>
                <a:gd name="connsiteY58" fmla="*/ 205065 h 399845"/>
                <a:gd name="connsiteX59" fmla="*/ 216214 w 574972"/>
                <a:gd name="connsiteY59" fmla="*/ 210192 h 399845"/>
                <a:gd name="connsiteX60" fmla="*/ 141666 w 574972"/>
                <a:gd name="connsiteY60" fmla="*/ 274275 h 399845"/>
                <a:gd name="connsiteX61" fmla="*/ 139337 w 574972"/>
                <a:gd name="connsiteY61" fmla="*/ 274275 h 399845"/>
                <a:gd name="connsiteX62" fmla="*/ 116041 w 574972"/>
                <a:gd name="connsiteY62" fmla="*/ 292218 h 399845"/>
                <a:gd name="connsiteX63" fmla="*/ 32175 w 574972"/>
                <a:gd name="connsiteY63" fmla="*/ 363992 h 399845"/>
                <a:gd name="connsiteX64" fmla="*/ 22856 w 574972"/>
                <a:gd name="connsiteY64" fmla="*/ 366555 h 399845"/>
                <a:gd name="connsiteX65" fmla="*/ 4220 w 574972"/>
                <a:gd name="connsiteY65" fmla="*/ 358865 h 399845"/>
                <a:gd name="connsiteX66" fmla="*/ 6549 w 574972"/>
                <a:gd name="connsiteY66" fmla="*/ 328105 h 399845"/>
                <a:gd name="connsiteX67" fmla="*/ 18197 w 574972"/>
                <a:gd name="connsiteY67" fmla="*/ 317851 h 399845"/>
                <a:gd name="connsiteX68" fmla="*/ 116041 w 574972"/>
                <a:gd name="connsiteY68" fmla="*/ 238389 h 399845"/>
                <a:gd name="connsiteX69" fmla="*/ 139337 w 574972"/>
                <a:gd name="connsiteY69" fmla="*/ 220445 h 399845"/>
                <a:gd name="connsiteX70" fmla="*/ 141666 w 574972"/>
                <a:gd name="connsiteY70" fmla="*/ 217882 h 399845"/>
                <a:gd name="connsiteX71" fmla="*/ 216214 w 574972"/>
                <a:gd name="connsiteY71" fmla="*/ 156362 h 399845"/>
                <a:gd name="connsiteX72" fmla="*/ 223203 w 574972"/>
                <a:gd name="connsiteY72" fmla="*/ 148672 h 399845"/>
                <a:gd name="connsiteX73" fmla="*/ 239510 w 574972"/>
                <a:gd name="connsiteY73" fmla="*/ 138419 h 399845"/>
                <a:gd name="connsiteX74" fmla="*/ 262806 w 574972"/>
                <a:gd name="connsiteY74" fmla="*/ 117913 h 399845"/>
                <a:gd name="connsiteX75" fmla="*/ 283772 w 574972"/>
                <a:gd name="connsiteY75" fmla="*/ 99969 h 399845"/>
                <a:gd name="connsiteX76" fmla="*/ 309398 w 574972"/>
                <a:gd name="connsiteY76" fmla="*/ 102533 h 399845"/>
                <a:gd name="connsiteX77" fmla="*/ 314057 w 574972"/>
                <a:gd name="connsiteY77" fmla="*/ 107659 h 399845"/>
                <a:gd name="connsiteX78" fmla="*/ 337353 w 574972"/>
                <a:gd name="connsiteY78" fmla="*/ 133292 h 399845"/>
                <a:gd name="connsiteX79" fmla="*/ 346671 w 574972"/>
                <a:gd name="connsiteY79" fmla="*/ 140982 h 399845"/>
                <a:gd name="connsiteX80" fmla="*/ 365308 w 574972"/>
                <a:gd name="connsiteY80" fmla="*/ 161489 h 399845"/>
                <a:gd name="connsiteX81" fmla="*/ 383945 w 574972"/>
                <a:gd name="connsiteY81" fmla="*/ 146109 h 399845"/>
                <a:gd name="connsiteX82" fmla="*/ 414230 w 574972"/>
                <a:gd name="connsiteY82" fmla="*/ 120476 h 399845"/>
                <a:gd name="connsiteX83" fmla="*/ 437526 w 574972"/>
                <a:gd name="connsiteY83" fmla="*/ 99969 h 399845"/>
                <a:gd name="connsiteX84" fmla="*/ 477129 w 574972"/>
                <a:gd name="connsiteY84" fmla="*/ 61520 h 399845"/>
                <a:gd name="connsiteX85" fmla="*/ 498095 w 574972"/>
                <a:gd name="connsiteY85" fmla="*/ 43576 h 399845"/>
                <a:gd name="connsiteX86" fmla="*/ 486447 w 574972"/>
                <a:gd name="connsiteY86" fmla="*/ 43576 h 399845"/>
                <a:gd name="connsiteX87" fmla="*/ 463151 w 574972"/>
                <a:gd name="connsiteY87" fmla="*/ 43576 h 399845"/>
                <a:gd name="connsiteX88" fmla="*/ 456163 w 574972"/>
                <a:gd name="connsiteY88" fmla="*/ 41013 h 399845"/>
                <a:gd name="connsiteX89" fmla="*/ 442185 w 574972"/>
                <a:gd name="connsiteY89" fmla="*/ 20506 h 399845"/>
                <a:gd name="connsiteX90" fmla="*/ 453833 w 574972"/>
                <a:gd name="connsiteY90" fmla="*/ 2563 h 399845"/>
                <a:gd name="connsiteX91" fmla="*/ 456163 w 574972"/>
                <a:gd name="connsiteY91" fmla="*/ 2563 h 399845"/>
                <a:gd name="connsiteX92" fmla="*/ 463151 w 574972"/>
                <a:gd name="connsiteY92" fmla="*/ 0 h 399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</a:cxnLst>
              <a:rect l="l" t="t" r="r" b="b"/>
              <a:pathLst>
                <a:path w="574972" h="399845">
                  <a:moveTo>
                    <a:pt x="152941" y="323694"/>
                  </a:moveTo>
                  <a:lnTo>
                    <a:pt x="152941" y="399844"/>
                  </a:lnTo>
                  <a:lnTo>
                    <a:pt x="61228" y="399844"/>
                  </a:lnTo>
                  <a:lnTo>
                    <a:pt x="61228" y="398217"/>
                  </a:lnTo>
                  <a:lnTo>
                    <a:pt x="65606" y="394470"/>
                  </a:lnTo>
                  <a:cubicBezTo>
                    <a:pt x="121790" y="346388"/>
                    <a:pt x="121790" y="346388"/>
                    <a:pt x="121790" y="346388"/>
                  </a:cubicBezTo>
                  <a:cubicBezTo>
                    <a:pt x="145086" y="328444"/>
                    <a:pt x="145086" y="328444"/>
                    <a:pt x="145086" y="328444"/>
                  </a:cubicBezTo>
                  <a:cubicBezTo>
                    <a:pt x="147415" y="328444"/>
                    <a:pt x="147415" y="328444"/>
                    <a:pt x="147415" y="328444"/>
                  </a:cubicBezTo>
                  <a:close/>
                  <a:moveTo>
                    <a:pt x="270881" y="219691"/>
                  </a:moveTo>
                  <a:lnTo>
                    <a:pt x="270881" y="399845"/>
                  </a:lnTo>
                  <a:lnTo>
                    <a:pt x="179168" y="399845"/>
                  </a:lnTo>
                  <a:lnTo>
                    <a:pt x="179168" y="296830"/>
                  </a:lnTo>
                  <a:lnTo>
                    <a:pt x="185489" y="291396"/>
                  </a:lnTo>
                  <a:cubicBezTo>
                    <a:pt x="216939" y="264361"/>
                    <a:pt x="216939" y="264361"/>
                    <a:pt x="216939" y="264361"/>
                  </a:cubicBezTo>
                  <a:cubicBezTo>
                    <a:pt x="226257" y="259235"/>
                    <a:pt x="226257" y="259235"/>
                    <a:pt x="226257" y="259235"/>
                  </a:cubicBezTo>
                  <a:cubicBezTo>
                    <a:pt x="240235" y="246418"/>
                    <a:pt x="240235" y="246418"/>
                    <a:pt x="240235" y="246418"/>
                  </a:cubicBezTo>
                  <a:cubicBezTo>
                    <a:pt x="263531" y="225912"/>
                    <a:pt x="263531" y="225912"/>
                    <a:pt x="263531" y="225912"/>
                  </a:cubicBezTo>
                  <a:close/>
                  <a:moveTo>
                    <a:pt x="297108" y="209429"/>
                  </a:moveTo>
                  <a:lnTo>
                    <a:pt x="300913" y="213616"/>
                  </a:lnTo>
                  <a:cubicBezTo>
                    <a:pt x="309758" y="223349"/>
                    <a:pt x="309758" y="223349"/>
                    <a:pt x="309758" y="223349"/>
                  </a:cubicBezTo>
                  <a:cubicBezTo>
                    <a:pt x="333054" y="248982"/>
                    <a:pt x="333054" y="248982"/>
                    <a:pt x="333054" y="248982"/>
                  </a:cubicBezTo>
                  <a:cubicBezTo>
                    <a:pt x="342372" y="256672"/>
                    <a:pt x="342372" y="256672"/>
                    <a:pt x="342372" y="256672"/>
                  </a:cubicBezTo>
                  <a:cubicBezTo>
                    <a:pt x="344702" y="261799"/>
                    <a:pt x="344702" y="261799"/>
                    <a:pt x="344702" y="261799"/>
                  </a:cubicBezTo>
                  <a:cubicBezTo>
                    <a:pt x="351691" y="269489"/>
                    <a:pt x="363339" y="269489"/>
                    <a:pt x="370328" y="264362"/>
                  </a:cubicBezTo>
                  <a:cubicBezTo>
                    <a:pt x="379646" y="256672"/>
                    <a:pt x="379646" y="256672"/>
                    <a:pt x="379646" y="256672"/>
                  </a:cubicBezTo>
                  <a:lnTo>
                    <a:pt x="388821" y="248907"/>
                  </a:lnTo>
                  <a:lnTo>
                    <a:pt x="388821" y="399844"/>
                  </a:lnTo>
                  <a:lnTo>
                    <a:pt x="297108" y="399844"/>
                  </a:lnTo>
                  <a:close/>
                  <a:moveTo>
                    <a:pt x="506761" y="139370"/>
                  </a:moveTo>
                  <a:lnTo>
                    <a:pt x="506761" y="399844"/>
                  </a:lnTo>
                  <a:lnTo>
                    <a:pt x="415048" y="399844"/>
                  </a:lnTo>
                  <a:lnTo>
                    <a:pt x="415048" y="222112"/>
                  </a:lnTo>
                  <a:lnTo>
                    <a:pt x="418375" y="219183"/>
                  </a:lnTo>
                  <a:cubicBezTo>
                    <a:pt x="428203" y="210532"/>
                    <a:pt x="428203" y="210532"/>
                    <a:pt x="428203" y="210532"/>
                  </a:cubicBezTo>
                  <a:cubicBezTo>
                    <a:pt x="458488" y="184898"/>
                    <a:pt x="458488" y="184898"/>
                    <a:pt x="458488" y="184898"/>
                  </a:cubicBezTo>
                  <a:cubicBezTo>
                    <a:pt x="474795" y="169518"/>
                    <a:pt x="487025" y="157984"/>
                    <a:pt x="496198" y="149332"/>
                  </a:cubicBezTo>
                  <a:close/>
                  <a:moveTo>
                    <a:pt x="463151" y="0"/>
                  </a:moveTo>
                  <a:cubicBezTo>
                    <a:pt x="463151" y="0"/>
                    <a:pt x="463151" y="0"/>
                    <a:pt x="533039" y="0"/>
                  </a:cubicBezTo>
                  <a:cubicBezTo>
                    <a:pt x="533039" y="0"/>
                    <a:pt x="533039" y="0"/>
                    <a:pt x="554006" y="0"/>
                  </a:cubicBezTo>
                  <a:cubicBezTo>
                    <a:pt x="558665" y="0"/>
                    <a:pt x="563324" y="2563"/>
                    <a:pt x="567983" y="5127"/>
                  </a:cubicBezTo>
                  <a:cubicBezTo>
                    <a:pt x="572643" y="10253"/>
                    <a:pt x="574972" y="15380"/>
                    <a:pt x="574972" y="20506"/>
                  </a:cubicBezTo>
                  <a:lnTo>
                    <a:pt x="574972" y="117913"/>
                  </a:lnTo>
                  <a:cubicBezTo>
                    <a:pt x="574972" y="128166"/>
                    <a:pt x="565654" y="138419"/>
                    <a:pt x="554006" y="138419"/>
                  </a:cubicBezTo>
                  <a:cubicBezTo>
                    <a:pt x="542358" y="138419"/>
                    <a:pt x="535369" y="128166"/>
                    <a:pt x="535369" y="117913"/>
                  </a:cubicBezTo>
                  <a:cubicBezTo>
                    <a:pt x="535369" y="117913"/>
                    <a:pt x="535369" y="117913"/>
                    <a:pt x="535369" y="66646"/>
                  </a:cubicBezTo>
                  <a:cubicBezTo>
                    <a:pt x="535369" y="66646"/>
                    <a:pt x="535369" y="66646"/>
                    <a:pt x="533039" y="69209"/>
                  </a:cubicBezTo>
                  <a:cubicBezTo>
                    <a:pt x="533039" y="69209"/>
                    <a:pt x="533039" y="69209"/>
                    <a:pt x="467811" y="130729"/>
                  </a:cubicBezTo>
                  <a:cubicBezTo>
                    <a:pt x="467811" y="130729"/>
                    <a:pt x="467811" y="130729"/>
                    <a:pt x="437526" y="156362"/>
                  </a:cubicBezTo>
                  <a:cubicBezTo>
                    <a:pt x="437526" y="156362"/>
                    <a:pt x="437526" y="156362"/>
                    <a:pt x="414230" y="176869"/>
                  </a:cubicBezTo>
                  <a:cubicBezTo>
                    <a:pt x="414230" y="176869"/>
                    <a:pt x="414230" y="176869"/>
                    <a:pt x="383945" y="202502"/>
                  </a:cubicBezTo>
                  <a:cubicBezTo>
                    <a:pt x="383945" y="202502"/>
                    <a:pt x="383945" y="202502"/>
                    <a:pt x="374627" y="210192"/>
                  </a:cubicBezTo>
                  <a:cubicBezTo>
                    <a:pt x="367638" y="215319"/>
                    <a:pt x="355990" y="215319"/>
                    <a:pt x="349001" y="207629"/>
                  </a:cubicBezTo>
                  <a:cubicBezTo>
                    <a:pt x="349001" y="207629"/>
                    <a:pt x="349001" y="207629"/>
                    <a:pt x="346671" y="202502"/>
                  </a:cubicBezTo>
                  <a:cubicBezTo>
                    <a:pt x="346671" y="202502"/>
                    <a:pt x="346671" y="202502"/>
                    <a:pt x="337353" y="194812"/>
                  </a:cubicBezTo>
                  <a:cubicBezTo>
                    <a:pt x="337353" y="194812"/>
                    <a:pt x="337353" y="194812"/>
                    <a:pt x="314057" y="169179"/>
                  </a:cubicBezTo>
                  <a:cubicBezTo>
                    <a:pt x="314057" y="169179"/>
                    <a:pt x="314057" y="169179"/>
                    <a:pt x="293091" y="146109"/>
                  </a:cubicBezTo>
                  <a:cubicBezTo>
                    <a:pt x="293091" y="146109"/>
                    <a:pt x="293091" y="146109"/>
                    <a:pt x="262806" y="171742"/>
                  </a:cubicBezTo>
                  <a:cubicBezTo>
                    <a:pt x="262806" y="171742"/>
                    <a:pt x="262806" y="171742"/>
                    <a:pt x="239510" y="192249"/>
                  </a:cubicBezTo>
                  <a:cubicBezTo>
                    <a:pt x="239510" y="192249"/>
                    <a:pt x="239510" y="192249"/>
                    <a:pt x="225532" y="205065"/>
                  </a:cubicBezTo>
                  <a:cubicBezTo>
                    <a:pt x="225532" y="205065"/>
                    <a:pt x="225532" y="205065"/>
                    <a:pt x="216214" y="210192"/>
                  </a:cubicBezTo>
                  <a:cubicBezTo>
                    <a:pt x="216214" y="210192"/>
                    <a:pt x="216214" y="210192"/>
                    <a:pt x="141666" y="274275"/>
                  </a:cubicBezTo>
                  <a:cubicBezTo>
                    <a:pt x="141666" y="274275"/>
                    <a:pt x="141666" y="274275"/>
                    <a:pt x="139337" y="274275"/>
                  </a:cubicBezTo>
                  <a:cubicBezTo>
                    <a:pt x="139337" y="274275"/>
                    <a:pt x="139337" y="274275"/>
                    <a:pt x="116041" y="292218"/>
                  </a:cubicBezTo>
                  <a:cubicBezTo>
                    <a:pt x="116041" y="292218"/>
                    <a:pt x="116041" y="292218"/>
                    <a:pt x="32175" y="363992"/>
                  </a:cubicBezTo>
                  <a:cubicBezTo>
                    <a:pt x="29845" y="366555"/>
                    <a:pt x="25186" y="366555"/>
                    <a:pt x="22856" y="366555"/>
                  </a:cubicBezTo>
                  <a:cubicBezTo>
                    <a:pt x="15868" y="369118"/>
                    <a:pt x="8879" y="366555"/>
                    <a:pt x="4220" y="358865"/>
                  </a:cubicBezTo>
                  <a:cubicBezTo>
                    <a:pt x="-2769" y="348612"/>
                    <a:pt x="-440" y="335795"/>
                    <a:pt x="6549" y="328105"/>
                  </a:cubicBezTo>
                  <a:cubicBezTo>
                    <a:pt x="6549" y="328105"/>
                    <a:pt x="6549" y="328105"/>
                    <a:pt x="18197" y="317851"/>
                  </a:cubicBezTo>
                  <a:cubicBezTo>
                    <a:pt x="18197" y="317851"/>
                    <a:pt x="18197" y="317851"/>
                    <a:pt x="116041" y="238389"/>
                  </a:cubicBezTo>
                  <a:cubicBezTo>
                    <a:pt x="116041" y="238389"/>
                    <a:pt x="116041" y="238389"/>
                    <a:pt x="139337" y="220445"/>
                  </a:cubicBezTo>
                  <a:cubicBezTo>
                    <a:pt x="139337" y="220445"/>
                    <a:pt x="139337" y="220445"/>
                    <a:pt x="141666" y="217882"/>
                  </a:cubicBezTo>
                  <a:cubicBezTo>
                    <a:pt x="141666" y="217882"/>
                    <a:pt x="141666" y="217882"/>
                    <a:pt x="216214" y="156362"/>
                  </a:cubicBezTo>
                  <a:cubicBezTo>
                    <a:pt x="216214" y="156362"/>
                    <a:pt x="216214" y="156362"/>
                    <a:pt x="223203" y="148672"/>
                  </a:cubicBezTo>
                  <a:cubicBezTo>
                    <a:pt x="223203" y="148672"/>
                    <a:pt x="223203" y="148672"/>
                    <a:pt x="239510" y="138419"/>
                  </a:cubicBezTo>
                  <a:cubicBezTo>
                    <a:pt x="239510" y="138419"/>
                    <a:pt x="239510" y="138419"/>
                    <a:pt x="262806" y="117913"/>
                  </a:cubicBezTo>
                  <a:cubicBezTo>
                    <a:pt x="262806" y="117913"/>
                    <a:pt x="262806" y="117913"/>
                    <a:pt x="283772" y="99969"/>
                  </a:cubicBezTo>
                  <a:cubicBezTo>
                    <a:pt x="293091" y="92279"/>
                    <a:pt x="302409" y="94843"/>
                    <a:pt x="309398" y="102533"/>
                  </a:cubicBezTo>
                  <a:cubicBezTo>
                    <a:pt x="309398" y="102533"/>
                    <a:pt x="309398" y="102533"/>
                    <a:pt x="314057" y="107659"/>
                  </a:cubicBezTo>
                  <a:cubicBezTo>
                    <a:pt x="314057" y="107659"/>
                    <a:pt x="314057" y="107659"/>
                    <a:pt x="337353" y="133292"/>
                  </a:cubicBezTo>
                  <a:cubicBezTo>
                    <a:pt x="337353" y="133292"/>
                    <a:pt x="337353" y="133292"/>
                    <a:pt x="346671" y="140982"/>
                  </a:cubicBezTo>
                  <a:cubicBezTo>
                    <a:pt x="346671" y="140982"/>
                    <a:pt x="346671" y="140982"/>
                    <a:pt x="365308" y="161489"/>
                  </a:cubicBezTo>
                  <a:cubicBezTo>
                    <a:pt x="365308" y="161489"/>
                    <a:pt x="365308" y="161489"/>
                    <a:pt x="383945" y="146109"/>
                  </a:cubicBezTo>
                  <a:cubicBezTo>
                    <a:pt x="383945" y="146109"/>
                    <a:pt x="383945" y="146109"/>
                    <a:pt x="414230" y="120476"/>
                  </a:cubicBezTo>
                  <a:cubicBezTo>
                    <a:pt x="414230" y="120476"/>
                    <a:pt x="414230" y="120476"/>
                    <a:pt x="437526" y="99969"/>
                  </a:cubicBezTo>
                  <a:cubicBezTo>
                    <a:pt x="437526" y="99969"/>
                    <a:pt x="437526" y="99969"/>
                    <a:pt x="477129" y="61520"/>
                  </a:cubicBezTo>
                  <a:cubicBezTo>
                    <a:pt x="477129" y="61520"/>
                    <a:pt x="477129" y="61520"/>
                    <a:pt x="498095" y="43576"/>
                  </a:cubicBezTo>
                  <a:cubicBezTo>
                    <a:pt x="498095" y="43576"/>
                    <a:pt x="498095" y="43576"/>
                    <a:pt x="486447" y="43576"/>
                  </a:cubicBezTo>
                  <a:cubicBezTo>
                    <a:pt x="486447" y="43576"/>
                    <a:pt x="486447" y="43576"/>
                    <a:pt x="463151" y="43576"/>
                  </a:cubicBezTo>
                  <a:cubicBezTo>
                    <a:pt x="460822" y="43576"/>
                    <a:pt x="458492" y="43576"/>
                    <a:pt x="456163" y="41013"/>
                  </a:cubicBezTo>
                  <a:cubicBezTo>
                    <a:pt x="449174" y="38450"/>
                    <a:pt x="442185" y="30760"/>
                    <a:pt x="442185" y="20506"/>
                  </a:cubicBezTo>
                  <a:cubicBezTo>
                    <a:pt x="442185" y="12816"/>
                    <a:pt x="446844" y="5127"/>
                    <a:pt x="453833" y="2563"/>
                  </a:cubicBezTo>
                  <a:cubicBezTo>
                    <a:pt x="453833" y="2563"/>
                    <a:pt x="456163" y="2563"/>
                    <a:pt x="456163" y="2563"/>
                  </a:cubicBezTo>
                  <a:cubicBezTo>
                    <a:pt x="458492" y="0"/>
                    <a:pt x="460822" y="0"/>
                    <a:pt x="46315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sp>
        <p:nvSpPr>
          <p:cNvPr id="43" name="矩形 42"/>
          <p:cNvSpPr>
            <a:spLocks noChangeArrowheads="1"/>
          </p:cNvSpPr>
          <p:nvPr/>
        </p:nvSpPr>
        <p:spPr bwMode="auto">
          <a:xfrm>
            <a:off x="4769964" y="357521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b="1" dirty="0">
              <a:solidFill>
                <a:schemeClr val="accent1"/>
              </a:solidFill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4667363" y="833933"/>
            <a:ext cx="28520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dirty="0">
                <a:solidFill>
                  <a:schemeClr val="accent1"/>
                </a:solidFill>
              </a:rPr>
              <a:t>Click here to add your title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2.22222E-6 L -0.45586 2.22222E-6 " pathEditMode="relative" rAng="0" ptsTypes="AA">
                                      <p:cBhvr>
                                        <p:cTn id="22" dur="7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79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2.22222E-6 L 0.4573 2.22222E-6 " pathEditMode="relative" rAng="0" ptsTypes="AA">
                                      <p:cBhvr>
                                        <p:cTn id="45" dur="7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86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000"/>
                            </p:stCondLst>
                            <p:childTnLst>
                              <p:par>
                                <p:cTn id="5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500"/>
                            </p:stCondLst>
                            <p:childTnLst>
                              <p:par>
                                <p:cTn id="6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3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2.22222E-6 L -0.45586 2.22222E-6 " pathEditMode="relative" rAng="0" ptsTypes="AA">
                                      <p:cBhvr>
                                        <p:cTn id="68" dur="7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79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500"/>
                            </p:stCondLst>
                            <p:childTnLst>
                              <p:par>
                                <p:cTn id="70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000"/>
                            </p:stCondLst>
                            <p:childTnLst>
                              <p:par>
                                <p:cTn id="7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6500"/>
                            </p:stCondLst>
                            <p:childTnLst>
                              <p:par>
                                <p:cTn id="8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2.22222E-6 L 0.4573 2.22222E-6 " pathEditMode="relative" rAng="0" ptsTypes="AA">
                                      <p:cBhvr>
                                        <p:cTn id="91" dur="7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86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7500"/>
                            </p:stCondLst>
                            <p:childTnLst>
                              <p:par>
                                <p:cTn id="93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8000"/>
                            </p:stCondLst>
                            <p:childTnLst>
                              <p:par>
                                <p:cTn id="10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1" grpId="0" animBg="1"/>
      <p:bldP spid="12" grpId="0" animBg="1"/>
      <p:bldP spid="6" grpId="0" animBg="1"/>
      <p:bldP spid="19" grpId="0" animBg="1"/>
      <p:bldP spid="21" grpId="0"/>
      <p:bldP spid="22" grpId="0"/>
      <p:bldP spid="23" grpId="0"/>
      <p:bldP spid="29" grpId="0"/>
      <p:bldP spid="30" grpId="0"/>
      <p:bldP spid="31" grpId="0"/>
      <p:bldP spid="33" grpId="0"/>
      <p:bldP spid="34" grpId="0"/>
      <p:bldP spid="35" grpId="0"/>
      <p:bldP spid="37" grpId="0"/>
      <p:bldP spid="38" grpId="0"/>
      <p:bldP spid="39" grpId="0"/>
      <p:bldP spid="43" grpId="0"/>
      <p:bldP spid="4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" name="组合 60"/>
          <p:cNvGrpSpPr/>
          <p:nvPr/>
        </p:nvGrpSpPr>
        <p:grpSpPr>
          <a:xfrm>
            <a:off x="869159" y="1582648"/>
            <a:ext cx="2399786" cy="2399786"/>
            <a:chOff x="686947" y="1637240"/>
            <a:chExt cx="2399786" cy="2399786"/>
          </a:xfrm>
        </p:grpSpPr>
        <p:sp>
          <p:nvSpPr>
            <p:cNvPr id="62" name="椭圆 61"/>
            <p:cNvSpPr/>
            <p:nvPr/>
          </p:nvSpPr>
          <p:spPr>
            <a:xfrm>
              <a:off x="686947" y="1637240"/>
              <a:ext cx="2399786" cy="239978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Freeform 22"/>
            <p:cNvSpPr/>
            <p:nvPr/>
          </p:nvSpPr>
          <p:spPr bwMode="auto">
            <a:xfrm>
              <a:off x="784711" y="1735004"/>
              <a:ext cx="2204258" cy="2204258"/>
            </a:xfrm>
            <a:prstGeom prst="ellipse">
              <a:avLst/>
            </a:prstGeom>
            <a:gradFill rotWithShape="1">
              <a:gsLst>
                <a:gs pos="63000">
                  <a:srgbClr val="ECECEC"/>
                </a:gs>
                <a:gs pos="100000">
                  <a:srgbClr val="F7F7F7"/>
                </a:gs>
                <a:gs pos="9000">
                  <a:srgbClr val="BEBEBE"/>
                </a:gs>
              </a:gsLst>
              <a:lin ang="7800000" scaled="0"/>
            </a:gradFill>
            <a:ln w="31750">
              <a:gradFill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7800000" scaled="0"/>
              </a:gradFill>
            </a:ln>
            <a:effectLst>
              <a:outerShdw blurRad="203200" dist="127000" dir="7200000" sx="102000" sy="102000" algn="ctr" rotWithShape="0">
                <a:schemeClr val="tx1">
                  <a:lumMod val="90000"/>
                  <a:lumOff val="10000"/>
                  <a:alpha val="40000"/>
                </a:schemeClr>
              </a:outerShdw>
            </a:effectLst>
          </p:spPr>
          <p:txBody>
            <a:bodyPr wrap="none" anchor="ctr"/>
            <a:lstStyle/>
            <a:p>
              <a:pPr latinLnBrk="1"/>
              <a:endParaRPr kumimoji="1" lang="zh-CN" altLang="en-US" sz="2400">
                <a:solidFill>
                  <a:srgbClr val="000000"/>
                </a:solidFill>
                <a:latin typeface="Gulim" panose="020B0600000101010101" charset="-127"/>
                <a:ea typeface="Gulim" panose="020B0600000101010101" charset="-127"/>
              </a:endParaRPr>
            </a:p>
          </p:txBody>
        </p:sp>
        <p:sp>
          <p:nvSpPr>
            <p:cNvPr id="64" name="椭圆 63"/>
            <p:cNvSpPr/>
            <p:nvPr/>
          </p:nvSpPr>
          <p:spPr>
            <a:xfrm flipH="1">
              <a:off x="1043672" y="1993965"/>
              <a:ext cx="1686336" cy="1686336"/>
            </a:xfrm>
            <a:prstGeom prst="ellipse">
              <a:avLst/>
            </a:prstGeom>
            <a:blipFill dpi="0" rotWithShape="0">
              <a:blip r:embed="rId3" cstate="print"/>
              <a:srcRect/>
              <a:stretch>
                <a:fillRect/>
              </a:stretch>
            </a:blipFill>
            <a:ln>
              <a:noFill/>
            </a:ln>
            <a:effectLst>
              <a:innerShdw blurRad="63500" dist="50800" dir="21540000">
                <a:prstClr val="black">
                  <a:alpha val="50000"/>
                </a:prstClr>
              </a:inn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24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5" name="组合 64"/>
          <p:cNvGrpSpPr/>
          <p:nvPr/>
        </p:nvGrpSpPr>
        <p:grpSpPr>
          <a:xfrm>
            <a:off x="3567660" y="1582648"/>
            <a:ext cx="2399786" cy="2399786"/>
            <a:chOff x="3469730" y="1637240"/>
            <a:chExt cx="2399786" cy="2399786"/>
          </a:xfrm>
        </p:grpSpPr>
        <p:sp>
          <p:nvSpPr>
            <p:cNvPr id="66" name="椭圆 65"/>
            <p:cNvSpPr/>
            <p:nvPr/>
          </p:nvSpPr>
          <p:spPr>
            <a:xfrm>
              <a:off x="3469730" y="1637240"/>
              <a:ext cx="2399786" cy="239978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" name="Freeform 22"/>
            <p:cNvSpPr/>
            <p:nvPr/>
          </p:nvSpPr>
          <p:spPr bwMode="auto">
            <a:xfrm>
              <a:off x="3567494" y="1735004"/>
              <a:ext cx="2204258" cy="2204258"/>
            </a:xfrm>
            <a:prstGeom prst="ellipse">
              <a:avLst/>
            </a:prstGeom>
            <a:gradFill rotWithShape="1">
              <a:gsLst>
                <a:gs pos="63000">
                  <a:srgbClr val="ECECEC"/>
                </a:gs>
                <a:gs pos="100000">
                  <a:srgbClr val="F7F7F7"/>
                </a:gs>
                <a:gs pos="9000">
                  <a:srgbClr val="BEBEBE"/>
                </a:gs>
              </a:gsLst>
              <a:lin ang="7800000" scaled="0"/>
            </a:gradFill>
            <a:ln w="31750">
              <a:gradFill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7800000" scaled="0"/>
              </a:gradFill>
            </a:ln>
            <a:effectLst>
              <a:outerShdw blurRad="203200" dist="127000" dir="7200000" sx="102000" sy="102000" algn="ctr" rotWithShape="0">
                <a:schemeClr val="tx1">
                  <a:lumMod val="90000"/>
                  <a:lumOff val="10000"/>
                  <a:alpha val="40000"/>
                </a:schemeClr>
              </a:outerShdw>
            </a:effectLst>
          </p:spPr>
          <p:txBody>
            <a:bodyPr wrap="none" anchor="ctr"/>
            <a:lstStyle/>
            <a:p>
              <a:pPr latinLnBrk="1"/>
              <a:endParaRPr kumimoji="1" lang="zh-CN" altLang="en-US" sz="2400">
                <a:solidFill>
                  <a:srgbClr val="000000"/>
                </a:solidFill>
                <a:latin typeface="Gulim" panose="020B0600000101010101" charset="-127"/>
                <a:ea typeface="Gulim" panose="020B0600000101010101" charset="-127"/>
              </a:endParaRPr>
            </a:p>
          </p:txBody>
        </p:sp>
        <p:sp>
          <p:nvSpPr>
            <p:cNvPr id="68" name="椭圆 67"/>
            <p:cNvSpPr/>
            <p:nvPr/>
          </p:nvSpPr>
          <p:spPr>
            <a:xfrm>
              <a:off x="3826455" y="1993965"/>
              <a:ext cx="1686336" cy="1686336"/>
            </a:xfrm>
            <a:prstGeom prst="ellipse">
              <a:avLst/>
            </a:prstGeom>
            <a:blipFill dpi="0" rotWithShape="1">
              <a:blip r:embed="rId4" cstate="print"/>
              <a:srcRect/>
              <a:stretch>
                <a:fillRect/>
              </a:stretch>
            </a:blipFill>
            <a:ln>
              <a:noFill/>
            </a:ln>
            <a:effectLst>
              <a:innerShdw blurRad="63500" dist="50800" dir="8100000">
                <a:prstClr val="black">
                  <a:alpha val="50000"/>
                </a:prstClr>
              </a:inn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24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9" name="组合 68"/>
          <p:cNvGrpSpPr/>
          <p:nvPr/>
        </p:nvGrpSpPr>
        <p:grpSpPr>
          <a:xfrm>
            <a:off x="6266161" y="1582648"/>
            <a:ext cx="2399786" cy="2399786"/>
            <a:chOff x="6252513" y="1637240"/>
            <a:chExt cx="2399786" cy="2399786"/>
          </a:xfrm>
        </p:grpSpPr>
        <p:sp>
          <p:nvSpPr>
            <p:cNvPr id="70" name="椭圆 69"/>
            <p:cNvSpPr/>
            <p:nvPr/>
          </p:nvSpPr>
          <p:spPr>
            <a:xfrm>
              <a:off x="6252513" y="1637240"/>
              <a:ext cx="2399786" cy="239978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1" name="Freeform 22"/>
            <p:cNvSpPr/>
            <p:nvPr/>
          </p:nvSpPr>
          <p:spPr bwMode="auto">
            <a:xfrm>
              <a:off x="6350277" y="1735004"/>
              <a:ext cx="2204258" cy="2204258"/>
            </a:xfrm>
            <a:prstGeom prst="ellipse">
              <a:avLst/>
            </a:prstGeom>
            <a:gradFill rotWithShape="1">
              <a:gsLst>
                <a:gs pos="63000">
                  <a:srgbClr val="ECECEC"/>
                </a:gs>
                <a:gs pos="100000">
                  <a:srgbClr val="F7F7F7"/>
                </a:gs>
                <a:gs pos="9000">
                  <a:srgbClr val="BEBEBE"/>
                </a:gs>
              </a:gsLst>
              <a:lin ang="7800000" scaled="0"/>
            </a:gradFill>
            <a:ln w="31750">
              <a:gradFill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7800000" scaled="0"/>
              </a:gradFill>
            </a:ln>
            <a:effectLst>
              <a:outerShdw blurRad="203200" dist="127000" dir="7200000" sx="102000" sy="102000" algn="ctr" rotWithShape="0">
                <a:schemeClr val="tx1">
                  <a:lumMod val="90000"/>
                  <a:lumOff val="10000"/>
                  <a:alpha val="40000"/>
                </a:schemeClr>
              </a:outerShdw>
            </a:effectLst>
          </p:spPr>
          <p:txBody>
            <a:bodyPr wrap="none" anchor="ctr"/>
            <a:lstStyle/>
            <a:p>
              <a:pPr latinLnBrk="1"/>
              <a:endParaRPr kumimoji="1" lang="zh-CN" altLang="en-US" sz="2400">
                <a:solidFill>
                  <a:srgbClr val="000000"/>
                </a:solidFill>
                <a:latin typeface="Gulim" panose="020B0600000101010101" charset="-127"/>
                <a:ea typeface="Gulim" panose="020B0600000101010101" charset="-127"/>
              </a:endParaRPr>
            </a:p>
          </p:txBody>
        </p:sp>
        <p:sp>
          <p:nvSpPr>
            <p:cNvPr id="72" name="椭圆 71"/>
            <p:cNvSpPr/>
            <p:nvPr/>
          </p:nvSpPr>
          <p:spPr>
            <a:xfrm>
              <a:off x="6609238" y="1993965"/>
              <a:ext cx="1686336" cy="1686336"/>
            </a:xfrm>
            <a:prstGeom prst="ellipse">
              <a:avLst/>
            </a:prstGeom>
            <a:blipFill dpi="0" rotWithShape="1">
              <a:blip r:embed="rId5" cstate="print"/>
              <a:srcRect/>
              <a:stretch>
                <a:fillRect/>
              </a:stretch>
            </a:blip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24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3" name="组合 72"/>
          <p:cNvGrpSpPr/>
          <p:nvPr/>
        </p:nvGrpSpPr>
        <p:grpSpPr>
          <a:xfrm>
            <a:off x="8964661" y="1582648"/>
            <a:ext cx="2399786" cy="2399786"/>
            <a:chOff x="9035295" y="1637240"/>
            <a:chExt cx="2399786" cy="2399786"/>
          </a:xfrm>
        </p:grpSpPr>
        <p:sp>
          <p:nvSpPr>
            <p:cNvPr id="74" name="椭圆 73"/>
            <p:cNvSpPr/>
            <p:nvPr/>
          </p:nvSpPr>
          <p:spPr>
            <a:xfrm>
              <a:off x="9035295" y="1637240"/>
              <a:ext cx="2399786" cy="239978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5" name="Freeform 22"/>
            <p:cNvSpPr/>
            <p:nvPr/>
          </p:nvSpPr>
          <p:spPr bwMode="auto">
            <a:xfrm>
              <a:off x="9133059" y="1735004"/>
              <a:ext cx="2204258" cy="2204258"/>
            </a:xfrm>
            <a:prstGeom prst="ellipse">
              <a:avLst/>
            </a:prstGeom>
            <a:gradFill rotWithShape="1">
              <a:gsLst>
                <a:gs pos="63000">
                  <a:srgbClr val="ECECEC"/>
                </a:gs>
                <a:gs pos="100000">
                  <a:srgbClr val="F7F7F7"/>
                </a:gs>
                <a:gs pos="9000">
                  <a:srgbClr val="BEBEBE"/>
                </a:gs>
              </a:gsLst>
              <a:lin ang="7800000" scaled="0"/>
            </a:gradFill>
            <a:ln w="31750">
              <a:gradFill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7800000" scaled="0"/>
              </a:gradFill>
            </a:ln>
            <a:effectLst>
              <a:outerShdw blurRad="203200" dist="127000" dir="7200000" sx="102000" sy="102000" algn="ctr" rotWithShape="0">
                <a:schemeClr val="tx1">
                  <a:lumMod val="90000"/>
                  <a:lumOff val="10000"/>
                  <a:alpha val="40000"/>
                </a:schemeClr>
              </a:outerShdw>
            </a:effectLst>
          </p:spPr>
          <p:txBody>
            <a:bodyPr wrap="none" anchor="ctr"/>
            <a:lstStyle/>
            <a:p>
              <a:pPr latinLnBrk="1"/>
              <a:endParaRPr kumimoji="1" lang="zh-CN" altLang="en-US" sz="2400">
                <a:solidFill>
                  <a:srgbClr val="000000"/>
                </a:solidFill>
                <a:latin typeface="Gulim" panose="020B0600000101010101" charset="-127"/>
                <a:ea typeface="Gulim" panose="020B0600000101010101" charset="-127"/>
              </a:endParaRPr>
            </a:p>
          </p:txBody>
        </p:sp>
        <p:sp>
          <p:nvSpPr>
            <p:cNvPr id="76" name="椭圆 75"/>
            <p:cNvSpPr/>
            <p:nvPr/>
          </p:nvSpPr>
          <p:spPr>
            <a:xfrm>
              <a:off x="9392020" y="1993965"/>
              <a:ext cx="1686336" cy="1686336"/>
            </a:xfrm>
            <a:prstGeom prst="ellipse">
              <a:avLst/>
            </a:prstGeom>
            <a:blipFill>
              <a:blip r:embed="rId6" cstate="print"/>
              <a:srcRect/>
              <a:stretch>
                <a:fillRect/>
              </a:stretch>
            </a:blip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7" name="等腰三角形 15"/>
          <p:cNvSpPr>
            <a:spLocks noChangeArrowheads="1"/>
          </p:cNvSpPr>
          <p:nvPr/>
        </p:nvSpPr>
        <p:spPr bwMode="auto">
          <a:xfrm flipV="1">
            <a:off x="1925119" y="4235527"/>
            <a:ext cx="287867" cy="192617"/>
          </a:xfrm>
          <a:prstGeom prst="triangle">
            <a:avLst>
              <a:gd name="adj" fmla="val 50000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>
            <a:innerShdw blurRad="63500" dist="25400" dir="13500000">
              <a:prstClr val="black">
                <a:alpha val="50000"/>
              </a:prstClr>
            </a:innerShdw>
          </a:effec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2400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sp>
        <p:nvSpPr>
          <p:cNvPr id="78" name="等腰三角形 26"/>
          <p:cNvSpPr>
            <a:spLocks noChangeArrowheads="1"/>
          </p:cNvSpPr>
          <p:nvPr/>
        </p:nvSpPr>
        <p:spPr bwMode="auto">
          <a:xfrm flipV="1">
            <a:off x="4623620" y="4235527"/>
            <a:ext cx="287867" cy="192617"/>
          </a:xfrm>
          <a:prstGeom prst="triangle">
            <a:avLst>
              <a:gd name="adj" fmla="val 50000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>
            <a:innerShdw blurRad="63500" dist="25400" dir="13500000">
              <a:prstClr val="black">
                <a:alpha val="50000"/>
              </a:prstClr>
            </a:innerShdw>
          </a:effec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2400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sp>
        <p:nvSpPr>
          <p:cNvPr id="79" name="等腰三角形 32"/>
          <p:cNvSpPr>
            <a:spLocks noChangeArrowheads="1"/>
          </p:cNvSpPr>
          <p:nvPr/>
        </p:nvSpPr>
        <p:spPr bwMode="auto">
          <a:xfrm flipV="1">
            <a:off x="7322121" y="4235527"/>
            <a:ext cx="287867" cy="192617"/>
          </a:xfrm>
          <a:prstGeom prst="triangle">
            <a:avLst>
              <a:gd name="adj" fmla="val 50000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>
            <a:innerShdw blurRad="63500" dist="25400" dir="13500000">
              <a:prstClr val="black">
                <a:alpha val="50000"/>
              </a:prstClr>
            </a:innerShdw>
          </a:effec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2400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sp>
        <p:nvSpPr>
          <p:cNvPr id="80" name="等腰三角形 38"/>
          <p:cNvSpPr>
            <a:spLocks noChangeArrowheads="1"/>
          </p:cNvSpPr>
          <p:nvPr/>
        </p:nvSpPr>
        <p:spPr bwMode="auto">
          <a:xfrm flipV="1">
            <a:off x="10020621" y="4235527"/>
            <a:ext cx="287867" cy="192617"/>
          </a:xfrm>
          <a:prstGeom prst="triangle">
            <a:avLst>
              <a:gd name="adj" fmla="val 50000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>
            <a:innerShdw blurRad="63500" dist="25400" dir="13500000">
              <a:prstClr val="black">
                <a:alpha val="50000"/>
              </a:prstClr>
            </a:innerShdw>
          </a:effec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2400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sp>
        <p:nvSpPr>
          <p:cNvPr id="81" name="Rectangle 60"/>
          <p:cNvSpPr/>
          <p:nvPr/>
        </p:nvSpPr>
        <p:spPr>
          <a:xfrm>
            <a:off x="1062578" y="4428144"/>
            <a:ext cx="2012949" cy="42056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zh-CN" altLang="en-US" sz="2135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爱迪生</a:t>
            </a:r>
            <a:endParaRPr lang="en-US" altLang="zh-CN" sz="2135" b="1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2" name="矩形 81"/>
          <p:cNvSpPr/>
          <p:nvPr/>
        </p:nvSpPr>
        <p:spPr>
          <a:xfrm>
            <a:off x="1196057" y="4781930"/>
            <a:ext cx="174599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</a:rPr>
              <a:t>1847.2.11-1931.10.18</a:t>
            </a: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alibri" panose="020F0502020204030204" pitchFamily="34" charset="0"/>
            </a:endParaRPr>
          </a:p>
        </p:txBody>
      </p:sp>
      <p:sp>
        <p:nvSpPr>
          <p:cNvPr id="83" name="矩形 47"/>
          <p:cNvSpPr>
            <a:spLocks noChangeArrowheads="1"/>
          </p:cNvSpPr>
          <p:nvPr/>
        </p:nvSpPr>
        <p:spPr bwMode="auto">
          <a:xfrm>
            <a:off x="1062578" y="5106958"/>
            <a:ext cx="2012950" cy="1384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美国人，发明大王。他发明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的留声机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、电灯等对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世界有极大影响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。共有发明两千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多项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，专利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一千多项。</a:t>
            </a:r>
          </a:p>
        </p:txBody>
      </p:sp>
      <p:sp>
        <p:nvSpPr>
          <p:cNvPr id="84" name="Rectangle 60"/>
          <p:cNvSpPr/>
          <p:nvPr/>
        </p:nvSpPr>
        <p:spPr>
          <a:xfrm>
            <a:off x="3761079" y="4428144"/>
            <a:ext cx="2012949" cy="42056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zh-CN" altLang="en-US" sz="2135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居里夫人</a:t>
            </a:r>
            <a:endParaRPr lang="en-US" altLang="zh-CN" sz="2135" b="1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5" name="矩形 84"/>
          <p:cNvSpPr/>
          <p:nvPr/>
        </p:nvSpPr>
        <p:spPr>
          <a:xfrm>
            <a:off x="3984328" y="4781930"/>
            <a:ext cx="156645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</a:rPr>
              <a:t>1867.11.7-1934.7.3</a:t>
            </a: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alibri" panose="020F0502020204030204" pitchFamily="34" charset="0"/>
            </a:endParaRPr>
          </a:p>
        </p:txBody>
      </p:sp>
      <p:sp>
        <p:nvSpPr>
          <p:cNvPr id="86" name="矩形 47"/>
          <p:cNvSpPr>
            <a:spLocks noChangeArrowheads="1"/>
          </p:cNvSpPr>
          <p:nvPr/>
        </p:nvSpPr>
        <p:spPr bwMode="auto">
          <a:xfrm>
            <a:off x="3761079" y="5106958"/>
            <a:ext cx="2012950" cy="1123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法国著名波兰裔科学家、物理学家、化学家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。历史上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第一个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两获诺贝尔奖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的人。</a:t>
            </a:r>
          </a:p>
        </p:txBody>
      </p:sp>
      <p:sp>
        <p:nvSpPr>
          <p:cNvPr id="87" name="Rectangle 60"/>
          <p:cNvSpPr/>
          <p:nvPr/>
        </p:nvSpPr>
        <p:spPr>
          <a:xfrm>
            <a:off x="6459580" y="4428144"/>
            <a:ext cx="2012949" cy="42056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zh-CN" altLang="en-US" sz="2135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爱因斯坦</a:t>
            </a:r>
            <a:endParaRPr lang="en-US" altLang="zh-CN" sz="2135" b="1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8" name="矩形 87"/>
          <p:cNvSpPr/>
          <p:nvPr/>
        </p:nvSpPr>
        <p:spPr>
          <a:xfrm>
            <a:off x="6637943" y="4781930"/>
            <a:ext cx="165622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</a:rPr>
              <a:t>1879.3.14-1955.4.18</a:t>
            </a:r>
          </a:p>
        </p:txBody>
      </p:sp>
      <p:sp>
        <p:nvSpPr>
          <p:cNvPr id="89" name="矩形 47"/>
          <p:cNvSpPr>
            <a:spLocks noChangeArrowheads="1"/>
          </p:cNvSpPr>
          <p:nvPr/>
        </p:nvSpPr>
        <p:spPr bwMode="auto">
          <a:xfrm>
            <a:off x="6459580" y="5106958"/>
            <a:ext cx="2012950" cy="1384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犹太裔物理学家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。爱因斯坦，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创立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狭义相对论及广义相对论。被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公认为是继伽利略、牛顿以来最伟大的物理学家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0" name="Rectangle 60"/>
          <p:cNvSpPr/>
          <p:nvPr/>
        </p:nvSpPr>
        <p:spPr>
          <a:xfrm>
            <a:off x="9158080" y="4428144"/>
            <a:ext cx="2012949" cy="42056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zh-CN" altLang="en-US" sz="2135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霍金</a:t>
            </a:r>
            <a:endParaRPr lang="en-US" altLang="zh-CN" sz="2135" b="1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1" name="矩形 90"/>
          <p:cNvSpPr/>
          <p:nvPr/>
        </p:nvSpPr>
        <p:spPr>
          <a:xfrm>
            <a:off x="9535214" y="4781930"/>
            <a:ext cx="125867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</a:rPr>
              <a:t>1942.1.8</a:t>
            </a:r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</a:rPr>
              <a:t>－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</a:rPr>
              <a:t>至今</a:t>
            </a: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alibri" panose="020F0502020204030204" pitchFamily="34" charset="0"/>
            </a:endParaRPr>
          </a:p>
        </p:txBody>
      </p:sp>
      <p:sp>
        <p:nvSpPr>
          <p:cNvPr id="92" name="矩形 47"/>
          <p:cNvSpPr>
            <a:spLocks noChangeArrowheads="1"/>
          </p:cNvSpPr>
          <p:nvPr/>
        </p:nvSpPr>
        <p:spPr bwMode="auto">
          <a:xfrm>
            <a:off x="9158080" y="5106958"/>
            <a:ext cx="2012950" cy="13630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肌肉萎缩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性侧索硬化症患者，全身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瘫痪。当代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最重要的广义相对论和宇宙论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家，被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称为“宇宙之王”。</a:t>
            </a:r>
          </a:p>
        </p:txBody>
      </p:sp>
      <p:sp>
        <p:nvSpPr>
          <p:cNvPr id="36" name="矩形 35"/>
          <p:cNvSpPr>
            <a:spLocks noChangeArrowheads="1"/>
          </p:cNvSpPr>
          <p:nvPr/>
        </p:nvSpPr>
        <p:spPr bwMode="auto">
          <a:xfrm>
            <a:off x="4772570" y="458124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b="1" dirty="0">
              <a:solidFill>
                <a:schemeClr val="accent1"/>
              </a:solidFill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4669969" y="934536"/>
            <a:ext cx="28520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dirty="0">
                <a:solidFill>
                  <a:schemeClr val="accent1"/>
                </a:solidFill>
              </a:rPr>
              <a:t>Click here to add your title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25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25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25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25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"/>
                            </p:stCondLst>
                            <p:childTnLst>
                              <p:par>
                                <p:cTn id="4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25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000"/>
                            </p:stCondLst>
                            <p:childTnLst>
                              <p:par>
                                <p:cTn id="4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25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500"/>
                            </p:stCondLst>
                            <p:childTnLst>
                              <p:par>
                                <p:cTn id="5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25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0"/>
                            </p:stCondLst>
                            <p:childTnLst>
                              <p:par>
                                <p:cTn id="5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25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500"/>
                            </p:stCondLst>
                            <p:childTnLst>
                              <p:par>
                                <p:cTn id="60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000"/>
                            </p:stCondLst>
                            <p:childTnLst>
                              <p:par>
                                <p:cTn id="6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25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6500"/>
                            </p:stCondLst>
                            <p:childTnLst>
                              <p:par>
                                <p:cTn id="7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25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7000"/>
                            </p:stCondLst>
                            <p:childTnLst>
                              <p:par>
                                <p:cTn id="7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8" dur="25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7500"/>
                            </p:stCondLst>
                            <p:childTnLst>
                              <p:par>
                                <p:cTn id="8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2" dur="25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8000"/>
                            </p:stCondLst>
                            <p:childTnLst>
                              <p:par>
                                <p:cTn id="84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8500"/>
                            </p:stCondLst>
                            <p:childTnLst>
                              <p:par>
                                <p:cTn id="9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4" dur="25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9000"/>
                            </p:stCondLst>
                            <p:childTnLst>
                              <p:par>
                                <p:cTn id="9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8" dur="25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9500"/>
                            </p:stCondLst>
                            <p:childTnLst>
                              <p:par>
                                <p:cTn id="10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2" dur="25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0000"/>
                            </p:stCondLst>
                            <p:childTnLst>
                              <p:par>
                                <p:cTn id="10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6" dur="25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" grpId="0" animBg="1"/>
      <p:bldP spid="78" grpId="0" animBg="1"/>
      <p:bldP spid="79" grpId="0" animBg="1"/>
      <p:bldP spid="80" grpId="0" animBg="1"/>
      <p:bldP spid="81" grpId="0"/>
      <p:bldP spid="82" grpId="0"/>
      <p:bldP spid="83" grpId="0"/>
      <p:bldP spid="84" grpId="0"/>
      <p:bldP spid="85" grpId="0"/>
      <p:bldP spid="86" grpId="0"/>
      <p:bldP spid="87" grpId="0"/>
      <p:bldP spid="88" grpId="0"/>
      <p:bldP spid="89" grpId="0"/>
      <p:bldP spid="90" grpId="0"/>
      <p:bldP spid="91" grpId="0"/>
      <p:bldP spid="92" grpId="0"/>
      <p:bldP spid="36" grpId="0"/>
      <p:bldP spid="3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1209073" y="1921599"/>
            <a:ext cx="2418260" cy="2418259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3047972" y="3477702"/>
            <a:ext cx="2418260" cy="2418259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1" name="椭圆 20"/>
          <p:cNvSpPr/>
          <p:nvPr/>
        </p:nvSpPr>
        <p:spPr>
          <a:xfrm>
            <a:off x="4886871" y="1921599"/>
            <a:ext cx="2418260" cy="2418259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7" name="椭圆 26"/>
          <p:cNvSpPr/>
          <p:nvPr/>
        </p:nvSpPr>
        <p:spPr>
          <a:xfrm>
            <a:off x="6725770" y="3477702"/>
            <a:ext cx="2418260" cy="2418259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3" name="椭圆 32"/>
          <p:cNvSpPr/>
          <p:nvPr/>
        </p:nvSpPr>
        <p:spPr>
          <a:xfrm>
            <a:off x="8564667" y="1921599"/>
            <a:ext cx="2418260" cy="2418259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86" name="组合 85"/>
          <p:cNvGrpSpPr/>
          <p:nvPr/>
        </p:nvGrpSpPr>
        <p:grpSpPr>
          <a:xfrm>
            <a:off x="3934121" y="3054232"/>
            <a:ext cx="645957" cy="1180395"/>
            <a:chOff x="3934121" y="2998812"/>
            <a:chExt cx="645957" cy="1180395"/>
          </a:xfrm>
        </p:grpSpPr>
        <p:sp>
          <p:nvSpPr>
            <p:cNvPr id="56" name="圆角矩形 55"/>
            <p:cNvSpPr/>
            <p:nvPr/>
          </p:nvSpPr>
          <p:spPr>
            <a:xfrm>
              <a:off x="3934121" y="2998812"/>
              <a:ext cx="645957" cy="1180395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0" name="Freeform 910"/>
            <p:cNvSpPr/>
            <p:nvPr/>
          </p:nvSpPr>
          <p:spPr bwMode="auto">
            <a:xfrm>
              <a:off x="4049097" y="3149787"/>
              <a:ext cx="416011" cy="419770"/>
            </a:xfrm>
            <a:custGeom>
              <a:avLst/>
              <a:gdLst>
                <a:gd name="T0" fmla="*/ 140 w 280"/>
                <a:gd name="T1" fmla="*/ 0 h 283"/>
                <a:gd name="T2" fmla="*/ 0 w 280"/>
                <a:gd name="T3" fmla="*/ 122 h 283"/>
                <a:gd name="T4" fmla="*/ 34 w 280"/>
                <a:gd name="T5" fmla="*/ 104 h 283"/>
                <a:gd name="T6" fmla="*/ 70 w 280"/>
                <a:gd name="T7" fmla="*/ 124 h 283"/>
                <a:gd name="T8" fmla="*/ 105 w 280"/>
                <a:gd name="T9" fmla="*/ 104 h 283"/>
                <a:gd name="T10" fmla="*/ 135 w 280"/>
                <a:gd name="T11" fmla="*/ 117 h 283"/>
                <a:gd name="T12" fmla="*/ 135 w 280"/>
                <a:gd name="T13" fmla="*/ 194 h 283"/>
                <a:gd name="T14" fmla="*/ 129 w 280"/>
                <a:gd name="T15" fmla="*/ 194 h 283"/>
                <a:gd name="T16" fmla="*/ 129 w 280"/>
                <a:gd name="T17" fmla="*/ 222 h 283"/>
                <a:gd name="T18" fmla="*/ 129 w 280"/>
                <a:gd name="T19" fmla="*/ 250 h 283"/>
                <a:gd name="T20" fmla="*/ 127 w 280"/>
                <a:gd name="T21" fmla="*/ 259 h 283"/>
                <a:gd name="T22" fmla="*/ 117 w 280"/>
                <a:gd name="T23" fmla="*/ 264 h 283"/>
                <a:gd name="T24" fmla="*/ 113 w 280"/>
                <a:gd name="T25" fmla="*/ 264 h 283"/>
                <a:gd name="T26" fmla="*/ 107 w 280"/>
                <a:gd name="T27" fmla="*/ 261 h 283"/>
                <a:gd name="T28" fmla="*/ 105 w 280"/>
                <a:gd name="T29" fmla="*/ 257 h 283"/>
                <a:gd name="T30" fmla="*/ 104 w 280"/>
                <a:gd name="T31" fmla="*/ 251 h 283"/>
                <a:gd name="T32" fmla="*/ 101 w 280"/>
                <a:gd name="T33" fmla="*/ 244 h 283"/>
                <a:gd name="T34" fmla="*/ 93 w 280"/>
                <a:gd name="T35" fmla="*/ 240 h 283"/>
                <a:gd name="T36" fmla="*/ 86 w 280"/>
                <a:gd name="T37" fmla="*/ 243 h 283"/>
                <a:gd name="T38" fmla="*/ 83 w 280"/>
                <a:gd name="T39" fmla="*/ 251 h 283"/>
                <a:gd name="T40" fmla="*/ 85 w 280"/>
                <a:gd name="T41" fmla="*/ 264 h 283"/>
                <a:gd name="T42" fmla="*/ 91 w 280"/>
                <a:gd name="T43" fmla="*/ 274 h 283"/>
                <a:gd name="T44" fmla="*/ 107 w 280"/>
                <a:gd name="T45" fmla="*/ 282 h 283"/>
                <a:gd name="T46" fmla="*/ 117 w 280"/>
                <a:gd name="T47" fmla="*/ 283 h 283"/>
                <a:gd name="T48" fmla="*/ 117 w 280"/>
                <a:gd name="T49" fmla="*/ 283 h 283"/>
                <a:gd name="T50" fmla="*/ 117 w 280"/>
                <a:gd name="T51" fmla="*/ 283 h 283"/>
                <a:gd name="T52" fmla="*/ 117 w 280"/>
                <a:gd name="T53" fmla="*/ 283 h 283"/>
                <a:gd name="T54" fmla="*/ 117 w 280"/>
                <a:gd name="T55" fmla="*/ 283 h 283"/>
                <a:gd name="T56" fmla="*/ 117 w 280"/>
                <a:gd name="T57" fmla="*/ 283 h 283"/>
                <a:gd name="T58" fmla="*/ 117 w 280"/>
                <a:gd name="T59" fmla="*/ 283 h 283"/>
                <a:gd name="T60" fmla="*/ 117 w 280"/>
                <a:gd name="T61" fmla="*/ 283 h 283"/>
                <a:gd name="T62" fmla="*/ 143 w 280"/>
                <a:gd name="T63" fmla="*/ 272 h 283"/>
                <a:gd name="T64" fmla="*/ 151 w 280"/>
                <a:gd name="T65" fmla="*/ 250 h 283"/>
                <a:gd name="T66" fmla="*/ 151 w 280"/>
                <a:gd name="T67" fmla="*/ 250 h 283"/>
                <a:gd name="T68" fmla="*/ 151 w 280"/>
                <a:gd name="T69" fmla="*/ 250 h 283"/>
                <a:gd name="T70" fmla="*/ 151 w 280"/>
                <a:gd name="T71" fmla="*/ 222 h 283"/>
                <a:gd name="T72" fmla="*/ 151 w 280"/>
                <a:gd name="T73" fmla="*/ 194 h 283"/>
                <a:gd name="T74" fmla="*/ 145 w 280"/>
                <a:gd name="T75" fmla="*/ 194 h 283"/>
                <a:gd name="T76" fmla="*/ 145 w 280"/>
                <a:gd name="T77" fmla="*/ 117 h 283"/>
                <a:gd name="T78" fmla="*/ 175 w 280"/>
                <a:gd name="T79" fmla="*/ 105 h 283"/>
                <a:gd name="T80" fmla="*/ 210 w 280"/>
                <a:gd name="T81" fmla="*/ 124 h 283"/>
                <a:gd name="T82" fmla="*/ 246 w 280"/>
                <a:gd name="T83" fmla="*/ 105 h 283"/>
                <a:gd name="T84" fmla="*/ 280 w 280"/>
                <a:gd name="T85" fmla="*/ 123 h 283"/>
                <a:gd name="T86" fmla="*/ 140 w 280"/>
                <a:gd name="T87" fmla="*/ 0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80" h="283">
                  <a:moveTo>
                    <a:pt x="140" y="0"/>
                  </a:moveTo>
                  <a:cubicBezTo>
                    <a:pt x="68" y="0"/>
                    <a:pt x="9" y="54"/>
                    <a:pt x="0" y="122"/>
                  </a:cubicBezTo>
                  <a:cubicBezTo>
                    <a:pt x="7" y="112"/>
                    <a:pt x="20" y="104"/>
                    <a:pt x="34" y="104"/>
                  </a:cubicBezTo>
                  <a:cubicBezTo>
                    <a:pt x="50" y="104"/>
                    <a:pt x="63" y="112"/>
                    <a:pt x="70" y="124"/>
                  </a:cubicBezTo>
                  <a:cubicBezTo>
                    <a:pt x="76" y="113"/>
                    <a:pt x="89" y="104"/>
                    <a:pt x="105" y="104"/>
                  </a:cubicBezTo>
                  <a:cubicBezTo>
                    <a:pt x="117" y="104"/>
                    <a:pt x="128" y="110"/>
                    <a:pt x="135" y="117"/>
                  </a:cubicBezTo>
                  <a:cubicBezTo>
                    <a:pt x="135" y="194"/>
                    <a:pt x="135" y="194"/>
                    <a:pt x="135" y="194"/>
                  </a:cubicBezTo>
                  <a:cubicBezTo>
                    <a:pt x="129" y="194"/>
                    <a:pt x="129" y="194"/>
                    <a:pt x="129" y="194"/>
                  </a:cubicBezTo>
                  <a:cubicBezTo>
                    <a:pt x="129" y="194"/>
                    <a:pt x="129" y="208"/>
                    <a:pt x="129" y="222"/>
                  </a:cubicBezTo>
                  <a:cubicBezTo>
                    <a:pt x="129" y="236"/>
                    <a:pt x="129" y="250"/>
                    <a:pt x="129" y="250"/>
                  </a:cubicBezTo>
                  <a:cubicBezTo>
                    <a:pt x="129" y="252"/>
                    <a:pt x="129" y="256"/>
                    <a:pt x="127" y="259"/>
                  </a:cubicBezTo>
                  <a:cubicBezTo>
                    <a:pt x="125" y="262"/>
                    <a:pt x="122" y="264"/>
                    <a:pt x="117" y="264"/>
                  </a:cubicBezTo>
                  <a:cubicBezTo>
                    <a:pt x="116" y="264"/>
                    <a:pt x="115" y="264"/>
                    <a:pt x="113" y="264"/>
                  </a:cubicBezTo>
                  <a:cubicBezTo>
                    <a:pt x="111" y="263"/>
                    <a:pt x="109" y="262"/>
                    <a:pt x="107" y="261"/>
                  </a:cubicBezTo>
                  <a:cubicBezTo>
                    <a:pt x="106" y="259"/>
                    <a:pt x="106" y="258"/>
                    <a:pt x="105" y="257"/>
                  </a:cubicBezTo>
                  <a:cubicBezTo>
                    <a:pt x="104" y="255"/>
                    <a:pt x="104" y="253"/>
                    <a:pt x="104" y="251"/>
                  </a:cubicBezTo>
                  <a:cubicBezTo>
                    <a:pt x="104" y="248"/>
                    <a:pt x="103" y="245"/>
                    <a:pt x="101" y="244"/>
                  </a:cubicBezTo>
                  <a:cubicBezTo>
                    <a:pt x="99" y="242"/>
                    <a:pt x="96" y="240"/>
                    <a:pt x="93" y="240"/>
                  </a:cubicBezTo>
                  <a:cubicBezTo>
                    <a:pt x="90" y="240"/>
                    <a:pt x="88" y="242"/>
                    <a:pt x="86" y="243"/>
                  </a:cubicBezTo>
                  <a:cubicBezTo>
                    <a:pt x="84" y="245"/>
                    <a:pt x="83" y="248"/>
                    <a:pt x="83" y="251"/>
                  </a:cubicBezTo>
                  <a:cubicBezTo>
                    <a:pt x="83" y="256"/>
                    <a:pt x="83" y="260"/>
                    <a:pt x="85" y="264"/>
                  </a:cubicBezTo>
                  <a:cubicBezTo>
                    <a:pt x="86" y="267"/>
                    <a:pt x="88" y="271"/>
                    <a:pt x="91" y="274"/>
                  </a:cubicBezTo>
                  <a:cubicBezTo>
                    <a:pt x="96" y="278"/>
                    <a:pt x="102" y="281"/>
                    <a:pt x="107" y="282"/>
                  </a:cubicBezTo>
                  <a:cubicBezTo>
                    <a:pt x="112" y="283"/>
                    <a:pt x="116" y="283"/>
                    <a:pt x="117" y="283"/>
                  </a:cubicBezTo>
                  <a:cubicBezTo>
                    <a:pt x="117" y="283"/>
                    <a:pt x="117" y="283"/>
                    <a:pt x="117" y="283"/>
                  </a:cubicBezTo>
                  <a:cubicBezTo>
                    <a:pt x="117" y="283"/>
                    <a:pt x="117" y="283"/>
                    <a:pt x="117" y="283"/>
                  </a:cubicBezTo>
                  <a:cubicBezTo>
                    <a:pt x="117" y="283"/>
                    <a:pt x="117" y="283"/>
                    <a:pt x="117" y="283"/>
                  </a:cubicBezTo>
                  <a:cubicBezTo>
                    <a:pt x="117" y="283"/>
                    <a:pt x="117" y="283"/>
                    <a:pt x="117" y="283"/>
                  </a:cubicBezTo>
                  <a:cubicBezTo>
                    <a:pt x="117" y="283"/>
                    <a:pt x="117" y="283"/>
                    <a:pt x="117" y="283"/>
                  </a:cubicBezTo>
                  <a:cubicBezTo>
                    <a:pt x="117" y="283"/>
                    <a:pt x="117" y="283"/>
                    <a:pt x="117" y="283"/>
                  </a:cubicBezTo>
                  <a:cubicBezTo>
                    <a:pt x="117" y="283"/>
                    <a:pt x="117" y="283"/>
                    <a:pt x="117" y="283"/>
                  </a:cubicBezTo>
                  <a:cubicBezTo>
                    <a:pt x="129" y="283"/>
                    <a:pt x="137" y="278"/>
                    <a:pt x="143" y="272"/>
                  </a:cubicBezTo>
                  <a:cubicBezTo>
                    <a:pt x="148" y="265"/>
                    <a:pt x="150" y="257"/>
                    <a:pt x="151" y="250"/>
                  </a:cubicBezTo>
                  <a:cubicBezTo>
                    <a:pt x="151" y="250"/>
                    <a:pt x="151" y="250"/>
                    <a:pt x="151" y="250"/>
                  </a:cubicBezTo>
                  <a:cubicBezTo>
                    <a:pt x="151" y="250"/>
                    <a:pt x="151" y="250"/>
                    <a:pt x="151" y="250"/>
                  </a:cubicBezTo>
                  <a:cubicBezTo>
                    <a:pt x="151" y="222"/>
                    <a:pt x="151" y="222"/>
                    <a:pt x="151" y="222"/>
                  </a:cubicBezTo>
                  <a:cubicBezTo>
                    <a:pt x="151" y="194"/>
                    <a:pt x="151" y="194"/>
                    <a:pt x="151" y="194"/>
                  </a:cubicBezTo>
                  <a:cubicBezTo>
                    <a:pt x="145" y="194"/>
                    <a:pt x="145" y="194"/>
                    <a:pt x="145" y="194"/>
                  </a:cubicBezTo>
                  <a:cubicBezTo>
                    <a:pt x="145" y="117"/>
                    <a:pt x="145" y="117"/>
                    <a:pt x="145" y="117"/>
                  </a:cubicBezTo>
                  <a:cubicBezTo>
                    <a:pt x="152" y="109"/>
                    <a:pt x="163" y="104"/>
                    <a:pt x="175" y="105"/>
                  </a:cubicBezTo>
                  <a:cubicBezTo>
                    <a:pt x="191" y="105"/>
                    <a:pt x="204" y="113"/>
                    <a:pt x="210" y="124"/>
                  </a:cubicBezTo>
                  <a:cubicBezTo>
                    <a:pt x="217" y="113"/>
                    <a:pt x="230" y="105"/>
                    <a:pt x="246" y="105"/>
                  </a:cubicBezTo>
                  <a:cubicBezTo>
                    <a:pt x="260" y="105"/>
                    <a:pt x="273" y="112"/>
                    <a:pt x="280" y="123"/>
                  </a:cubicBezTo>
                  <a:cubicBezTo>
                    <a:pt x="271" y="54"/>
                    <a:pt x="212" y="0"/>
                    <a:pt x="14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87" name="组合 86"/>
          <p:cNvGrpSpPr/>
          <p:nvPr/>
        </p:nvGrpSpPr>
        <p:grpSpPr>
          <a:xfrm>
            <a:off x="5773027" y="3582933"/>
            <a:ext cx="645957" cy="1180395"/>
            <a:chOff x="5773027" y="3527513"/>
            <a:chExt cx="645957" cy="1180395"/>
          </a:xfrm>
        </p:grpSpPr>
        <p:sp>
          <p:nvSpPr>
            <p:cNvPr id="57" name="圆角矩形 56"/>
            <p:cNvSpPr/>
            <p:nvPr/>
          </p:nvSpPr>
          <p:spPr>
            <a:xfrm>
              <a:off x="5773027" y="3527513"/>
              <a:ext cx="645957" cy="1180395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1" name="Freeform 307"/>
            <p:cNvSpPr>
              <a:spLocks noChangeAspect="1" noEditPoints="1"/>
            </p:cNvSpPr>
            <p:nvPr/>
          </p:nvSpPr>
          <p:spPr bwMode="auto">
            <a:xfrm>
              <a:off x="5943935" y="4146155"/>
              <a:ext cx="304135" cy="444312"/>
            </a:xfrm>
            <a:custGeom>
              <a:avLst/>
              <a:gdLst>
                <a:gd name="T0" fmla="*/ 151 w 243"/>
                <a:gd name="T1" fmla="*/ 4 h 354"/>
                <a:gd name="T2" fmla="*/ 236 w 243"/>
                <a:gd name="T3" fmla="*/ 91 h 354"/>
                <a:gd name="T4" fmla="*/ 212 w 243"/>
                <a:gd name="T5" fmla="*/ 202 h 354"/>
                <a:gd name="T6" fmla="*/ 201 w 243"/>
                <a:gd name="T7" fmla="*/ 243 h 354"/>
                <a:gd name="T8" fmla="*/ 199 w 243"/>
                <a:gd name="T9" fmla="*/ 276 h 354"/>
                <a:gd name="T10" fmla="*/ 183 w 243"/>
                <a:gd name="T11" fmla="*/ 322 h 354"/>
                <a:gd name="T12" fmla="*/ 143 w 243"/>
                <a:gd name="T13" fmla="*/ 354 h 354"/>
                <a:gd name="T14" fmla="*/ 63 w 243"/>
                <a:gd name="T15" fmla="*/ 328 h 354"/>
                <a:gd name="T16" fmla="*/ 43 w 243"/>
                <a:gd name="T17" fmla="*/ 281 h 354"/>
                <a:gd name="T18" fmla="*/ 43 w 243"/>
                <a:gd name="T19" fmla="*/ 253 h 354"/>
                <a:gd name="T20" fmla="*/ 39 w 243"/>
                <a:gd name="T21" fmla="*/ 231 h 354"/>
                <a:gd name="T22" fmla="*/ 10 w 243"/>
                <a:gd name="T23" fmla="*/ 163 h 354"/>
                <a:gd name="T24" fmla="*/ 74 w 243"/>
                <a:gd name="T25" fmla="*/ 10 h 354"/>
                <a:gd name="T26" fmla="*/ 114 w 243"/>
                <a:gd name="T27" fmla="*/ 0 h 354"/>
                <a:gd name="T28" fmla="*/ 121 w 243"/>
                <a:gd name="T29" fmla="*/ 245 h 354"/>
                <a:gd name="T30" fmla="*/ 180 w 243"/>
                <a:gd name="T31" fmla="*/ 233 h 354"/>
                <a:gd name="T32" fmla="*/ 205 w 243"/>
                <a:gd name="T33" fmla="*/ 168 h 354"/>
                <a:gd name="T34" fmla="*/ 182 w 243"/>
                <a:gd name="T35" fmla="*/ 44 h 354"/>
                <a:gd name="T36" fmla="*/ 26 w 243"/>
                <a:gd name="T37" fmla="*/ 138 h 354"/>
                <a:gd name="T38" fmla="*/ 62 w 243"/>
                <a:gd name="T39" fmla="*/ 235 h 354"/>
                <a:gd name="T40" fmla="*/ 121 w 243"/>
                <a:gd name="T41" fmla="*/ 245 h 354"/>
                <a:gd name="T42" fmla="*/ 74 w 243"/>
                <a:gd name="T43" fmla="*/ 254 h 354"/>
                <a:gd name="T44" fmla="*/ 74 w 243"/>
                <a:gd name="T45" fmla="*/ 274 h 354"/>
                <a:gd name="T46" fmla="*/ 169 w 243"/>
                <a:gd name="T47" fmla="*/ 274 h 354"/>
                <a:gd name="T48" fmla="*/ 169 w 243"/>
                <a:gd name="T49" fmla="*/ 254 h 354"/>
                <a:gd name="T50" fmla="*/ 121 w 243"/>
                <a:gd name="T51" fmla="*/ 283 h 354"/>
                <a:gd name="T52" fmla="*/ 64 w 243"/>
                <a:gd name="T53" fmla="*/ 289 h 354"/>
                <a:gd name="T54" fmla="*/ 140 w 243"/>
                <a:gd name="T55" fmla="*/ 303 h 354"/>
                <a:gd name="T56" fmla="*/ 178 w 243"/>
                <a:gd name="T57" fmla="*/ 297 h 354"/>
                <a:gd name="T58" fmla="*/ 121 w 243"/>
                <a:gd name="T59" fmla="*/ 283 h 354"/>
                <a:gd name="T60" fmla="*/ 100 w 243"/>
                <a:gd name="T61" fmla="*/ 332 h 354"/>
                <a:gd name="T62" fmla="*/ 159 w 243"/>
                <a:gd name="T63" fmla="*/ 313 h 3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43" h="354">
                  <a:moveTo>
                    <a:pt x="128" y="0"/>
                  </a:moveTo>
                  <a:cubicBezTo>
                    <a:pt x="136" y="1"/>
                    <a:pt x="144" y="2"/>
                    <a:pt x="151" y="4"/>
                  </a:cubicBezTo>
                  <a:cubicBezTo>
                    <a:pt x="172" y="9"/>
                    <a:pt x="190" y="20"/>
                    <a:pt x="205" y="35"/>
                  </a:cubicBezTo>
                  <a:cubicBezTo>
                    <a:pt x="221" y="51"/>
                    <a:pt x="231" y="69"/>
                    <a:pt x="236" y="91"/>
                  </a:cubicBezTo>
                  <a:cubicBezTo>
                    <a:pt x="243" y="121"/>
                    <a:pt x="240" y="149"/>
                    <a:pt x="225" y="177"/>
                  </a:cubicBezTo>
                  <a:cubicBezTo>
                    <a:pt x="221" y="185"/>
                    <a:pt x="216" y="194"/>
                    <a:pt x="212" y="202"/>
                  </a:cubicBezTo>
                  <a:cubicBezTo>
                    <a:pt x="206" y="214"/>
                    <a:pt x="203" y="226"/>
                    <a:pt x="202" y="238"/>
                  </a:cubicBezTo>
                  <a:cubicBezTo>
                    <a:pt x="202" y="240"/>
                    <a:pt x="201" y="241"/>
                    <a:pt x="201" y="243"/>
                  </a:cubicBezTo>
                  <a:cubicBezTo>
                    <a:pt x="200" y="246"/>
                    <a:pt x="200" y="255"/>
                    <a:pt x="200" y="258"/>
                  </a:cubicBezTo>
                  <a:cubicBezTo>
                    <a:pt x="202" y="264"/>
                    <a:pt x="201" y="270"/>
                    <a:pt x="199" y="276"/>
                  </a:cubicBezTo>
                  <a:cubicBezTo>
                    <a:pt x="198" y="278"/>
                    <a:pt x="198" y="279"/>
                    <a:pt x="199" y="281"/>
                  </a:cubicBezTo>
                  <a:cubicBezTo>
                    <a:pt x="205" y="297"/>
                    <a:pt x="198" y="314"/>
                    <a:pt x="183" y="322"/>
                  </a:cubicBezTo>
                  <a:cubicBezTo>
                    <a:pt x="181" y="322"/>
                    <a:pt x="180" y="324"/>
                    <a:pt x="180" y="325"/>
                  </a:cubicBezTo>
                  <a:cubicBezTo>
                    <a:pt x="173" y="342"/>
                    <a:pt x="161" y="353"/>
                    <a:pt x="143" y="354"/>
                  </a:cubicBezTo>
                  <a:cubicBezTo>
                    <a:pt x="127" y="354"/>
                    <a:pt x="111" y="354"/>
                    <a:pt x="96" y="353"/>
                  </a:cubicBezTo>
                  <a:cubicBezTo>
                    <a:pt x="80" y="352"/>
                    <a:pt x="69" y="342"/>
                    <a:pt x="63" y="328"/>
                  </a:cubicBezTo>
                  <a:cubicBezTo>
                    <a:pt x="62" y="324"/>
                    <a:pt x="60" y="322"/>
                    <a:pt x="57" y="321"/>
                  </a:cubicBezTo>
                  <a:cubicBezTo>
                    <a:pt x="43" y="313"/>
                    <a:pt x="37" y="296"/>
                    <a:pt x="43" y="281"/>
                  </a:cubicBezTo>
                  <a:cubicBezTo>
                    <a:pt x="44" y="279"/>
                    <a:pt x="44" y="278"/>
                    <a:pt x="43" y="276"/>
                  </a:cubicBezTo>
                  <a:cubicBezTo>
                    <a:pt x="40" y="268"/>
                    <a:pt x="40" y="261"/>
                    <a:pt x="43" y="253"/>
                  </a:cubicBezTo>
                  <a:cubicBezTo>
                    <a:pt x="43" y="252"/>
                    <a:pt x="43" y="250"/>
                    <a:pt x="43" y="248"/>
                  </a:cubicBezTo>
                  <a:cubicBezTo>
                    <a:pt x="41" y="242"/>
                    <a:pt x="40" y="237"/>
                    <a:pt x="39" y="231"/>
                  </a:cubicBezTo>
                  <a:cubicBezTo>
                    <a:pt x="37" y="218"/>
                    <a:pt x="32" y="206"/>
                    <a:pt x="26" y="195"/>
                  </a:cubicBezTo>
                  <a:cubicBezTo>
                    <a:pt x="21" y="184"/>
                    <a:pt x="15" y="174"/>
                    <a:pt x="10" y="163"/>
                  </a:cubicBezTo>
                  <a:cubicBezTo>
                    <a:pt x="2" y="143"/>
                    <a:pt x="0" y="121"/>
                    <a:pt x="4" y="100"/>
                  </a:cubicBezTo>
                  <a:cubicBezTo>
                    <a:pt x="11" y="57"/>
                    <a:pt x="35" y="27"/>
                    <a:pt x="74" y="10"/>
                  </a:cubicBezTo>
                  <a:cubicBezTo>
                    <a:pt x="86" y="4"/>
                    <a:pt x="98" y="1"/>
                    <a:pt x="111" y="1"/>
                  </a:cubicBezTo>
                  <a:cubicBezTo>
                    <a:pt x="112" y="0"/>
                    <a:pt x="113" y="0"/>
                    <a:pt x="114" y="0"/>
                  </a:cubicBezTo>
                  <a:lnTo>
                    <a:pt x="128" y="0"/>
                  </a:lnTo>
                  <a:close/>
                  <a:moveTo>
                    <a:pt x="121" y="245"/>
                  </a:moveTo>
                  <a:cubicBezTo>
                    <a:pt x="136" y="245"/>
                    <a:pt x="151" y="245"/>
                    <a:pt x="167" y="245"/>
                  </a:cubicBezTo>
                  <a:cubicBezTo>
                    <a:pt x="176" y="245"/>
                    <a:pt x="179" y="242"/>
                    <a:pt x="180" y="233"/>
                  </a:cubicBezTo>
                  <a:cubicBezTo>
                    <a:pt x="182" y="223"/>
                    <a:pt x="184" y="213"/>
                    <a:pt x="187" y="203"/>
                  </a:cubicBezTo>
                  <a:cubicBezTo>
                    <a:pt x="192" y="191"/>
                    <a:pt x="199" y="180"/>
                    <a:pt x="205" y="168"/>
                  </a:cubicBezTo>
                  <a:cubicBezTo>
                    <a:pt x="212" y="156"/>
                    <a:pt x="216" y="143"/>
                    <a:pt x="217" y="128"/>
                  </a:cubicBezTo>
                  <a:cubicBezTo>
                    <a:pt x="220" y="94"/>
                    <a:pt x="208" y="66"/>
                    <a:pt x="182" y="44"/>
                  </a:cubicBezTo>
                  <a:cubicBezTo>
                    <a:pt x="149" y="17"/>
                    <a:pt x="106" y="15"/>
                    <a:pt x="70" y="37"/>
                  </a:cubicBezTo>
                  <a:cubicBezTo>
                    <a:pt x="35" y="58"/>
                    <a:pt x="19" y="98"/>
                    <a:pt x="26" y="138"/>
                  </a:cubicBezTo>
                  <a:cubicBezTo>
                    <a:pt x="28" y="152"/>
                    <a:pt x="35" y="165"/>
                    <a:pt x="42" y="177"/>
                  </a:cubicBezTo>
                  <a:cubicBezTo>
                    <a:pt x="52" y="195"/>
                    <a:pt x="60" y="214"/>
                    <a:pt x="62" y="235"/>
                  </a:cubicBezTo>
                  <a:cubicBezTo>
                    <a:pt x="62" y="242"/>
                    <a:pt x="66" y="245"/>
                    <a:pt x="73" y="245"/>
                  </a:cubicBezTo>
                  <a:cubicBezTo>
                    <a:pt x="89" y="245"/>
                    <a:pt x="105" y="245"/>
                    <a:pt x="121" y="245"/>
                  </a:cubicBezTo>
                  <a:moveTo>
                    <a:pt x="121" y="254"/>
                  </a:moveTo>
                  <a:cubicBezTo>
                    <a:pt x="105" y="254"/>
                    <a:pt x="89" y="254"/>
                    <a:pt x="74" y="254"/>
                  </a:cubicBezTo>
                  <a:cubicBezTo>
                    <a:pt x="69" y="254"/>
                    <a:pt x="65" y="256"/>
                    <a:pt x="64" y="260"/>
                  </a:cubicBezTo>
                  <a:cubicBezTo>
                    <a:pt x="61" y="267"/>
                    <a:pt x="66" y="274"/>
                    <a:pt x="74" y="274"/>
                  </a:cubicBezTo>
                  <a:cubicBezTo>
                    <a:pt x="96" y="274"/>
                    <a:pt x="118" y="274"/>
                    <a:pt x="140" y="274"/>
                  </a:cubicBezTo>
                  <a:cubicBezTo>
                    <a:pt x="149" y="274"/>
                    <a:pt x="159" y="274"/>
                    <a:pt x="169" y="274"/>
                  </a:cubicBezTo>
                  <a:cubicBezTo>
                    <a:pt x="173" y="274"/>
                    <a:pt x="176" y="272"/>
                    <a:pt x="178" y="268"/>
                  </a:cubicBezTo>
                  <a:cubicBezTo>
                    <a:pt x="181" y="261"/>
                    <a:pt x="176" y="254"/>
                    <a:pt x="169" y="254"/>
                  </a:cubicBezTo>
                  <a:cubicBezTo>
                    <a:pt x="153" y="254"/>
                    <a:pt x="137" y="254"/>
                    <a:pt x="121" y="254"/>
                  </a:cubicBezTo>
                  <a:moveTo>
                    <a:pt x="121" y="283"/>
                  </a:moveTo>
                  <a:cubicBezTo>
                    <a:pt x="105" y="283"/>
                    <a:pt x="89" y="283"/>
                    <a:pt x="74" y="283"/>
                  </a:cubicBezTo>
                  <a:cubicBezTo>
                    <a:pt x="69" y="283"/>
                    <a:pt x="65" y="285"/>
                    <a:pt x="64" y="289"/>
                  </a:cubicBezTo>
                  <a:cubicBezTo>
                    <a:pt x="61" y="296"/>
                    <a:pt x="66" y="303"/>
                    <a:pt x="74" y="303"/>
                  </a:cubicBezTo>
                  <a:cubicBezTo>
                    <a:pt x="96" y="303"/>
                    <a:pt x="118" y="303"/>
                    <a:pt x="140" y="303"/>
                  </a:cubicBezTo>
                  <a:cubicBezTo>
                    <a:pt x="149" y="303"/>
                    <a:pt x="159" y="303"/>
                    <a:pt x="169" y="303"/>
                  </a:cubicBezTo>
                  <a:cubicBezTo>
                    <a:pt x="173" y="303"/>
                    <a:pt x="176" y="301"/>
                    <a:pt x="178" y="297"/>
                  </a:cubicBezTo>
                  <a:cubicBezTo>
                    <a:pt x="181" y="290"/>
                    <a:pt x="176" y="283"/>
                    <a:pt x="169" y="283"/>
                  </a:cubicBezTo>
                  <a:cubicBezTo>
                    <a:pt x="153" y="283"/>
                    <a:pt x="137" y="283"/>
                    <a:pt x="121" y="283"/>
                  </a:cubicBezTo>
                  <a:moveTo>
                    <a:pt x="82" y="313"/>
                  </a:moveTo>
                  <a:cubicBezTo>
                    <a:pt x="82" y="323"/>
                    <a:pt x="90" y="331"/>
                    <a:pt x="100" y="332"/>
                  </a:cubicBezTo>
                  <a:cubicBezTo>
                    <a:pt x="114" y="332"/>
                    <a:pt x="128" y="332"/>
                    <a:pt x="142" y="332"/>
                  </a:cubicBezTo>
                  <a:cubicBezTo>
                    <a:pt x="152" y="331"/>
                    <a:pt x="159" y="323"/>
                    <a:pt x="159" y="313"/>
                  </a:cubicBezTo>
                  <a:lnTo>
                    <a:pt x="82" y="31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88" name="组合 87"/>
          <p:cNvGrpSpPr/>
          <p:nvPr/>
        </p:nvGrpSpPr>
        <p:grpSpPr>
          <a:xfrm>
            <a:off x="7611920" y="3054232"/>
            <a:ext cx="645957" cy="1180395"/>
            <a:chOff x="7611920" y="2998812"/>
            <a:chExt cx="645957" cy="1180395"/>
          </a:xfrm>
        </p:grpSpPr>
        <p:sp>
          <p:nvSpPr>
            <p:cNvPr id="58" name="圆角矩形 57"/>
            <p:cNvSpPr/>
            <p:nvPr/>
          </p:nvSpPr>
          <p:spPr>
            <a:xfrm>
              <a:off x="7611920" y="2998812"/>
              <a:ext cx="645957" cy="1180395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2" name="Freeform 266"/>
            <p:cNvSpPr>
              <a:spLocks noChangeAspect="1" noEditPoints="1"/>
            </p:cNvSpPr>
            <p:nvPr/>
          </p:nvSpPr>
          <p:spPr bwMode="auto">
            <a:xfrm>
              <a:off x="7740459" y="3123496"/>
              <a:ext cx="388883" cy="426071"/>
            </a:xfrm>
            <a:custGeom>
              <a:avLst/>
              <a:gdLst>
                <a:gd name="T0" fmla="*/ 62 w 183"/>
                <a:gd name="T1" fmla="*/ 22 h 200"/>
                <a:gd name="T2" fmla="*/ 36 w 183"/>
                <a:gd name="T3" fmla="*/ 11 h 200"/>
                <a:gd name="T4" fmla="*/ 0 w 183"/>
                <a:gd name="T5" fmla="*/ 48 h 200"/>
                <a:gd name="T6" fmla="*/ 9 w 183"/>
                <a:gd name="T7" fmla="*/ 73 h 200"/>
                <a:gd name="T8" fmla="*/ 62 w 183"/>
                <a:gd name="T9" fmla="*/ 22 h 200"/>
                <a:gd name="T10" fmla="*/ 147 w 183"/>
                <a:gd name="T11" fmla="*/ 11 h 200"/>
                <a:gd name="T12" fmla="*/ 119 w 183"/>
                <a:gd name="T13" fmla="*/ 23 h 200"/>
                <a:gd name="T14" fmla="*/ 170 w 183"/>
                <a:gd name="T15" fmla="*/ 76 h 200"/>
                <a:gd name="T16" fmla="*/ 183 w 183"/>
                <a:gd name="T17" fmla="*/ 48 h 200"/>
                <a:gd name="T18" fmla="*/ 147 w 183"/>
                <a:gd name="T19" fmla="*/ 11 h 200"/>
                <a:gd name="T20" fmla="*/ 169 w 183"/>
                <a:gd name="T21" fmla="*/ 103 h 200"/>
                <a:gd name="T22" fmla="*/ 96 w 183"/>
                <a:gd name="T23" fmla="*/ 23 h 200"/>
                <a:gd name="T24" fmla="*/ 96 w 183"/>
                <a:gd name="T25" fmla="*/ 6 h 200"/>
                <a:gd name="T26" fmla="*/ 98 w 183"/>
                <a:gd name="T27" fmla="*/ 6 h 200"/>
                <a:gd name="T28" fmla="*/ 102 w 183"/>
                <a:gd name="T29" fmla="*/ 3 h 200"/>
                <a:gd name="T30" fmla="*/ 98 w 183"/>
                <a:gd name="T31" fmla="*/ 0 h 200"/>
                <a:gd name="T32" fmla="*/ 81 w 183"/>
                <a:gd name="T33" fmla="*/ 0 h 200"/>
                <a:gd name="T34" fmla="*/ 78 w 183"/>
                <a:gd name="T35" fmla="*/ 3 h 200"/>
                <a:gd name="T36" fmla="*/ 81 w 183"/>
                <a:gd name="T37" fmla="*/ 6 h 200"/>
                <a:gd name="T38" fmla="*/ 84 w 183"/>
                <a:gd name="T39" fmla="*/ 6 h 200"/>
                <a:gd name="T40" fmla="*/ 84 w 183"/>
                <a:gd name="T41" fmla="*/ 23 h 200"/>
                <a:gd name="T42" fmla="*/ 9 w 183"/>
                <a:gd name="T43" fmla="*/ 103 h 200"/>
                <a:gd name="T44" fmla="*/ 38 w 183"/>
                <a:gd name="T45" fmla="*/ 164 h 200"/>
                <a:gd name="T46" fmla="*/ 29 w 183"/>
                <a:gd name="T47" fmla="*/ 190 h 200"/>
                <a:gd name="T48" fmla="*/ 33 w 183"/>
                <a:gd name="T49" fmla="*/ 198 h 200"/>
                <a:gd name="T50" fmla="*/ 35 w 183"/>
                <a:gd name="T51" fmla="*/ 199 h 200"/>
                <a:gd name="T52" fmla="*/ 43 w 183"/>
                <a:gd name="T53" fmla="*/ 196 h 200"/>
                <a:gd name="T54" fmla="*/ 53 w 183"/>
                <a:gd name="T55" fmla="*/ 174 h 200"/>
                <a:gd name="T56" fmla="*/ 89 w 183"/>
                <a:gd name="T57" fmla="*/ 183 h 200"/>
                <a:gd name="T58" fmla="*/ 125 w 183"/>
                <a:gd name="T59" fmla="*/ 174 h 200"/>
                <a:gd name="T60" fmla="*/ 136 w 183"/>
                <a:gd name="T61" fmla="*/ 196 h 200"/>
                <a:gd name="T62" fmla="*/ 144 w 183"/>
                <a:gd name="T63" fmla="*/ 199 h 200"/>
                <a:gd name="T64" fmla="*/ 146 w 183"/>
                <a:gd name="T65" fmla="*/ 198 h 200"/>
                <a:gd name="T66" fmla="*/ 149 w 183"/>
                <a:gd name="T67" fmla="*/ 190 h 200"/>
                <a:gd name="T68" fmla="*/ 141 w 183"/>
                <a:gd name="T69" fmla="*/ 164 h 200"/>
                <a:gd name="T70" fmla="*/ 169 w 183"/>
                <a:gd name="T71" fmla="*/ 103 h 200"/>
                <a:gd name="T72" fmla="*/ 89 w 183"/>
                <a:gd name="T73" fmla="*/ 167 h 200"/>
                <a:gd name="T74" fmla="*/ 25 w 183"/>
                <a:gd name="T75" fmla="*/ 103 h 200"/>
                <a:gd name="T76" fmla="*/ 89 w 183"/>
                <a:gd name="T77" fmla="*/ 39 h 200"/>
                <a:gd name="T78" fmla="*/ 153 w 183"/>
                <a:gd name="T79" fmla="*/ 103 h 200"/>
                <a:gd name="T80" fmla="*/ 89 w 183"/>
                <a:gd name="T81" fmla="*/ 167 h 200"/>
                <a:gd name="T82" fmla="*/ 97 w 183"/>
                <a:gd name="T83" fmla="*/ 111 h 200"/>
                <a:gd name="T84" fmla="*/ 100 w 183"/>
                <a:gd name="T85" fmla="*/ 103 h 200"/>
                <a:gd name="T86" fmla="*/ 91 w 183"/>
                <a:gd name="T87" fmla="*/ 92 h 200"/>
                <a:gd name="T88" fmla="*/ 91 w 183"/>
                <a:gd name="T89" fmla="*/ 55 h 200"/>
                <a:gd name="T90" fmla="*/ 89 w 183"/>
                <a:gd name="T91" fmla="*/ 53 h 200"/>
                <a:gd name="T92" fmla="*/ 87 w 183"/>
                <a:gd name="T93" fmla="*/ 55 h 200"/>
                <a:gd name="T94" fmla="*/ 87 w 183"/>
                <a:gd name="T95" fmla="*/ 92 h 200"/>
                <a:gd name="T96" fmla="*/ 78 w 183"/>
                <a:gd name="T97" fmla="*/ 103 h 200"/>
                <a:gd name="T98" fmla="*/ 89 w 183"/>
                <a:gd name="T99" fmla="*/ 114 h 200"/>
                <a:gd name="T100" fmla="*/ 93 w 183"/>
                <a:gd name="T101" fmla="*/ 113 h 200"/>
                <a:gd name="T102" fmla="*/ 104 w 183"/>
                <a:gd name="T103" fmla="*/ 131 h 200"/>
                <a:gd name="T104" fmla="*/ 107 w 183"/>
                <a:gd name="T105" fmla="*/ 132 h 200"/>
                <a:gd name="T106" fmla="*/ 108 w 183"/>
                <a:gd name="T107" fmla="*/ 129 h 200"/>
                <a:gd name="T108" fmla="*/ 97 w 183"/>
                <a:gd name="T109" fmla="*/ 111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83" h="200">
                  <a:moveTo>
                    <a:pt x="62" y="22"/>
                  </a:moveTo>
                  <a:cubicBezTo>
                    <a:pt x="56" y="15"/>
                    <a:pt x="46" y="11"/>
                    <a:pt x="36" y="11"/>
                  </a:cubicBezTo>
                  <a:cubicBezTo>
                    <a:pt x="16" y="11"/>
                    <a:pt x="0" y="28"/>
                    <a:pt x="0" y="48"/>
                  </a:cubicBezTo>
                  <a:cubicBezTo>
                    <a:pt x="0" y="57"/>
                    <a:pt x="3" y="66"/>
                    <a:pt x="9" y="73"/>
                  </a:cubicBezTo>
                  <a:cubicBezTo>
                    <a:pt x="18" y="49"/>
                    <a:pt x="38" y="30"/>
                    <a:pt x="62" y="22"/>
                  </a:cubicBezTo>
                  <a:close/>
                  <a:moveTo>
                    <a:pt x="147" y="11"/>
                  </a:moveTo>
                  <a:cubicBezTo>
                    <a:pt x="136" y="11"/>
                    <a:pt x="126" y="16"/>
                    <a:pt x="119" y="23"/>
                  </a:cubicBezTo>
                  <a:cubicBezTo>
                    <a:pt x="143" y="32"/>
                    <a:pt x="162" y="52"/>
                    <a:pt x="170" y="76"/>
                  </a:cubicBezTo>
                  <a:cubicBezTo>
                    <a:pt x="178" y="69"/>
                    <a:pt x="183" y="59"/>
                    <a:pt x="183" y="48"/>
                  </a:cubicBezTo>
                  <a:cubicBezTo>
                    <a:pt x="183" y="28"/>
                    <a:pt x="167" y="11"/>
                    <a:pt x="147" y="11"/>
                  </a:cubicBezTo>
                  <a:close/>
                  <a:moveTo>
                    <a:pt x="169" y="103"/>
                  </a:moveTo>
                  <a:cubicBezTo>
                    <a:pt x="169" y="61"/>
                    <a:pt x="137" y="26"/>
                    <a:pt x="96" y="23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8" y="6"/>
                    <a:pt x="98" y="6"/>
                    <a:pt x="98" y="6"/>
                  </a:cubicBezTo>
                  <a:cubicBezTo>
                    <a:pt x="100" y="6"/>
                    <a:pt x="102" y="5"/>
                    <a:pt x="102" y="3"/>
                  </a:cubicBezTo>
                  <a:cubicBezTo>
                    <a:pt x="102" y="1"/>
                    <a:pt x="100" y="0"/>
                    <a:pt x="98" y="0"/>
                  </a:cubicBezTo>
                  <a:cubicBezTo>
                    <a:pt x="81" y="0"/>
                    <a:pt x="81" y="0"/>
                    <a:pt x="81" y="0"/>
                  </a:cubicBezTo>
                  <a:cubicBezTo>
                    <a:pt x="80" y="0"/>
                    <a:pt x="78" y="1"/>
                    <a:pt x="78" y="3"/>
                  </a:cubicBezTo>
                  <a:cubicBezTo>
                    <a:pt x="78" y="5"/>
                    <a:pt x="80" y="6"/>
                    <a:pt x="81" y="6"/>
                  </a:cubicBezTo>
                  <a:cubicBezTo>
                    <a:pt x="84" y="6"/>
                    <a:pt x="84" y="6"/>
                    <a:pt x="84" y="6"/>
                  </a:cubicBezTo>
                  <a:cubicBezTo>
                    <a:pt x="84" y="23"/>
                    <a:pt x="84" y="23"/>
                    <a:pt x="84" y="23"/>
                  </a:cubicBezTo>
                  <a:cubicBezTo>
                    <a:pt x="42" y="25"/>
                    <a:pt x="9" y="60"/>
                    <a:pt x="9" y="103"/>
                  </a:cubicBezTo>
                  <a:cubicBezTo>
                    <a:pt x="9" y="127"/>
                    <a:pt x="20" y="150"/>
                    <a:pt x="38" y="164"/>
                  </a:cubicBezTo>
                  <a:cubicBezTo>
                    <a:pt x="29" y="190"/>
                    <a:pt x="29" y="190"/>
                    <a:pt x="29" y="190"/>
                  </a:cubicBezTo>
                  <a:cubicBezTo>
                    <a:pt x="28" y="194"/>
                    <a:pt x="30" y="197"/>
                    <a:pt x="33" y="198"/>
                  </a:cubicBezTo>
                  <a:cubicBezTo>
                    <a:pt x="35" y="199"/>
                    <a:pt x="35" y="199"/>
                    <a:pt x="35" y="199"/>
                  </a:cubicBezTo>
                  <a:cubicBezTo>
                    <a:pt x="38" y="200"/>
                    <a:pt x="41" y="199"/>
                    <a:pt x="43" y="196"/>
                  </a:cubicBezTo>
                  <a:cubicBezTo>
                    <a:pt x="53" y="174"/>
                    <a:pt x="53" y="174"/>
                    <a:pt x="53" y="174"/>
                  </a:cubicBezTo>
                  <a:cubicBezTo>
                    <a:pt x="64" y="180"/>
                    <a:pt x="76" y="183"/>
                    <a:pt x="89" y="183"/>
                  </a:cubicBezTo>
                  <a:cubicBezTo>
                    <a:pt x="102" y="183"/>
                    <a:pt x="114" y="180"/>
                    <a:pt x="125" y="174"/>
                  </a:cubicBezTo>
                  <a:cubicBezTo>
                    <a:pt x="136" y="196"/>
                    <a:pt x="136" y="196"/>
                    <a:pt x="136" y="196"/>
                  </a:cubicBezTo>
                  <a:cubicBezTo>
                    <a:pt x="137" y="199"/>
                    <a:pt x="141" y="200"/>
                    <a:pt x="144" y="199"/>
                  </a:cubicBezTo>
                  <a:cubicBezTo>
                    <a:pt x="146" y="198"/>
                    <a:pt x="146" y="198"/>
                    <a:pt x="146" y="198"/>
                  </a:cubicBezTo>
                  <a:cubicBezTo>
                    <a:pt x="149" y="197"/>
                    <a:pt x="150" y="194"/>
                    <a:pt x="149" y="190"/>
                  </a:cubicBezTo>
                  <a:cubicBezTo>
                    <a:pt x="141" y="164"/>
                    <a:pt x="141" y="164"/>
                    <a:pt x="141" y="164"/>
                  </a:cubicBezTo>
                  <a:cubicBezTo>
                    <a:pt x="158" y="149"/>
                    <a:pt x="169" y="127"/>
                    <a:pt x="169" y="103"/>
                  </a:cubicBezTo>
                  <a:close/>
                  <a:moveTo>
                    <a:pt x="89" y="167"/>
                  </a:moveTo>
                  <a:cubicBezTo>
                    <a:pt x="54" y="167"/>
                    <a:pt x="25" y="138"/>
                    <a:pt x="25" y="103"/>
                  </a:cubicBezTo>
                  <a:cubicBezTo>
                    <a:pt x="25" y="67"/>
                    <a:pt x="54" y="39"/>
                    <a:pt x="89" y="39"/>
                  </a:cubicBezTo>
                  <a:cubicBezTo>
                    <a:pt x="124" y="39"/>
                    <a:pt x="153" y="67"/>
                    <a:pt x="153" y="103"/>
                  </a:cubicBezTo>
                  <a:cubicBezTo>
                    <a:pt x="153" y="138"/>
                    <a:pt x="124" y="167"/>
                    <a:pt x="89" y="167"/>
                  </a:cubicBezTo>
                  <a:close/>
                  <a:moveTo>
                    <a:pt x="97" y="111"/>
                  </a:moveTo>
                  <a:cubicBezTo>
                    <a:pt x="99" y="109"/>
                    <a:pt x="100" y="106"/>
                    <a:pt x="100" y="103"/>
                  </a:cubicBezTo>
                  <a:cubicBezTo>
                    <a:pt x="100" y="97"/>
                    <a:pt x="96" y="93"/>
                    <a:pt x="91" y="92"/>
                  </a:cubicBezTo>
                  <a:cubicBezTo>
                    <a:pt x="91" y="55"/>
                    <a:pt x="91" y="55"/>
                    <a:pt x="91" y="55"/>
                  </a:cubicBezTo>
                  <a:cubicBezTo>
                    <a:pt x="91" y="54"/>
                    <a:pt x="90" y="53"/>
                    <a:pt x="89" y="53"/>
                  </a:cubicBezTo>
                  <a:cubicBezTo>
                    <a:pt x="88" y="53"/>
                    <a:pt x="87" y="54"/>
                    <a:pt x="87" y="55"/>
                  </a:cubicBezTo>
                  <a:cubicBezTo>
                    <a:pt x="87" y="92"/>
                    <a:pt x="87" y="92"/>
                    <a:pt x="87" y="92"/>
                  </a:cubicBezTo>
                  <a:cubicBezTo>
                    <a:pt x="82" y="93"/>
                    <a:pt x="78" y="97"/>
                    <a:pt x="78" y="103"/>
                  </a:cubicBezTo>
                  <a:cubicBezTo>
                    <a:pt x="78" y="109"/>
                    <a:pt x="83" y="114"/>
                    <a:pt x="89" y="114"/>
                  </a:cubicBezTo>
                  <a:cubicBezTo>
                    <a:pt x="90" y="114"/>
                    <a:pt x="92" y="114"/>
                    <a:pt x="93" y="113"/>
                  </a:cubicBezTo>
                  <a:cubicBezTo>
                    <a:pt x="104" y="131"/>
                    <a:pt x="104" y="131"/>
                    <a:pt x="104" y="131"/>
                  </a:cubicBezTo>
                  <a:cubicBezTo>
                    <a:pt x="105" y="132"/>
                    <a:pt x="106" y="133"/>
                    <a:pt x="107" y="132"/>
                  </a:cubicBezTo>
                  <a:cubicBezTo>
                    <a:pt x="108" y="131"/>
                    <a:pt x="109" y="130"/>
                    <a:pt x="108" y="129"/>
                  </a:cubicBezTo>
                  <a:lnTo>
                    <a:pt x="97" y="1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89" name="组合 88"/>
          <p:cNvGrpSpPr/>
          <p:nvPr/>
        </p:nvGrpSpPr>
        <p:grpSpPr>
          <a:xfrm>
            <a:off x="9450817" y="3582933"/>
            <a:ext cx="645957" cy="1180395"/>
            <a:chOff x="9450817" y="3527513"/>
            <a:chExt cx="645957" cy="1180395"/>
          </a:xfrm>
        </p:grpSpPr>
        <p:sp>
          <p:nvSpPr>
            <p:cNvPr id="59" name="圆角矩形 58"/>
            <p:cNvSpPr/>
            <p:nvPr/>
          </p:nvSpPr>
          <p:spPr>
            <a:xfrm>
              <a:off x="9450817" y="3527513"/>
              <a:ext cx="645957" cy="1180395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3" name="Freeform 63"/>
            <p:cNvSpPr>
              <a:spLocks noChangeAspect="1" noEditPoints="1"/>
            </p:cNvSpPr>
            <p:nvPr/>
          </p:nvSpPr>
          <p:spPr bwMode="auto">
            <a:xfrm>
              <a:off x="9598038" y="4178250"/>
              <a:ext cx="351518" cy="399261"/>
            </a:xfrm>
            <a:custGeom>
              <a:avLst/>
              <a:gdLst>
                <a:gd name="T0" fmla="*/ 319 w 352"/>
                <a:gd name="T1" fmla="*/ 209 h 400"/>
                <a:gd name="T2" fmla="*/ 238 w 352"/>
                <a:gd name="T3" fmla="*/ 134 h 400"/>
                <a:gd name="T4" fmla="*/ 251 w 352"/>
                <a:gd name="T5" fmla="*/ 134 h 400"/>
                <a:gd name="T6" fmla="*/ 313 w 352"/>
                <a:gd name="T7" fmla="*/ 114 h 400"/>
                <a:gd name="T8" fmla="*/ 283 w 352"/>
                <a:gd name="T9" fmla="*/ 96 h 400"/>
                <a:gd name="T10" fmla="*/ 292 w 352"/>
                <a:gd name="T11" fmla="*/ 82 h 400"/>
                <a:gd name="T12" fmla="*/ 289 w 352"/>
                <a:gd name="T13" fmla="*/ 75 h 400"/>
                <a:gd name="T14" fmla="*/ 237 w 352"/>
                <a:gd name="T15" fmla="*/ 97 h 400"/>
                <a:gd name="T16" fmla="*/ 231 w 352"/>
                <a:gd name="T17" fmla="*/ 16 h 400"/>
                <a:gd name="T18" fmla="*/ 142 w 352"/>
                <a:gd name="T19" fmla="*/ 17 h 400"/>
                <a:gd name="T20" fmla="*/ 136 w 352"/>
                <a:gd name="T21" fmla="*/ 108 h 400"/>
                <a:gd name="T22" fmla="*/ 121 w 352"/>
                <a:gd name="T23" fmla="*/ 112 h 400"/>
                <a:gd name="T24" fmla="*/ 111 w 352"/>
                <a:gd name="T25" fmla="*/ 119 h 400"/>
                <a:gd name="T26" fmla="*/ 127 w 352"/>
                <a:gd name="T27" fmla="*/ 130 h 400"/>
                <a:gd name="T28" fmla="*/ 34 w 352"/>
                <a:gd name="T29" fmla="*/ 214 h 400"/>
                <a:gd name="T30" fmla="*/ 149 w 352"/>
                <a:gd name="T31" fmla="*/ 391 h 400"/>
                <a:gd name="T32" fmla="*/ 343 w 352"/>
                <a:gd name="T33" fmla="*/ 268 h 400"/>
                <a:gd name="T34" fmla="*/ 303 w 352"/>
                <a:gd name="T35" fmla="*/ 109 h 400"/>
                <a:gd name="T36" fmla="*/ 251 w 352"/>
                <a:gd name="T37" fmla="*/ 123 h 400"/>
                <a:gd name="T38" fmla="*/ 243 w 352"/>
                <a:gd name="T39" fmla="*/ 122 h 400"/>
                <a:gd name="T40" fmla="*/ 280 w 352"/>
                <a:gd name="T41" fmla="*/ 85 h 400"/>
                <a:gd name="T42" fmla="*/ 239 w 352"/>
                <a:gd name="T43" fmla="*/ 111 h 400"/>
                <a:gd name="T44" fmla="*/ 280 w 352"/>
                <a:gd name="T45" fmla="*/ 85 h 400"/>
                <a:gd name="T46" fmla="*/ 218 w 352"/>
                <a:gd name="T47" fmla="*/ 315 h 400"/>
                <a:gd name="T48" fmla="*/ 183 w 352"/>
                <a:gd name="T49" fmla="*/ 326 h 400"/>
                <a:gd name="T50" fmla="*/ 169 w 352"/>
                <a:gd name="T51" fmla="*/ 344 h 400"/>
                <a:gd name="T52" fmla="*/ 147 w 352"/>
                <a:gd name="T53" fmla="*/ 322 h 400"/>
                <a:gd name="T54" fmla="*/ 122 w 352"/>
                <a:gd name="T55" fmla="*/ 300 h 400"/>
                <a:gd name="T56" fmla="*/ 155 w 352"/>
                <a:gd name="T57" fmla="*/ 280 h 400"/>
                <a:gd name="T58" fmla="*/ 169 w 352"/>
                <a:gd name="T59" fmla="*/ 301 h 400"/>
                <a:gd name="T60" fmla="*/ 142 w 352"/>
                <a:gd name="T61" fmla="*/ 258 h 400"/>
                <a:gd name="T62" fmla="*/ 122 w 352"/>
                <a:gd name="T63" fmla="*/ 225 h 400"/>
                <a:gd name="T64" fmla="*/ 169 w 352"/>
                <a:gd name="T65" fmla="*/ 184 h 400"/>
                <a:gd name="T66" fmla="*/ 183 w 352"/>
                <a:gd name="T67" fmla="*/ 175 h 400"/>
                <a:gd name="T68" fmla="*/ 215 w 352"/>
                <a:gd name="T69" fmla="*/ 194 h 400"/>
                <a:gd name="T70" fmla="*/ 195 w 352"/>
                <a:gd name="T71" fmla="*/ 223 h 400"/>
                <a:gd name="T72" fmla="*/ 183 w 352"/>
                <a:gd name="T73" fmla="*/ 209 h 400"/>
                <a:gd name="T74" fmla="*/ 221 w 352"/>
                <a:gd name="T75" fmla="*/ 252 h 400"/>
                <a:gd name="T76" fmla="*/ 230 w 352"/>
                <a:gd name="T77" fmla="*/ 301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52" h="400">
                  <a:moveTo>
                    <a:pt x="343" y="268"/>
                  </a:moveTo>
                  <a:cubicBezTo>
                    <a:pt x="339" y="245"/>
                    <a:pt x="331" y="231"/>
                    <a:pt x="319" y="209"/>
                  </a:cubicBezTo>
                  <a:cubicBezTo>
                    <a:pt x="308" y="192"/>
                    <a:pt x="288" y="172"/>
                    <a:pt x="273" y="160"/>
                  </a:cubicBezTo>
                  <a:cubicBezTo>
                    <a:pt x="262" y="151"/>
                    <a:pt x="249" y="143"/>
                    <a:pt x="238" y="134"/>
                  </a:cubicBezTo>
                  <a:cubicBezTo>
                    <a:pt x="241" y="134"/>
                    <a:pt x="241" y="134"/>
                    <a:pt x="241" y="134"/>
                  </a:cubicBezTo>
                  <a:cubicBezTo>
                    <a:pt x="251" y="134"/>
                    <a:pt x="251" y="134"/>
                    <a:pt x="251" y="134"/>
                  </a:cubicBezTo>
                  <a:cubicBezTo>
                    <a:pt x="258" y="134"/>
                    <a:pt x="266" y="134"/>
                    <a:pt x="274" y="133"/>
                  </a:cubicBezTo>
                  <a:cubicBezTo>
                    <a:pt x="283" y="132"/>
                    <a:pt x="306" y="128"/>
                    <a:pt x="313" y="114"/>
                  </a:cubicBezTo>
                  <a:cubicBezTo>
                    <a:pt x="318" y="104"/>
                    <a:pt x="314" y="99"/>
                    <a:pt x="311" y="97"/>
                  </a:cubicBezTo>
                  <a:cubicBezTo>
                    <a:pt x="306" y="93"/>
                    <a:pt x="295" y="94"/>
                    <a:pt x="283" y="96"/>
                  </a:cubicBezTo>
                  <a:cubicBezTo>
                    <a:pt x="288" y="92"/>
                    <a:pt x="291" y="88"/>
                    <a:pt x="292" y="84"/>
                  </a:cubicBezTo>
                  <a:cubicBezTo>
                    <a:pt x="292" y="84"/>
                    <a:pt x="292" y="83"/>
                    <a:pt x="292" y="82"/>
                  </a:cubicBezTo>
                  <a:cubicBezTo>
                    <a:pt x="292" y="80"/>
                    <a:pt x="292" y="78"/>
                    <a:pt x="290" y="76"/>
                  </a:cubicBezTo>
                  <a:cubicBezTo>
                    <a:pt x="289" y="75"/>
                    <a:pt x="289" y="75"/>
                    <a:pt x="289" y="75"/>
                  </a:cubicBezTo>
                  <a:cubicBezTo>
                    <a:pt x="287" y="74"/>
                    <a:pt x="287" y="74"/>
                    <a:pt x="287" y="74"/>
                  </a:cubicBezTo>
                  <a:cubicBezTo>
                    <a:pt x="272" y="72"/>
                    <a:pt x="251" y="83"/>
                    <a:pt x="237" y="97"/>
                  </a:cubicBezTo>
                  <a:cubicBezTo>
                    <a:pt x="252" y="77"/>
                    <a:pt x="280" y="51"/>
                    <a:pt x="285" y="30"/>
                  </a:cubicBezTo>
                  <a:cubicBezTo>
                    <a:pt x="266" y="29"/>
                    <a:pt x="247" y="25"/>
                    <a:pt x="231" y="16"/>
                  </a:cubicBezTo>
                  <a:cubicBezTo>
                    <a:pt x="216" y="8"/>
                    <a:pt x="209" y="0"/>
                    <a:pt x="191" y="3"/>
                  </a:cubicBezTo>
                  <a:cubicBezTo>
                    <a:pt x="174" y="5"/>
                    <a:pt x="158" y="13"/>
                    <a:pt x="142" y="17"/>
                  </a:cubicBezTo>
                  <a:cubicBezTo>
                    <a:pt x="124" y="22"/>
                    <a:pt x="108" y="15"/>
                    <a:pt x="90" y="18"/>
                  </a:cubicBezTo>
                  <a:cubicBezTo>
                    <a:pt x="87" y="49"/>
                    <a:pt x="125" y="79"/>
                    <a:pt x="136" y="108"/>
                  </a:cubicBezTo>
                  <a:cubicBezTo>
                    <a:pt x="131" y="109"/>
                    <a:pt x="126" y="110"/>
                    <a:pt x="121" y="112"/>
                  </a:cubicBezTo>
                  <a:cubicBezTo>
                    <a:pt x="121" y="112"/>
                    <a:pt x="121" y="112"/>
                    <a:pt x="121" y="112"/>
                  </a:cubicBezTo>
                  <a:cubicBezTo>
                    <a:pt x="118" y="113"/>
                    <a:pt x="115" y="114"/>
                    <a:pt x="114" y="116"/>
                  </a:cubicBezTo>
                  <a:cubicBezTo>
                    <a:pt x="111" y="119"/>
                    <a:pt x="111" y="119"/>
                    <a:pt x="111" y="119"/>
                  </a:cubicBezTo>
                  <a:cubicBezTo>
                    <a:pt x="113" y="123"/>
                    <a:pt x="113" y="123"/>
                    <a:pt x="113" y="123"/>
                  </a:cubicBezTo>
                  <a:cubicBezTo>
                    <a:pt x="116" y="127"/>
                    <a:pt x="120" y="129"/>
                    <a:pt x="127" y="130"/>
                  </a:cubicBezTo>
                  <a:cubicBezTo>
                    <a:pt x="113" y="139"/>
                    <a:pt x="96" y="149"/>
                    <a:pt x="84" y="159"/>
                  </a:cubicBezTo>
                  <a:cubicBezTo>
                    <a:pt x="69" y="172"/>
                    <a:pt x="46" y="198"/>
                    <a:pt x="34" y="214"/>
                  </a:cubicBezTo>
                  <a:cubicBezTo>
                    <a:pt x="13" y="240"/>
                    <a:pt x="0" y="275"/>
                    <a:pt x="6" y="307"/>
                  </a:cubicBezTo>
                  <a:cubicBezTo>
                    <a:pt x="18" y="370"/>
                    <a:pt x="92" y="391"/>
                    <a:pt x="149" y="391"/>
                  </a:cubicBezTo>
                  <a:cubicBezTo>
                    <a:pt x="212" y="391"/>
                    <a:pt x="293" y="400"/>
                    <a:pt x="335" y="348"/>
                  </a:cubicBezTo>
                  <a:cubicBezTo>
                    <a:pt x="352" y="327"/>
                    <a:pt x="347" y="295"/>
                    <a:pt x="343" y="268"/>
                  </a:cubicBezTo>
                  <a:close/>
                  <a:moveTo>
                    <a:pt x="305" y="105"/>
                  </a:moveTo>
                  <a:cubicBezTo>
                    <a:pt x="305" y="105"/>
                    <a:pt x="305" y="106"/>
                    <a:pt x="303" y="109"/>
                  </a:cubicBezTo>
                  <a:cubicBezTo>
                    <a:pt x="299" y="117"/>
                    <a:pt x="284" y="121"/>
                    <a:pt x="273" y="123"/>
                  </a:cubicBezTo>
                  <a:cubicBezTo>
                    <a:pt x="266" y="124"/>
                    <a:pt x="258" y="124"/>
                    <a:pt x="251" y="123"/>
                  </a:cubicBezTo>
                  <a:cubicBezTo>
                    <a:pt x="243" y="123"/>
                    <a:pt x="243" y="123"/>
                    <a:pt x="243" y="123"/>
                  </a:cubicBezTo>
                  <a:cubicBezTo>
                    <a:pt x="243" y="122"/>
                    <a:pt x="243" y="122"/>
                    <a:pt x="243" y="122"/>
                  </a:cubicBezTo>
                  <a:cubicBezTo>
                    <a:pt x="263" y="112"/>
                    <a:pt x="300" y="101"/>
                    <a:pt x="305" y="105"/>
                  </a:cubicBezTo>
                  <a:close/>
                  <a:moveTo>
                    <a:pt x="280" y="85"/>
                  </a:moveTo>
                  <a:cubicBezTo>
                    <a:pt x="275" y="90"/>
                    <a:pt x="260" y="99"/>
                    <a:pt x="251" y="104"/>
                  </a:cubicBezTo>
                  <a:cubicBezTo>
                    <a:pt x="247" y="106"/>
                    <a:pt x="243" y="108"/>
                    <a:pt x="239" y="111"/>
                  </a:cubicBezTo>
                  <a:cubicBezTo>
                    <a:pt x="239" y="111"/>
                    <a:pt x="239" y="111"/>
                    <a:pt x="239" y="111"/>
                  </a:cubicBezTo>
                  <a:cubicBezTo>
                    <a:pt x="249" y="98"/>
                    <a:pt x="267" y="86"/>
                    <a:pt x="280" y="85"/>
                  </a:cubicBezTo>
                  <a:close/>
                  <a:moveTo>
                    <a:pt x="230" y="301"/>
                  </a:moveTo>
                  <a:cubicBezTo>
                    <a:pt x="227" y="306"/>
                    <a:pt x="223" y="311"/>
                    <a:pt x="218" y="315"/>
                  </a:cubicBezTo>
                  <a:cubicBezTo>
                    <a:pt x="213" y="319"/>
                    <a:pt x="208" y="322"/>
                    <a:pt x="203" y="323"/>
                  </a:cubicBezTo>
                  <a:cubicBezTo>
                    <a:pt x="197" y="325"/>
                    <a:pt x="191" y="326"/>
                    <a:pt x="183" y="326"/>
                  </a:cubicBezTo>
                  <a:cubicBezTo>
                    <a:pt x="183" y="344"/>
                    <a:pt x="183" y="344"/>
                    <a:pt x="183" y="344"/>
                  </a:cubicBezTo>
                  <a:cubicBezTo>
                    <a:pt x="169" y="344"/>
                    <a:pt x="169" y="344"/>
                    <a:pt x="169" y="344"/>
                  </a:cubicBezTo>
                  <a:cubicBezTo>
                    <a:pt x="169" y="326"/>
                    <a:pt x="169" y="326"/>
                    <a:pt x="169" y="326"/>
                  </a:cubicBezTo>
                  <a:cubicBezTo>
                    <a:pt x="160" y="326"/>
                    <a:pt x="152" y="324"/>
                    <a:pt x="147" y="322"/>
                  </a:cubicBezTo>
                  <a:cubicBezTo>
                    <a:pt x="141" y="320"/>
                    <a:pt x="136" y="317"/>
                    <a:pt x="132" y="313"/>
                  </a:cubicBezTo>
                  <a:cubicBezTo>
                    <a:pt x="127" y="309"/>
                    <a:pt x="124" y="305"/>
                    <a:pt x="122" y="300"/>
                  </a:cubicBezTo>
                  <a:cubicBezTo>
                    <a:pt x="120" y="296"/>
                    <a:pt x="118" y="291"/>
                    <a:pt x="117" y="284"/>
                  </a:cubicBezTo>
                  <a:cubicBezTo>
                    <a:pt x="155" y="280"/>
                    <a:pt x="155" y="280"/>
                    <a:pt x="155" y="280"/>
                  </a:cubicBezTo>
                  <a:cubicBezTo>
                    <a:pt x="156" y="286"/>
                    <a:pt x="158" y="291"/>
                    <a:pt x="160" y="293"/>
                  </a:cubicBezTo>
                  <a:cubicBezTo>
                    <a:pt x="162" y="296"/>
                    <a:pt x="165" y="299"/>
                    <a:pt x="169" y="301"/>
                  </a:cubicBezTo>
                  <a:cubicBezTo>
                    <a:pt x="169" y="267"/>
                    <a:pt x="169" y="267"/>
                    <a:pt x="169" y="267"/>
                  </a:cubicBezTo>
                  <a:cubicBezTo>
                    <a:pt x="156" y="264"/>
                    <a:pt x="147" y="261"/>
                    <a:pt x="142" y="258"/>
                  </a:cubicBezTo>
                  <a:cubicBezTo>
                    <a:pt x="137" y="255"/>
                    <a:pt x="132" y="251"/>
                    <a:pt x="128" y="246"/>
                  </a:cubicBezTo>
                  <a:cubicBezTo>
                    <a:pt x="124" y="240"/>
                    <a:pt x="122" y="233"/>
                    <a:pt x="122" y="225"/>
                  </a:cubicBezTo>
                  <a:cubicBezTo>
                    <a:pt x="122" y="213"/>
                    <a:pt x="126" y="204"/>
                    <a:pt x="134" y="196"/>
                  </a:cubicBezTo>
                  <a:cubicBezTo>
                    <a:pt x="142" y="189"/>
                    <a:pt x="154" y="185"/>
                    <a:pt x="169" y="184"/>
                  </a:cubicBezTo>
                  <a:cubicBezTo>
                    <a:pt x="169" y="175"/>
                    <a:pt x="169" y="175"/>
                    <a:pt x="169" y="175"/>
                  </a:cubicBezTo>
                  <a:cubicBezTo>
                    <a:pt x="183" y="175"/>
                    <a:pt x="183" y="175"/>
                    <a:pt x="183" y="175"/>
                  </a:cubicBezTo>
                  <a:cubicBezTo>
                    <a:pt x="183" y="184"/>
                    <a:pt x="183" y="184"/>
                    <a:pt x="183" y="184"/>
                  </a:cubicBezTo>
                  <a:cubicBezTo>
                    <a:pt x="197" y="185"/>
                    <a:pt x="208" y="188"/>
                    <a:pt x="215" y="194"/>
                  </a:cubicBezTo>
                  <a:cubicBezTo>
                    <a:pt x="223" y="200"/>
                    <a:pt x="228" y="208"/>
                    <a:pt x="230" y="218"/>
                  </a:cubicBezTo>
                  <a:cubicBezTo>
                    <a:pt x="195" y="223"/>
                    <a:pt x="195" y="223"/>
                    <a:pt x="195" y="223"/>
                  </a:cubicBezTo>
                  <a:cubicBezTo>
                    <a:pt x="193" y="219"/>
                    <a:pt x="191" y="216"/>
                    <a:pt x="190" y="214"/>
                  </a:cubicBezTo>
                  <a:cubicBezTo>
                    <a:pt x="189" y="212"/>
                    <a:pt x="186" y="211"/>
                    <a:pt x="183" y="209"/>
                  </a:cubicBezTo>
                  <a:cubicBezTo>
                    <a:pt x="183" y="236"/>
                    <a:pt x="183" y="236"/>
                    <a:pt x="183" y="236"/>
                  </a:cubicBezTo>
                  <a:cubicBezTo>
                    <a:pt x="202" y="241"/>
                    <a:pt x="215" y="247"/>
                    <a:pt x="221" y="252"/>
                  </a:cubicBezTo>
                  <a:cubicBezTo>
                    <a:pt x="230" y="260"/>
                    <a:pt x="234" y="270"/>
                    <a:pt x="234" y="282"/>
                  </a:cubicBezTo>
                  <a:cubicBezTo>
                    <a:pt x="234" y="288"/>
                    <a:pt x="233" y="295"/>
                    <a:pt x="230" y="30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85" name="组合 84"/>
          <p:cNvGrpSpPr/>
          <p:nvPr/>
        </p:nvGrpSpPr>
        <p:grpSpPr>
          <a:xfrm>
            <a:off x="2095228" y="3582933"/>
            <a:ext cx="645957" cy="1180395"/>
            <a:chOff x="2095228" y="3527513"/>
            <a:chExt cx="645957" cy="1180395"/>
          </a:xfrm>
        </p:grpSpPr>
        <p:sp>
          <p:nvSpPr>
            <p:cNvPr id="55" name="圆角矩形 54"/>
            <p:cNvSpPr/>
            <p:nvPr/>
          </p:nvSpPr>
          <p:spPr>
            <a:xfrm>
              <a:off x="2095228" y="3527513"/>
              <a:ext cx="645957" cy="1180395"/>
            </a:xfrm>
            <a:prstGeom prst="roundRect">
              <a:avLst>
                <a:gd name="adj" fmla="val 50000"/>
              </a:avLst>
            </a:prstGeom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4" name="Freeform 23"/>
            <p:cNvSpPr/>
            <p:nvPr/>
          </p:nvSpPr>
          <p:spPr bwMode="auto">
            <a:xfrm>
              <a:off x="2213238" y="4178251"/>
              <a:ext cx="409932" cy="369809"/>
            </a:xfrm>
            <a:custGeom>
              <a:avLst/>
              <a:gdLst>
                <a:gd name="T0" fmla="*/ 359 w 367"/>
                <a:gd name="T1" fmla="*/ 169 h 324"/>
                <a:gd name="T2" fmla="*/ 199 w 367"/>
                <a:gd name="T3" fmla="*/ 8 h 324"/>
                <a:gd name="T4" fmla="*/ 169 w 367"/>
                <a:gd name="T5" fmla="*/ 8 h 324"/>
                <a:gd name="T6" fmla="*/ 8 w 367"/>
                <a:gd name="T7" fmla="*/ 169 h 324"/>
                <a:gd name="T8" fmla="*/ 15 w 367"/>
                <a:gd name="T9" fmla="*/ 184 h 324"/>
                <a:gd name="T10" fmla="*/ 49 w 367"/>
                <a:gd name="T11" fmla="*/ 184 h 324"/>
                <a:gd name="T12" fmla="*/ 49 w 367"/>
                <a:gd name="T13" fmla="*/ 308 h 324"/>
                <a:gd name="T14" fmla="*/ 65 w 367"/>
                <a:gd name="T15" fmla="*/ 324 h 324"/>
                <a:gd name="T16" fmla="*/ 143 w 367"/>
                <a:gd name="T17" fmla="*/ 324 h 324"/>
                <a:gd name="T18" fmla="*/ 143 w 367"/>
                <a:gd name="T19" fmla="*/ 200 h 324"/>
                <a:gd name="T20" fmla="*/ 225 w 367"/>
                <a:gd name="T21" fmla="*/ 200 h 324"/>
                <a:gd name="T22" fmla="*/ 225 w 367"/>
                <a:gd name="T23" fmla="*/ 324 h 324"/>
                <a:gd name="T24" fmla="*/ 306 w 367"/>
                <a:gd name="T25" fmla="*/ 324 h 324"/>
                <a:gd name="T26" fmla="*/ 319 w 367"/>
                <a:gd name="T27" fmla="*/ 308 h 324"/>
                <a:gd name="T28" fmla="*/ 319 w 367"/>
                <a:gd name="T29" fmla="*/ 184 h 324"/>
                <a:gd name="T30" fmla="*/ 352 w 367"/>
                <a:gd name="T31" fmla="*/ 184 h 324"/>
                <a:gd name="T32" fmla="*/ 359 w 367"/>
                <a:gd name="T33" fmla="*/ 169 h 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67" h="324">
                  <a:moveTo>
                    <a:pt x="359" y="169"/>
                  </a:moveTo>
                  <a:cubicBezTo>
                    <a:pt x="199" y="8"/>
                    <a:pt x="199" y="8"/>
                    <a:pt x="199" y="8"/>
                  </a:cubicBezTo>
                  <a:cubicBezTo>
                    <a:pt x="190" y="0"/>
                    <a:pt x="177" y="0"/>
                    <a:pt x="169" y="8"/>
                  </a:cubicBezTo>
                  <a:cubicBezTo>
                    <a:pt x="8" y="169"/>
                    <a:pt x="8" y="169"/>
                    <a:pt x="8" y="169"/>
                  </a:cubicBezTo>
                  <a:cubicBezTo>
                    <a:pt x="0" y="177"/>
                    <a:pt x="3" y="184"/>
                    <a:pt x="15" y="184"/>
                  </a:cubicBezTo>
                  <a:cubicBezTo>
                    <a:pt x="49" y="184"/>
                    <a:pt x="49" y="184"/>
                    <a:pt x="49" y="184"/>
                  </a:cubicBezTo>
                  <a:cubicBezTo>
                    <a:pt x="49" y="308"/>
                    <a:pt x="49" y="308"/>
                    <a:pt x="49" y="308"/>
                  </a:cubicBezTo>
                  <a:cubicBezTo>
                    <a:pt x="49" y="317"/>
                    <a:pt x="49" y="324"/>
                    <a:pt x="65" y="324"/>
                  </a:cubicBezTo>
                  <a:cubicBezTo>
                    <a:pt x="143" y="324"/>
                    <a:pt x="143" y="324"/>
                    <a:pt x="143" y="324"/>
                  </a:cubicBezTo>
                  <a:cubicBezTo>
                    <a:pt x="143" y="200"/>
                    <a:pt x="143" y="200"/>
                    <a:pt x="143" y="200"/>
                  </a:cubicBezTo>
                  <a:cubicBezTo>
                    <a:pt x="225" y="200"/>
                    <a:pt x="225" y="200"/>
                    <a:pt x="225" y="200"/>
                  </a:cubicBezTo>
                  <a:cubicBezTo>
                    <a:pt x="225" y="324"/>
                    <a:pt x="225" y="324"/>
                    <a:pt x="225" y="324"/>
                  </a:cubicBezTo>
                  <a:cubicBezTo>
                    <a:pt x="306" y="324"/>
                    <a:pt x="306" y="324"/>
                    <a:pt x="306" y="324"/>
                  </a:cubicBezTo>
                  <a:cubicBezTo>
                    <a:pt x="319" y="324"/>
                    <a:pt x="319" y="317"/>
                    <a:pt x="319" y="308"/>
                  </a:cubicBezTo>
                  <a:cubicBezTo>
                    <a:pt x="319" y="184"/>
                    <a:pt x="319" y="184"/>
                    <a:pt x="319" y="184"/>
                  </a:cubicBezTo>
                  <a:cubicBezTo>
                    <a:pt x="352" y="184"/>
                    <a:pt x="352" y="184"/>
                    <a:pt x="352" y="184"/>
                  </a:cubicBezTo>
                  <a:cubicBezTo>
                    <a:pt x="364" y="184"/>
                    <a:pt x="367" y="177"/>
                    <a:pt x="359" y="16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</p:grpSp>
      <p:sp>
        <p:nvSpPr>
          <p:cNvPr id="6" name="椭圆 5"/>
          <p:cNvSpPr/>
          <p:nvPr/>
        </p:nvSpPr>
        <p:spPr>
          <a:xfrm>
            <a:off x="1440653" y="2153179"/>
            <a:ext cx="1955102" cy="1955100"/>
          </a:xfrm>
          <a:prstGeom prst="ellipse">
            <a:avLst/>
          </a:prstGeom>
          <a:gradFill rotWithShape="1">
            <a:gsLst>
              <a:gs pos="63000">
                <a:srgbClr val="ECECEC"/>
              </a:gs>
              <a:gs pos="100000">
                <a:srgbClr val="F7F7F7"/>
              </a:gs>
              <a:gs pos="9000">
                <a:srgbClr val="BEBEBE"/>
              </a:gs>
            </a:gsLst>
            <a:lin ang="7800000" scaled="0"/>
          </a:gradFill>
          <a:ln w="34925">
            <a:gradFill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7800000" scaled="0"/>
            </a:gradFill>
          </a:ln>
          <a:effectLst>
            <a:outerShdw blurRad="203200" dist="127000" dir="7200000" sx="102000" sy="102000" algn="ctr" rotWithShape="0">
              <a:schemeClr val="tx1">
                <a:lumMod val="90000"/>
                <a:lumOff val="10000"/>
                <a:alpha val="40000"/>
              </a:schemeClr>
            </a:outerShdw>
          </a:effectLst>
        </p:spPr>
        <p:txBody>
          <a:bodyPr wrap="none" anchor="ctr"/>
          <a:lstStyle/>
          <a:p>
            <a:pPr latinLnBrk="1"/>
            <a:endParaRPr kumimoji="1" lang="zh-CN" altLang="en-US" sz="2400">
              <a:solidFill>
                <a:srgbClr val="000000"/>
              </a:solidFill>
              <a:latin typeface="Gulim" panose="020B0600000101010101" charset="-127"/>
              <a:ea typeface="Gulim" panose="020B0600000101010101" charset="-127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3279550" y="3709281"/>
            <a:ext cx="1955102" cy="1955100"/>
          </a:xfrm>
          <a:prstGeom prst="ellipse">
            <a:avLst/>
          </a:prstGeom>
          <a:gradFill rotWithShape="1">
            <a:gsLst>
              <a:gs pos="63000">
                <a:srgbClr val="ECECEC"/>
              </a:gs>
              <a:gs pos="100000">
                <a:srgbClr val="F7F7F7"/>
              </a:gs>
              <a:gs pos="9000">
                <a:srgbClr val="BEBEBE"/>
              </a:gs>
            </a:gsLst>
            <a:lin ang="7800000" scaled="0"/>
          </a:gradFill>
          <a:ln w="34925">
            <a:gradFill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7800000" scaled="0"/>
            </a:gradFill>
          </a:ln>
          <a:effectLst>
            <a:outerShdw blurRad="203200" dist="127000" dir="7200000" sx="102000" sy="102000" algn="ctr" rotWithShape="0">
              <a:schemeClr val="tx1">
                <a:lumMod val="90000"/>
                <a:lumOff val="10000"/>
                <a:alpha val="40000"/>
              </a:schemeClr>
            </a:outerShdw>
          </a:effectLst>
        </p:spPr>
        <p:txBody>
          <a:bodyPr wrap="none" anchor="ctr"/>
          <a:lstStyle/>
          <a:p>
            <a:pPr latinLnBrk="1"/>
            <a:endParaRPr kumimoji="1" lang="zh-CN" altLang="en-US" sz="2400">
              <a:solidFill>
                <a:srgbClr val="000000"/>
              </a:solidFill>
              <a:latin typeface="Gulim" panose="020B0600000101010101" charset="-127"/>
              <a:ea typeface="Gulim" panose="020B0600000101010101" charset="-127"/>
            </a:endParaRPr>
          </a:p>
        </p:txBody>
      </p:sp>
      <p:sp>
        <p:nvSpPr>
          <p:cNvPr id="23" name="椭圆 22"/>
          <p:cNvSpPr/>
          <p:nvPr/>
        </p:nvSpPr>
        <p:spPr>
          <a:xfrm>
            <a:off x="5118451" y="2153179"/>
            <a:ext cx="1955102" cy="1955100"/>
          </a:xfrm>
          <a:prstGeom prst="ellipse">
            <a:avLst/>
          </a:prstGeom>
          <a:gradFill rotWithShape="1">
            <a:gsLst>
              <a:gs pos="63000">
                <a:srgbClr val="ECECEC"/>
              </a:gs>
              <a:gs pos="100000">
                <a:srgbClr val="F7F7F7"/>
              </a:gs>
              <a:gs pos="9000">
                <a:srgbClr val="BEBEBE"/>
              </a:gs>
            </a:gsLst>
            <a:lin ang="7800000" scaled="0"/>
          </a:gradFill>
          <a:ln w="34925">
            <a:gradFill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7800000" scaled="0"/>
            </a:gradFill>
          </a:ln>
          <a:effectLst>
            <a:outerShdw blurRad="203200" dist="127000" dir="7200000" sx="102000" sy="102000" algn="ctr" rotWithShape="0">
              <a:schemeClr val="tx1">
                <a:lumMod val="90000"/>
                <a:lumOff val="10000"/>
                <a:alpha val="40000"/>
              </a:schemeClr>
            </a:outerShdw>
          </a:effectLst>
        </p:spPr>
        <p:txBody>
          <a:bodyPr wrap="none" anchor="ctr"/>
          <a:lstStyle/>
          <a:p>
            <a:pPr latinLnBrk="1"/>
            <a:endParaRPr kumimoji="1" lang="zh-CN" altLang="en-US" sz="2400">
              <a:solidFill>
                <a:srgbClr val="000000"/>
              </a:solidFill>
              <a:latin typeface="Gulim" panose="020B0600000101010101" charset="-127"/>
              <a:ea typeface="Gulim" panose="020B0600000101010101" charset="-127"/>
            </a:endParaRPr>
          </a:p>
        </p:txBody>
      </p:sp>
      <p:sp>
        <p:nvSpPr>
          <p:cNvPr id="29" name="椭圆 28"/>
          <p:cNvSpPr/>
          <p:nvPr/>
        </p:nvSpPr>
        <p:spPr>
          <a:xfrm>
            <a:off x="6957348" y="3709281"/>
            <a:ext cx="1955102" cy="1955100"/>
          </a:xfrm>
          <a:prstGeom prst="ellipse">
            <a:avLst/>
          </a:prstGeom>
          <a:gradFill rotWithShape="1">
            <a:gsLst>
              <a:gs pos="63000">
                <a:srgbClr val="ECECEC"/>
              </a:gs>
              <a:gs pos="100000">
                <a:srgbClr val="F7F7F7"/>
              </a:gs>
              <a:gs pos="9000">
                <a:srgbClr val="BEBEBE"/>
              </a:gs>
            </a:gsLst>
            <a:lin ang="7800000" scaled="0"/>
          </a:gradFill>
          <a:ln w="34925">
            <a:gradFill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7800000" scaled="0"/>
            </a:gradFill>
          </a:ln>
          <a:effectLst>
            <a:outerShdw blurRad="203200" dist="127000" dir="7200000" sx="102000" sy="102000" algn="ctr" rotWithShape="0">
              <a:schemeClr val="tx1">
                <a:lumMod val="90000"/>
                <a:lumOff val="10000"/>
                <a:alpha val="40000"/>
              </a:schemeClr>
            </a:outerShdw>
          </a:effectLst>
        </p:spPr>
        <p:txBody>
          <a:bodyPr wrap="none" anchor="ctr"/>
          <a:lstStyle/>
          <a:p>
            <a:pPr latinLnBrk="1"/>
            <a:endParaRPr kumimoji="1" lang="zh-CN" altLang="en-US" sz="2400">
              <a:solidFill>
                <a:srgbClr val="000000"/>
              </a:solidFill>
              <a:latin typeface="Gulim" panose="020B0600000101010101" charset="-127"/>
              <a:ea typeface="Gulim" panose="020B0600000101010101" charset="-127"/>
            </a:endParaRPr>
          </a:p>
        </p:txBody>
      </p:sp>
      <p:sp>
        <p:nvSpPr>
          <p:cNvPr id="35" name="椭圆 34"/>
          <p:cNvSpPr/>
          <p:nvPr/>
        </p:nvSpPr>
        <p:spPr>
          <a:xfrm>
            <a:off x="8796247" y="2153179"/>
            <a:ext cx="1955102" cy="1955100"/>
          </a:xfrm>
          <a:prstGeom prst="ellipse">
            <a:avLst/>
          </a:prstGeom>
          <a:gradFill rotWithShape="1">
            <a:gsLst>
              <a:gs pos="63000">
                <a:srgbClr val="ECECEC"/>
              </a:gs>
              <a:gs pos="100000">
                <a:srgbClr val="F7F7F7"/>
              </a:gs>
              <a:gs pos="9000">
                <a:srgbClr val="BEBEBE"/>
              </a:gs>
            </a:gsLst>
            <a:lin ang="7800000" scaled="0"/>
          </a:gradFill>
          <a:ln w="34925">
            <a:gradFill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7800000" scaled="0"/>
            </a:gradFill>
          </a:ln>
          <a:effectLst>
            <a:outerShdw blurRad="203200" dist="127000" dir="7200000" sx="102000" sy="102000" algn="ctr" rotWithShape="0">
              <a:schemeClr val="tx1">
                <a:lumMod val="90000"/>
                <a:lumOff val="10000"/>
                <a:alpha val="40000"/>
              </a:schemeClr>
            </a:outerShdw>
          </a:effectLst>
        </p:spPr>
        <p:txBody>
          <a:bodyPr wrap="none" anchor="ctr"/>
          <a:lstStyle/>
          <a:p>
            <a:pPr latinLnBrk="1"/>
            <a:endParaRPr kumimoji="1" lang="zh-CN" altLang="en-US" sz="2400">
              <a:solidFill>
                <a:srgbClr val="000000"/>
              </a:solidFill>
              <a:latin typeface="Gulim" panose="020B0600000101010101" charset="-127"/>
              <a:ea typeface="Gulim" panose="020B0600000101010101" charset="-127"/>
            </a:endParaRPr>
          </a:p>
        </p:txBody>
      </p:sp>
      <p:sp>
        <p:nvSpPr>
          <p:cNvPr id="61" name="TextBox 10"/>
          <p:cNvSpPr txBox="1"/>
          <p:nvPr/>
        </p:nvSpPr>
        <p:spPr>
          <a:xfrm>
            <a:off x="1579263" y="2533579"/>
            <a:ext cx="167788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在此录入上述图片的描述说明</a:t>
            </a:r>
            <a:r>
              <a:rPr lang="zh-CN" altLang="en-US" sz="1400" kern="0" dirty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，</a:t>
            </a:r>
            <a:r>
              <a:rPr kumimoji="0" lang="zh-CN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在此录入上述图片的描述说明</a:t>
            </a: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>
                  <a:lumMod val="75000"/>
                  <a:lumOff val="25000"/>
                </a:sys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62" name="TextBox 15"/>
          <p:cNvSpPr txBox="1"/>
          <p:nvPr/>
        </p:nvSpPr>
        <p:spPr>
          <a:xfrm>
            <a:off x="1734127" y="3499366"/>
            <a:ext cx="1368152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>
              <a:lnSpc>
                <a:spcPct val="130000"/>
              </a:lnSpc>
              <a:defRPr sz="5400" b="1">
                <a:solidFill>
                  <a:schemeClr val="tx1">
                    <a:lumMod val="65000"/>
                    <a:lumOff val="35000"/>
                  </a:schemeClr>
                </a:solidFill>
                <a:latin typeface="Agency FB" pitchFamily="34" charset="0"/>
                <a:ea typeface="微软雅黑" panose="020B0503020204020204" pitchFamily="34" charset="-122"/>
                <a:cs typeface="Calibri" panose="020F0502020204030204" pitchFamily="34" charset="0"/>
              </a:defRPr>
            </a:lvl1pPr>
          </a:lstStyle>
          <a:p>
            <a:pPr marL="0" marR="0" lvl="0" indent="0" algn="ctr" defTabSz="91440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Arial Rounded MT Bold" pitchFamily="34" charset="0"/>
                <a:ea typeface="微软雅黑" panose="020B0503020204020204" pitchFamily="34" charset="-122"/>
                <a:cs typeface="Calibri" panose="020F0502020204030204" pitchFamily="34" charset="0"/>
              </a:rPr>
              <a:t>添加主题</a:t>
            </a: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>
                  <a:lumMod val="75000"/>
                  <a:lumOff val="25000"/>
                </a:sysClr>
              </a:solidFill>
              <a:effectLst/>
              <a:uLnTx/>
              <a:uFillTx/>
              <a:latin typeface="Arial Rounded MT Bold" pitchFamily="34" charset="0"/>
              <a:ea typeface="微软雅黑" panose="020B0503020204020204" pitchFamily="34" charset="-122"/>
              <a:cs typeface="Calibri" panose="020F0502020204030204" pitchFamily="34" charset="0"/>
            </a:endParaRPr>
          </a:p>
        </p:txBody>
      </p:sp>
      <p:sp>
        <p:nvSpPr>
          <p:cNvPr id="71" name="TextBox 10"/>
          <p:cNvSpPr txBox="1"/>
          <p:nvPr/>
        </p:nvSpPr>
        <p:spPr>
          <a:xfrm>
            <a:off x="5257061" y="2533579"/>
            <a:ext cx="167788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在此录入上述图片的描述说明</a:t>
            </a:r>
            <a:r>
              <a:rPr lang="zh-CN" altLang="en-US" sz="1400" kern="0" dirty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，</a:t>
            </a:r>
            <a:r>
              <a:rPr kumimoji="0" lang="zh-CN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在此录入上述图片的描述说明</a:t>
            </a: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>
                  <a:lumMod val="75000"/>
                  <a:lumOff val="25000"/>
                </a:sys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72" name="TextBox 15"/>
          <p:cNvSpPr txBox="1"/>
          <p:nvPr/>
        </p:nvSpPr>
        <p:spPr>
          <a:xfrm>
            <a:off x="5411925" y="3499366"/>
            <a:ext cx="1368152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>
              <a:lnSpc>
                <a:spcPct val="130000"/>
              </a:lnSpc>
              <a:defRPr sz="5400" b="1">
                <a:solidFill>
                  <a:schemeClr val="tx1">
                    <a:lumMod val="65000"/>
                    <a:lumOff val="35000"/>
                  </a:schemeClr>
                </a:solidFill>
                <a:latin typeface="Agency FB" pitchFamily="34" charset="0"/>
                <a:ea typeface="微软雅黑" panose="020B0503020204020204" pitchFamily="34" charset="-122"/>
                <a:cs typeface="Calibri" panose="020F0502020204030204" pitchFamily="34" charset="0"/>
              </a:defRPr>
            </a:lvl1pPr>
          </a:lstStyle>
          <a:p>
            <a:pPr marL="0" marR="0" lvl="0" indent="0" algn="ctr" defTabSz="91440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Arial Rounded MT Bold" pitchFamily="34" charset="0"/>
                <a:ea typeface="微软雅黑" panose="020B0503020204020204" pitchFamily="34" charset="-122"/>
                <a:cs typeface="Calibri" panose="020F0502020204030204" pitchFamily="34" charset="0"/>
              </a:rPr>
              <a:t>添加主题</a:t>
            </a: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>
                  <a:lumMod val="75000"/>
                  <a:lumOff val="25000"/>
                </a:sysClr>
              </a:solidFill>
              <a:effectLst/>
              <a:uLnTx/>
              <a:uFillTx/>
              <a:latin typeface="Arial Rounded MT Bold" pitchFamily="34" charset="0"/>
              <a:ea typeface="微软雅黑" panose="020B0503020204020204" pitchFamily="34" charset="-122"/>
              <a:cs typeface="Calibri" panose="020F0502020204030204" pitchFamily="34" charset="0"/>
            </a:endParaRPr>
          </a:p>
        </p:txBody>
      </p:sp>
      <p:sp>
        <p:nvSpPr>
          <p:cNvPr id="73" name="TextBox 10"/>
          <p:cNvSpPr txBox="1"/>
          <p:nvPr/>
        </p:nvSpPr>
        <p:spPr>
          <a:xfrm>
            <a:off x="8934857" y="2533579"/>
            <a:ext cx="167788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在此录入上述图片的描述说明</a:t>
            </a:r>
            <a:r>
              <a:rPr lang="zh-CN" altLang="en-US" sz="1400" kern="0" dirty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，</a:t>
            </a:r>
            <a:r>
              <a:rPr kumimoji="0" lang="zh-CN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在此录入上述图片的描述说明</a:t>
            </a: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>
                  <a:lumMod val="75000"/>
                  <a:lumOff val="25000"/>
                </a:sys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74" name="TextBox 15"/>
          <p:cNvSpPr txBox="1"/>
          <p:nvPr/>
        </p:nvSpPr>
        <p:spPr>
          <a:xfrm>
            <a:off x="9089721" y="3499366"/>
            <a:ext cx="1368152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>
              <a:lnSpc>
                <a:spcPct val="130000"/>
              </a:lnSpc>
              <a:defRPr sz="5400" b="1">
                <a:solidFill>
                  <a:schemeClr val="tx1">
                    <a:lumMod val="65000"/>
                    <a:lumOff val="35000"/>
                  </a:schemeClr>
                </a:solidFill>
                <a:latin typeface="Agency FB" pitchFamily="34" charset="0"/>
                <a:ea typeface="微软雅黑" panose="020B0503020204020204" pitchFamily="34" charset="-122"/>
                <a:cs typeface="Calibri" panose="020F0502020204030204" pitchFamily="34" charset="0"/>
              </a:defRPr>
            </a:lvl1pPr>
          </a:lstStyle>
          <a:p>
            <a:pPr marL="0" marR="0" lvl="0" indent="0" algn="ctr" defTabSz="91440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Arial Rounded MT Bold" pitchFamily="34" charset="0"/>
                <a:ea typeface="微软雅黑" panose="020B0503020204020204" pitchFamily="34" charset="-122"/>
                <a:cs typeface="Calibri" panose="020F0502020204030204" pitchFamily="34" charset="0"/>
              </a:rPr>
              <a:t>添加主题</a:t>
            </a: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>
                  <a:lumMod val="75000"/>
                  <a:lumOff val="25000"/>
                </a:sysClr>
              </a:solidFill>
              <a:effectLst/>
              <a:uLnTx/>
              <a:uFillTx/>
              <a:latin typeface="Arial Rounded MT Bold" pitchFamily="34" charset="0"/>
              <a:ea typeface="微软雅黑" panose="020B0503020204020204" pitchFamily="34" charset="-122"/>
              <a:cs typeface="Calibri" panose="020F0502020204030204" pitchFamily="34" charset="0"/>
            </a:endParaRPr>
          </a:p>
        </p:txBody>
      </p:sp>
      <p:sp>
        <p:nvSpPr>
          <p:cNvPr id="76" name="TextBox 10"/>
          <p:cNvSpPr txBox="1"/>
          <p:nvPr/>
        </p:nvSpPr>
        <p:spPr>
          <a:xfrm>
            <a:off x="3418162" y="4403028"/>
            <a:ext cx="167788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在此录入上述图片的描述说明</a:t>
            </a:r>
            <a:r>
              <a:rPr lang="zh-CN" altLang="en-US" sz="1400" kern="0" dirty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，</a:t>
            </a:r>
            <a:r>
              <a:rPr kumimoji="0" lang="zh-CN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在此录入上述图片的描述说明</a:t>
            </a: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>
                  <a:lumMod val="75000"/>
                  <a:lumOff val="25000"/>
                </a:sys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77" name="TextBox 15"/>
          <p:cNvSpPr txBox="1"/>
          <p:nvPr/>
        </p:nvSpPr>
        <p:spPr>
          <a:xfrm>
            <a:off x="3573026" y="3952189"/>
            <a:ext cx="1368152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>
              <a:lnSpc>
                <a:spcPct val="130000"/>
              </a:lnSpc>
              <a:defRPr sz="5400" b="1">
                <a:solidFill>
                  <a:schemeClr val="tx1">
                    <a:lumMod val="65000"/>
                    <a:lumOff val="35000"/>
                  </a:schemeClr>
                </a:solidFill>
                <a:latin typeface="Agency FB" pitchFamily="34" charset="0"/>
                <a:ea typeface="微软雅黑" panose="020B0503020204020204" pitchFamily="34" charset="-122"/>
                <a:cs typeface="Calibri" panose="020F0502020204030204" pitchFamily="34" charset="0"/>
              </a:defRPr>
            </a:lvl1pPr>
          </a:lstStyle>
          <a:p>
            <a:pPr marL="0" marR="0" lvl="0" indent="0" algn="ctr" defTabSz="91440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Arial Rounded MT Bold" pitchFamily="34" charset="0"/>
                <a:ea typeface="微软雅黑" panose="020B0503020204020204" pitchFamily="34" charset="-122"/>
                <a:cs typeface="Calibri" panose="020F0502020204030204" pitchFamily="34" charset="0"/>
              </a:rPr>
              <a:t>添加主题</a:t>
            </a: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>
                  <a:lumMod val="75000"/>
                  <a:lumOff val="25000"/>
                </a:sysClr>
              </a:solidFill>
              <a:effectLst/>
              <a:uLnTx/>
              <a:uFillTx/>
              <a:latin typeface="Arial Rounded MT Bold" pitchFamily="34" charset="0"/>
              <a:ea typeface="微软雅黑" panose="020B0503020204020204" pitchFamily="34" charset="-122"/>
              <a:cs typeface="Calibri" panose="020F0502020204030204" pitchFamily="34" charset="0"/>
            </a:endParaRPr>
          </a:p>
        </p:txBody>
      </p:sp>
      <p:sp>
        <p:nvSpPr>
          <p:cNvPr id="78" name="TextBox 10"/>
          <p:cNvSpPr txBox="1"/>
          <p:nvPr/>
        </p:nvSpPr>
        <p:spPr>
          <a:xfrm>
            <a:off x="7095960" y="4403028"/>
            <a:ext cx="167788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在此录入上述图片的描述说明</a:t>
            </a:r>
            <a:r>
              <a:rPr lang="zh-CN" altLang="en-US" sz="1400" kern="0" dirty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，</a:t>
            </a:r>
            <a:r>
              <a:rPr kumimoji="0" lang="zh-CN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在此录入上述图片的描述说明</a:t>
            </a: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>
                  <a:lumMod val="75000"/>
                  <a:lumOff val="25000"/>
                </a:sys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79" name="TextBox 15"/>
          <p:cNvSpPr txBox="1"/>
          <p:nvPr/>
        </p:nvSpPr>
        <p:spPr>
          <a:xfrm>
            <a:off x="7250824" y="3952189"/>
            <a:ext cx="1368152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>
              <a:lnSpc>
                <a:spcPct val="130000"/>
              </a:lnSpc>
              <a:defRPr sz="5400" b="1">
                <a:solidFill>
                  <a:schemeClr val="tx1">
                    <a:lumMod val="65000"/>
                    <a:lumOff val="35000"/>
                  </a:schemeClr>
                </a:solidFill>
                <a:latin typeface="Agency FB" pitchFamily="34" charset="0"/>
                <a:ea typeface="微软雅黑" panose="020B0503020204020204" pitchFamily="34" charset="-122"/>
                <a:cs typeface="Calibri" panose="020F0502020204030204" pitchFamily="34" charset="0"/>
              </a:defRPr>
            </a:lvl1pPr>
          </a:lstStyle>
          <a:p>
            <a:pPr marL="0" marR="0" lvl="0" indent="0" algn="ctr" defTabSz="91440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Arial Rounded MT Bold" pitchFamily="34" charset="0"/>
                <a:ea typeface="微软雅黑" panose="020B0503020204020204" pitchFamily="34" charset="-122"/>
                <a:cs typeface="Calibri" panose="020F0502020204030204" pitchFamily="34" charset="0"/>
              </a:rPr>
              <a:t>添加主题</a:t>
            </a: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>
                  <a:lumMod val="75000"/>
                  <a:lumOff val="25000"/>
                </a:sysClr>
              </a:solidFill>
              <a:effectLst/>
              <a:uLnTx/>
              <a:uFillTx/>
              <a:latin typeface="Arial Rounded MT Bold" pitchFamily="34" charset="0"/>
              <a:ea typeface="微软雅黑" panose="020B0503020204020204" pitchFamily="34" charset="-122"/>
              <a:cs typeface="Calibri" panose="020F0502020204030204" pitchFamily="34" charset="0"/>
            </a:endParaRPr>
          </a:p>
        </p:txBody>
      </p:sp>
      <p:sp>
        <p:nvSpPr>
          <p:cNvPr id="39" name="矩形 38"/>
          <p:cNvSpPr>
            <a:spLocks noChangeArrowheads="1"/>
          </p:cNvSpPr>
          <p:nvPr/>
        </p:nvSpPr>
        <p:spPr bwMode="auto">
          <a:xfrm>
            <a:off x="4772570" y="418828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b="1" dirty="0">
              <a:solidFill>
                <a:schemeClr val="accent1"/>
              </a:solidFill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4669969" y="895240"/>
            <a:ext cx="28520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dirty="0">
                <a:solidFill>
                  <a:schemeClr val="accent1"/>
                </a:solidFill>
              </a:rPr>
              <a:t>Click here to add your title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1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1" presetClass="entr" presetSubtype="1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1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1" presetClass="entr" presetSubtype="1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500"/>
                            </p:stCondLst>
                            <p:childTnLst>
                              <p:par>
                                <p:cTn id="54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000"/>
                            </p:stCondLst>
                            <p:childTnLst>
                              <p:par>
                                <p:cTn id="6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2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500"/>
                            </p:stCondLst>
                            <p:childTnLst>
                              <p:par>
                                <p:cTn id="6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000"/>
                            </p:stCondLst>
                            <p:childTnLst>
                              <p:par>
                                <p:cTn id="6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3500"/>
                            </p:stCondLst>
                            <p:childTnLst>
                              <p:par>
                                <p:cTn id="7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6" dur="25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4000"/>
                            </p:stCondLst>
                            <p:childTnLst>
                              <p:par>
                                <p:cTn id="7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0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4500"/>
                            </p:stCondLst>
                            <p:childTnLst>
                              <p:par>
                                <p:cTn id="82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5000"/>
                            </p:stCondLst>
                            <p:childTnLst>
                              <p:par>
                                <p:cTn id="8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0" dur="25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5500"/>
                            </p:stCondLst>
                            <p:childTnLst>
                              <p:par>
                                <p:cTn id="9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4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6000"/>
                            </p:stCondLst>
                            <p:childTnLst>
                              <p:par>
                                <p:cTn id="9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6500"/>
                            </p:stCondLst>
                            <p:childTnLst>
                              <p:par>
                                <p:cTn id="10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4" dur="25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7000"/>
                            </p:stCondLst>
                            <p:childTnLst>
                              <p:par>
                                <p:cTn id="10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8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7500"/>
                            </p:stCondLst>
                            <p:childTnLst>
                              <p:par>
                                <p:cTn id="110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8000"/>
                            </p:stCondLst>
                            <p:childTnLst>
                              <p:par>
                                <p:cTn id="11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8" dur="25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8500"/>
                            </p:stCondLst>
                            <p:childTnLst>
                              <p:par>
                                <p:cTn id="12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9" grpId="0" animBg="1"/>
      <p:bldP spid="21" grpId="0" animBg="1"/>
      <p:bldP spid="27" grpId="0" animBg="1"/>
      <p:bldP spid="33" grpId="0" animBg="1"/>
      <p:bldP spid="6" grpId="0" animBg="1"/>
      <p:bldP spid="11" grpId="0" animBg="1"/>
      <p:bldP spid="23" grpId="0" animBg="1"/>
      <p:bldP spid="29" grpId="0" animBg="1"/>
      <p:bldP spid="35" grpId="0" animBg="1"/>
      <p:bldP spid="61" grpId="0"/>
      <p:bldP spid="62" grpId="0"/>
      <p:bldP spid="71" grpId="0"/>
      <p:bldP spid="72" grpId="0"/>
      <p:bldP spid="73" grpId="0"/>
      <p:bldP spid="74" grpId="0"/>
      <p:bldP spid="76" grpId="0"/>
      <p:bldP spid="77" grpId="0"/>
      <p:bldP spid="78" grpId="0"/>
      <p:bldP spid="79" grpId="0"/>
      <p:bldP spid="39" grpId="0"/>
      <p:bldP spid="4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7136968" y="3939922"/>
            <a:ext cx="3519648" cy="1046647"/>
          </a:xfrm>
          <a:custGeom>
            <a:avLst/>
            <a:gdLst>
              <a:gd name="connsiteX0" fmla="*/ 0 w 3196849"/>
              <a:gd name="connsiteY0" fmla="*/ 0 h 997444"/>
              <a:gd name="connsiteX1" fmla="*/ 43595 w 3196849"/>
              <a:gd name="connsiteY1" fmla="*/ 0 h 997444"/>
              <a:gd name="connsiteX2" fmla="*/ 65704 w 3196849"/>
              <a:gd name="connsiteY2" fmla="*/ 45895 h 997444"/>
              <a:gd name="connsiteX3" fmla="*/ 1598425 w 3196849"/>
              <a:gd name="connsiteY3" fmla="*/ 958132 h 997444"/>
              <a:gd name="connsiteX4" fmla="*/ 3131146 w 3196849"/>
              <a:gd name="connsiteY4" fmla="*/ 45895 h 997444"/>
              <a:gd name="connsiteX5" fmla="*/ 3153255 w 3196849"/>
              <a:gd name="connsiteY5" fmla="*/ 0 h 997444"/>
              <a:gd name="connsiteX6" fmla="*/ 3196849 w 3196849"/>
              <a:gd name="connsiteY6" fmla="*/ 0 h 997444"/>
              <a:gd name="connsiteX7" fmla="*/ 3165713 w 3196849"/>
              <a:gd name="connsiteY7" fmla="*/ 64633 h 997444"/>
              <a:gd name="connsiteX8" fmla="*/ 1598424 w 3196849"/>
              <a:gd name="connsiteY8" fmla="*/ 997444 h 997444"/>
              <a:gd name="connsiteX9" fmla="*/ 31135 w 3196849"/>
              <a:gd name="connsiteY9" fmla="*/ 64633 h 997444"/>
              <a:gd name="connsiteX10" fmla="*/ 0 w 3196849"/>
              <a:gd name="connsiteY10" fmla="*/ 0 h 997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196849" h="997444">
                <a:moveTo>
                  <a:pt x="0" y="0"/>
                </a:moveTo>
                <a:lnTo>
                  <a:pt x="43595" y="0"/>
                </a:lnTo>
                <a:lnTo>
                  <a:pt x="65704" y="45895"/>
                </a:lnTo>
                <a:cubicBezTo>
                  <a:pt x="360880" y="589265"/>
                  <a:pt x="936576" y="958132"/>
                  <a:pt x="1598425" y="958132"/>
                </a:cubicBezTo>
                <a:cubicBezTo>
                  <a:pt x="2260275" y="958132"/>
                  <a:pt x="2835970" y="589265"/>
                  <a:pt x="3131146" y="45895"/>
                </a:cubicBezTo>
                <a:lnTo>
                  <a:pt x="3153255" y="0"/>
                </a:lnTo>
                <a:lnTo>
                  <a:pt x="3196849" y="0"/>
                </a:lnTo>
                <a:lnTo>
                  <a:pt x="3165713" y="64633"/>
                </a:lnTo>
                <a:cubicBezTo>
                  <a:pt x="2863880" y="620257"/>
                  <a:pt x="2275201" y="997444"/>
                  <a:pt x="1598424" y="997444"/>
                </a:cubicBezTo>
                <a:cubicBezTo>
                  <a:pt x="921648" y="997444"/>
                  <a:pt x="332968" y="620257"/>
                  <a:pt x="31135" y="64633"/>
                </a:cubicBez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4" name="直接连接符 3"/>
          <p:cNvCxnSpPr/>
          <p:nvPr/>
        </p:nvCxnSpPr>
        <p:spPr>
          <a:xfrm flipV="1">
            <a:off x="10605834" y="3923657"/>
            <a:ext cx="1586510" cy="9727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-26736" y="3944786"/>
            <a:ext cx="7200000" cy="12699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64"/>
          <p:cNvSpPr txBox="1"/>
          <p:nvPr/>
        </p:nvSpPr>
        <p:spPr>
          <a:xfrm>
            <a:off x="1189353" y="2850067"/>
            <a:ext cx="50184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algn="ctr"/>
            <a:r>
              <a:rPr lang="zh-CN" altLang="en-US" sz="4800" b="1" dirty="0" smtClean="0">
                <a:solidFill>
                  <a:schemeClr val="accent1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第二章   </a:t>
            </a:r>
            <a:r>
              <a:rPr lang="zh-CN" altLang="en-US" sz="4800" b="1" dirty="0">
                <a:solidFill>
                  <a:schemeClr val="accent1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理论推导</a:t>
            </a:r>
          </a:p>
        </p:txBody>
      </p:sp>
      <p:sp>
        <p:nvSpPr>
          <p:cNvPr id="26" name="矩形 47"/>
          <p:cNvSpPr>
            <a:spLocks noChangeArrowheads="1"/>
          </p:cNvSpPr>
          <p:nvPr/>
        </p:nvSpPr>
        <p:spPr bwMode="auto">
          <a:xfrm>
            <a:off x="1189353" y="4031093"/>
            <a:ext cx="4013615" cy="683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在此录入本图表的综合描述说明，在此录入本图表的综合描述说明。</a:t>
            </a:r>
          </a:p>
        </p:txBody>
      </p:sp>
      <p:grpSp>
        <p:nvGrpSpPr>
          <p:cNvPr id="28" name="组合 27"/>
          <p:cNvGrpSpPr/>
          <p:nvPr/>
        </p:nvGrpSpPr>
        <p:grpSpPr>
          <a:xfrm>
            <a:off x="7136193" y="1231081"/>
            <a:ext cx="3525205" cy="3525205"/>
            <a:chOff x="7173264" y="1206367"/>
            <a:chExt cx="3525205" cy="3525205"/>
          </a:xfrm>
        </p:grpSpPr>
        <p:sp>
          <p:nvSpPr>
            <p:cNvPr id="15" name="Freeform 30"/>
            <p:cNvSpPr/>
            <p:nvPr/>
          </p:nvSpPr>
          <p:spPr bwMode="auto">
            <a:xfrm>
              <a:off x="7173264" y="1206367"/>
              <a:ext cx="3525205" cy="3525205"/>
            </a:xfrm>
            <a:prstGeom prst="ellipse">
              <a:avLst/>
            </a:prstGeom>
            <a:gradFill rotWithShape="1">
              <a:gsLst>
                <a:gs pos="41000">
                  <a:srgbClr val="ECECEC"/>
                </a:gs>
                <a:gs pos="100000">
                  <a:srgbClr val="F7F7F7"/>
                </a:gs>
                <a:gs pos="7000">
                  <a:srgbClr val="BEBEBE"/>
                </a:gs>
              </a:gsLst>
              <a:lin ang="7800000" scaled="0"/>
            </a:gradFill>
            <a:ln w="31750">
              <a:gradFill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7800000" scaled="0"/>
              </a:gradFill>
            </a:ln>
            <a:effectLst>
              <a:outerShdw blurRad="203200" dist="127000" dir="7200000" sx="102000" sy="102000" algn="ctr" rotWithShape="0">
                <a:schemeClr val="tx1">
                  <a:lumMod val="90000"/>
                  <a:lumOff val="10000"/>
                  <a:alpha val="40000"/>
                </a:schemeClr>
              </a:outerShdw>
            </a:effectLst>
          </p:spPr>
          <p:txBody>
            <a:bodyPr wrap="none" anchor="ctr"/>
            <a:lstStyle/>
            <a:p>
              <a:pPr latinLnBrk="1"/>
              <a:endParaRPr kumimoji="1" lang="zh-CN" altLang="en-US" sz="2400">
                <a:solidFill>
                  <a:srgbClr val="000000"/>
                </a:solidFill>
                <a:latin typeface="Gulim" panose="020B0600000101010101" charset="-127"/>
                <a:ea typeface="Gulim" panose="020B0600000101010101" charset="-127"/>
              </a:endParaRPr>
            </a:p>
          </p:txBody>
        </p:sp>
        <p:sp>
          <p:nvSpPr>
            <p:cNvPr id="27" name="Freeform 266"/>
            <p:cNvSpPr>
              <a:spLocks noEditPoints="1"/>
            </p:cNvSpPr>
            <p:nvPr/>
          </p:nvSpPr>
          <p:spPr bwMode="auto">
            <a:xfrm>
              <a:off x="7974989" y="2146776"/>
              <a:ext cx="1921755" cy="1644387"/>
            </a:xfrm>
            <a:custGeom>
              <a:avLst/>
              <a:gdLst>
                <a:gd name="T0" fmla="*/ 82 w 82"/>
                <a:gd name="T1" fmla="*/ 41 h 70"/>
                <a:gd name="T2" fmla="*/ 67 w 82"/>
                <a:gd name="T3" fmla="*/ 21 h 70"/>
                <a:gd name="T4" fmla="*/ 34 w 82"/>
                <a:gd name="T5" fmla="*/ 0 h 70"/>
                <a:gd name="T6" fmla="*/ 0 w 82"/>
                <a:gd name="T7" fmla="*/ 29 h 70"/>
                <a:gd name="T8" fmla="*/ 9 w 82"/>
                <a:gd name="T9" fmla="*/ 48 h 70"/>
                <a:gd name="T10" fmla="*/ 6 w 82"/>
                <a:gd name="T11" fmla="*/ 60 h 70"/>
                <a:gd name="T12" fmla="*/ 7 w 82"/>
                <a:gd name="T13" fmla="*/ 63 h 70"/>
                <a:gd name="T14" fmla="*/ 8 w 82"/>
                <a:gd name="T15" fmla="*/ 63 h 70"/>
                <a:gd name="T16" fmla="*/ 9 w 82"/>
                <a:gd name="T17" fmla="*/ 63 h 70"/>
                <a:gd name="T18" fmla="*/ 26 w 82"/>
                <a:gd name="T19" fmla="*/ 57 h 70"/>
                <a:gd name="T20" fmla="*/ 34 w 82"/>
                <a:gd name="T21" fmla="*/ 58 h 70"/>
                <a:gd name="T22" fmla="*/ 36 w 82"/>
                <a:gd name="T23" fmla="*/ 58 h 70"/>
                <a:gd name="T24" fmla="*/ 61 w 82"/>
                <a:gd name="T25" fmla="*/ 64 h 70"/>
                <a:gd name="T26" fmla="*/ 74 w 82"/>
                <a:gd name="T27" fmla="*/ 70 h 70"/>
                <a:gd name="T28" fmla="*/ 75 w 82"/>
                <a:gd name="T29" fmla="*/ 70 h 70"/>
                <a:gd name="T30" fmla="*/ 75 w 82"/>
                <a:gd name="T31" fmla="*/ 70 h 70"/>
                <a:gd name="T32" fmla="*/ 76 w 82"/>
                <a:gd name="T33" fmla="*/ 69 h 70"/>
                <a:gd name="T34" fmla="*/ 74 w 82"/>
                <a:gd name="T35" fmla="*/ 57 h 70"/>
                <a:gd name="T36" fmla="*/ 82 w 82"/>
                <a:gd name="T37" fmla="*/ 41 h 70"/>
                <a:gd name="T38" fmla="*/ 25 w 82"/>
                <a:gd name="T39" fmla="*/ 52 h 70"/>
                <a:gd name="T40" fmla="*/ 12 w 82"/>
                <a:gd name="T41" fmla="*/ 57 h 70"/>
                <a:gd name="T42" fmla="*/ 14 w 82"/>
                <a:gd name="T43" fmla="*/ 48 h 70"/>
                <a:gd name="T44" fmla="*/ 14 w 82"/>
                <a:gd name="T45" fmla="*/ 46 h 70"/>
                <a:gd name="T46" fmla="*/ 5 w 82"/>
                <a:gd name="T47" fmla="*/ 29 h 70"/>
                <a:gd name="T48" fmla="*/ 34 w 82"/>
                <a:gd name="T49" fmla="*/ 5 h 70"/>
                <a:gd name="T50" fmla="*/ 64 w 82"/>
                <a:gd name="T51" fmla="*/ 29 h 70"/>
                <a:gd name="T52" fmla="*/ 34 w 82"/>
                <a:gd name="T53" fmla="*/ 53 h 70"/>
                <a:gd name="T54" fmla="*/ 27 w 82"/>
                <a:gd name="T55" fmla="*/ 52 h 70"/>
                <a:gd name="T56" fmla="*/ 25 w 82"/>
                <a:gd name="T57" fmla="*/ 52 h 70"/>
                <a:gd name="T58" fmla="*/ 73 w 82"/>
                <a:gd name="T59" fmla="*/ 67 h 70"/>
                <a:gd name="T60" fmla="*/ 62 w 82"/>
                <a:gd name="T61" fmla="*/ 61 h 70"/>
                <a:gd name="T62" fmla="*/ 61 w 82"/>
                <a:gd name="T63" fmla="*/ 61 h 70"/>
                <a:gd name="T64" fmla="*/ 61 w 82"/>
                <a:gd name="T65" fmla="*/ 61 h 70"/>
                <a:gd name="T66" fmla="*/ 39 w 82"/>
                <a:gd name="T67" fmla="*/ 58 h 70"/>
                <a:gd name="T68" fmla="*/ 69 w 82"/>
                <a:gd name="T69" fmla="*/ 29 h 70"/>
                <a:gd name="T70" fmla="*/ 68 w 82"/>
                <a:gd name="T71" fmla="*/ 24 h 70"/>
                <a:gd name="T72" fmla="*/ 79 w 82"/>
                <a:gd name="T73" fmla="*/ 41 h 70"/>
                <a:gd name="T74" fmla="*/ 72 w 82"/>
                <a:gd name="T75" fmla="*/ 56 h 70"/>
                <a:gd name="T76" fmla="*/ 72 w 82"/>
                <a:gd name="T77" fmla="*/ 57 h 70"/>
                <a:gd name="T78" fmla="*/ 73 w 82"/>
                <a:gd name="T79" fmla="*/ 67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82" h="70">
                  <a:moveTo>
                    <a:pt x="82" y="41"/>
                  </a:moveTo>
                  <a:cubicBezTo>
                    <a:pt x="82" y="33"/>
                    <a:pt x="76" y="25"/>
                    <a:pt x="67" y="21"/>
                  </a:cubicBezTo>
                  <a:cubicBezTo>
                    <a:pt x="63" y="9"/>
                    <a:pt x="50" y="0"/>
                    <a:pt x="34" y="0"/>
                  </a:cubicBezTo>
                  <a:cubicBezTo>
                    <a:pt x="16" y="0"/>
                    <a:pt x="0" y="13"/>
                    <a:pt x="0" y="29"/>
                  </a:cubicBezTo>
                  <a:cubicBezTo>
                    <a:pt x="0" y="36"/>
                    <a:pt x="3" y="43"/>
                    <a:pt x="9" y="48"/>
                  </a:cubicBezTo>
                  <a:cubicBezTo>
                    <a:pt x="6" y="60"/>
                    <a:pt x="6" y="60"/>
                    <a:pt x="6" y="60"/>
                  </a:cubicBezTo>
                  <a:cubicBezTo>
                    <a:pt x="6" y="61"/>
                    <a:pt x="6" y="62"/>
                    <a:pt x="7" y="63"/>
                  </a:cubicBezTo>
                  <a:cubicBezTo>
                    <a:pt x="7" y="63"/>
                    <a:pt x="8" y="63"/>
                    <a:pt x="8" y="63"/>
                  </a:cubicBezTo>
                  <a:cubicBezTo>
                    <a:pt x="9" y="63"/>
                    <a:pt x="9" y="63"/>
                    <a:pt x="9" y="63"/>
                  </a:cubicBezTo>
                  <a:cubicBezTo>
                    <a:pt x="26" y="57"/>
                    <a:pt x="26" y="57"/>
                    <a:pt x="26" y="57"/>
                  </a:cubicBezTo>
                  <a:cubicBezTo>
                    <a:pt x="29" y="58"/>
                    <a:pt x="32" y="58"/>
                    <a:pt x="34" y="58"/>
                  </a:cubicBezTo>
                  <a:cubicBezTo>
                    <a:pt x="35" y="58"/>
                    <a:pt x="35" y="58"/>
                    <a:pt x="36" y="58"/>
                  </a:cubicBezTo>
                  <a:cubicBezTo>
                    <a:pt x="42" y="63"/>
                    <a:pt x="52" y="66"/>
                    <a:pt x="61" y="64"/>
                  </a:cubicBezTo>
                  <a:cubicBezTo>
                    <a:pt x="74" y="70"/>
                    <a:pt x="74" y="70"/>
                    <a:pt x="74" y="70"/>
                  </a:cubicBezTo>
                  <a:cubicBezTo>
                    <a:pt x="75" y="70"/>
                    <a:pt x="75" y="70"/>
                    <a:pt x="75" y="70"/>
                  </a:cubicBezTo>
                  <a:cubicBezTo>
                    <a:pt x="75" y="70"/>
                    <a:pt x="75" y="70"/>
                    <a:pt x="75" y="70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4" y="57"/>
                    <a:pt x="74" y="57"/>
                    <a:pt x="74" y="57"/>
                  </a:cubicBezTo>
                  <a:cubicBezTo>
                    <a:pt x="79" y="53"/>
                    <a:pt x="82" y="47"/>
                    <a:pt x="82" y="41"/>
                  </a:cubicBezTo>
                  <a:close/>
                  <a:moveTo>
                    <a:pt x="25" y="52"/>
                  </a:moveTo>
                  <a:cubicBezTo>
                    <a:pt x="12" y="57"/>
                    <a:pt x="12" y="57"/>
                    <a:pt x="12" y="57"/>
                  </a:cubicBezTo>
                  <a:cubicBezTo>
                    <a:pt x="14" y="48"/>
                    <a:pt x="14" y="48"/>
                    <a:pt x="14" y="48"/>
                  </a:cubicBezTo>
                  <a:cubicBezTo>
                    <a:pt x="15" y="47"/>
                    <a:pt x="14" y="46"/>
                    <a:pt x="14" y="46"/>
                  </a:cubicBezTo>
                  <a:cubicBezTo>
                    <a:pt x="8" y="41"/>
                    <a:pt x="5" y="35"/>
                    <a:pt x="5" y="29"/>
                  </a:cubicBezTo>
                  <a:cubicBezTo>
                    <a:pt x="5" y="15"/>
                    <a:pt x="18" y="5"/>
                    <a:pt x="34" y="5"/>
                  </a:cubicBezTo>
                  <a:cubicBezTo>
                    <a:pt x="51" y="5"/>
                    <a:pt x="64" y="15"/>
                    <a:pt x="64" y="29"/>
                  </a:cubicBezTo>
                  <a:cubicBezTo>
                    <a:pt x="64" y="42"/>
                    <a:pt x="51" y="53"/>
                    <a:pt x="34" y="53"/>
                  </a:cubicBezTo>
                  <a:cubicBezTo>
                    <a:pt x="32" y="53"/>
                    <a:pt x="29" y="53"/>
                    <a:pt x="27" y="52"/>
                  </a:cubicBezTo>
                  <a:cubicBezTo>
                    <a:pt x="26" y="52"/>
                    <a:pt x="26" y="52"/>
                    <a:pt x="25" y="52"/>
                  </a:cubicBezTo>
                  <a:close/>
                  <a:moveTo>
                    <a:pt x="73" y="67"/>
                  </a:moveTo>
                  <a:cubicBezTo>
                    <a:pt x="62" y="61"/>
                    <a:pt x="62" y="61"/>
                    <a:pt x="62" y="61"/>
                  </a:cubicBezTo>
                  <a:cubicBezTo>
                    <a:pt x="61" y="61"/>
                    <a:pt x="61" y="61"/>
                    <a:pt x="61" y="61"/>
                  </a:cubicBezTo>
                  <a:cubicBezTo>
                    <a:pt x="61" y="61"/>
                    <a:pt x="61" y="61"/>
                    <a:pt x="61" y="61"/>
                  </a:cubicBezTo>
                  <a:cubicBezTo>
                    <a:pt x="53" y="63"/>
                    <a:pt x="45" y="61"/>
                    <a:pt x="39" y="58"/>
                  </a:cubicBezTo>
                  <a:cubicBezTo>
                    <a:pt x="56" y="55"/>
                    <a:pt x="69" y="43"/>
                    <a:pt x="69" y="29"/>
                  </a:cubicBezTo>
                  <a:cubicBezTo>
                    <a:pt x="69" y="27"/>
                    <a:pt x="68" y="26"/>
                    <a:pt x="68" y="24"/>
                  </a:cubicBezTo>
                  <a:cubicBezTo>
                    <a:pt x="75" y="28"/>
                    <a:pt x="79" y="34"/>
                    <a:pt x="79" y="41"/>
                  </a:cubicBezTo>
                  <a:cubicBezTo>
                    <a:pt x="79" y="47"/>
                    <a:pt x="77" y="52"/>
                    <a:pt x="72" y="56"/>
                  </a:cubicBezTo>
                  <a:cubicBezTo>
                    <a:pt x="72" y="56"/>
                    <a:pt x="72" y="56"/>
                    <a:pt x="72" y="57"/>
                  </a:cubicBezTo>
                  <a:lnTo>
                    <a:pt x="73" y="6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cxnSp>
        <p:nvCxnSpPr>
          <p:cNvPr id="18" name="直接连接符 17"/>
          <p:cNvCxnSpPr/>
          <p:nvPr/>
        </p:nvCxnSpPr>
        <p:spPr>
          <a:xfrm flipV="1">
            <a:off x="11009168" y="4031093"/>
            <a:ext cx="1182832" cy="58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>
            <a:off x="11165032" y="4143923"/>
            <a:ext cx="1026968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 flipV="1">
            <a:off x="10839925" y="4275541"/>
            <a:ext cx="1351072" cy="31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>
            <a:off x="11009168" y="4519727"/>
            <a:ext cx="1182832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 flipV="1">
            <a:off x="11256296" y="4405740"/>
            <a:ext cx="930241" cy="3782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 flipV="1">
            <a:off x="11445586" y="4620340"/>
            <a:ext cx="746414" cy="3782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>
            <a:off x="11564898" y="4852555"/>
            <a:ext cx="627102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/>
          <p:nvPr/>
        </p:nvCxnSpPr>
        <p:spPr>
          <a:xfrm flipV="1">
            <a:off x="11450598" y="4748162"/>
            <a:ext cx="741402" cy="1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3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000"/>
                            </p:stCondLst>
                            <p:childTnLst>
                              <p:par>
                                <p:cTn id="32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500"/>
                            </p:stCondLst>
                            <p:childTnLst>
                              <p:par>
                                <p:cTn id="37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0"/>
                            </p:stCondLst>
                            <p:childTnLst>
                              <p:par>
                                <p:cTn id="4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500"/>
                            </p:stCondLst>
                            <p:childTnLst>
                              <p:par>
                                <p:cTn id="5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5" grpId="0"/>
      <p:bldP spid="2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06"/>
          <p:cNvSpPr>
            <a:spLocks noEditPoints="1"/>
          </p:cNvSpPr>
          <p:nvPr/>
        </p:nvSpPr>
        <p:spPr bwMode="auto">
          <a:xfrm>
            <a:off x="3724933" y="1684586"/>
            <a:ext cx="4664306" cy="4665718"/>
          </a:xfrm>
          <a:custGeom>
            <a:avLst/>
            <a:gdLst>
              <a:gd name="T0" fmla="*/ 252 w 504"/>
              <a:gd name="T1" fmla="*/ 366 h 504"/>
              <a:gd name="T2" fmla="*/ 138 w 504"/>
              <a:gd name="T3" fmla="*/ 251 h 504"/>
              <a:gd name="T4" fmla="*/ 138 w 504"/>
              <a:gd name="T5" fmla="*/ 249 h 504"/>
              <a:gd name="T6" fmla="*/ 250 w 504"/>
              <a:gd name="T7" fmla="*/ 138 h 504"/>
              <a:gd name="T8" fmla="*/ 254 w 504"/>
              <a:gd name="T9" fmla="*/ 138 h 504"/>
              <a:gd name="T10" fmla="*/ 366 w 504"/>
              <a:gd name="T11" fmla="*/ 249 h 504"/>
              <a:gd name="T12" fmla="*/ 366 w 504"/>
              <a:gd name="T13" fmla="*/ 250 h 504"/>
              <a:gd name="T14" fmla="*/ 252 w 504"/>
              <a:gd name="T15" fmla="*/ 366 h 504"/>
              <a:gd name="T16" fmla="*/ 308 w 504"/>
              <a:gd name="T17" fmla="*/ 0 h 504"/>
              <a:gd name="T18" fmla="*/ 195 w 504"/>
              <a:gd name="T19" fmla="*/ 0 h 504"/>
              <a:gd name="T20" fmla="*/ 182 w 504"/>
              <a:gd name="T21" fmla="*/ 13 h 504"/>
              <a:gd name="T22" fmla="*/ 182 w 504"/>
              <a:gd name="T23" fmla="*/ 69 h 504"/>
              <a:gd name="T24" fmla="*/ 71 w 504"/>
              <a:gd name="T25" fmla="*/ 180 h 504"/>
              <a:gd name="T26" fmla="*/ 13 w 504"/>
              <a:gd name="T27" fmla="*/ 180 h 504"/>
              <a:gd name="T28" fmla="*/ 0 w 504"/>
              <a:gd name="T29" fmla="*/ 193 h 504"/>
              <a:gd name="T30" fmla="*/ 0 w 504"/>
              <a:gd name="T31" fmla="*/ 305 h 504"/>
              <a:gd name="T32" fmla="*/ 13 w 504"/>
              <a:gd name="T33" fmla="*/ 318 h 504"/>
              <a:gd name="T34" fmla="*/ 69 w 504"/>
              <a:gd name="T35" fmla="*/ 318 h 504"/>
              <a:gd name="T36" fmla="*/ 182 w 504"/>
              <a:gd name="T37" fmla="*/ 433 h 504"/>
              <a:gd name="T38" fmla="*/ 182 w 504"/>
              <a:gd name="T39" fmla="*/ 491 h 504"/>
              <a:gd name="T40" fmla="*/ 195 w 504"/>
              <a:gd name="T41" fmla="*/ 504 h 504"/>
              <a:gd name="T42" fmla="*/ 308 w 504"/>
              <a:gd name="T43" fmla="*/ 504 h 504"/>
              <a:gd name="T44" fmla="*/ 320 w 504"/>
              <a:gd name="T45" fmla="*/ 491 h 504"/>
              <a:gd name="T46" fmla="*/ 320 w 504"/>
              <a:gd name="T47" fmla="*/ 434 h 504"/>
              <a:gd name="T48" fmla="*/ 435 w 504"/>
              <a:gd name="T49" fmla="*/ 318 h 504"/>
              <a:gd name="T50" fmla="*/ 491 w 504"/>
              <a:gd name="T51" fmla="*/ 318 h 504"/>
              <a:gd name="T52" fmla="*/ 504 w 504"/>
              <a:gd name="T53" fmla="*/ 305 h 504"/>
              <a:gd name="T54" fmla="*/ 504 w 504"/>
              <a:gd name="T55" fmla="*/ 193 h 504"/>
              <a:gd name="T56" fmla="*/ 491 w 504"/>
              <a:gd name="T57" fmla="*/ 180 h 504"/>
              <a:gd name="T58" fmla="*/ 433 w 504"/>
              <a:gd name="T59" fmla="*/ 180 h 504"/>
              <a:gd name="T60" fmla="*/ 320 w 504"/>
              <a:gd name="T61" fmla="*/ 69 h 504"/>
              <a:gd name="T62" fmla="*/ 320 w 504"/>
              <a:gd name="T63" fmla="*/ 13 h 504"/>
              <a:gd name="T64" fmla="*/ 308 w 504"/>
              <a:gd name="T65" fmla="*/ 0 h 5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504" h="504">
                <a:moveTo>
                  <a:pt x="252" y="366"/>
                </a:moveTo>
                <a:cubicBezTo>
                  <a:pt x="188" y="365"/>
                  <a:pt x="138" y="314"/>
                  <a:pt x="138" y="251"/>
                </a:cubicBezTo>
                <a:cubicBezTo>
                  <a:pt x="138" y="249"/>
                  <a:pt x="138" y="249"/>
                  <a:pt x="138" y="249"/>
                </a:cubicBezTo>
                <a:cubicBezTo>
                  <a:pt x="139" y="185"/>
                  <a:pt x="186" y="138"/>
                  <a:pt x="250" y="138"/>
                </a:cubicBezTo>
                <a:cubicBezTo>
                  <a:pt x="254" y="138"/>
                  <a:pt x="254" y="138"/>
                  <a:pt x="254" y="138"/>
                </a:cubicBezTo>
                <a:cubicBezTo>
                  <a:pt x="317" y="138"/>
                  <a:pt x="365" y="186"/>
                  <a:pt x="366" y="249"/>
                </a:cubicBezTo>
                <a:cubicBezTo>
                  <a:pt x="366" y="250"/>
                  <a:pt x="366" y="250"/>
                  <a:pt x="366" y="250"/>
                </a:cubicBezTo>
                <a:cubicBezTo>
                  <a:pt x="366" y="314"/>
                  <a:pt x="316" y="365"/>
                  <a:pt x="252" y="366"/>
                </a:cubicBezTo>
                <a:moveTo>
                  <a:pt x="308" y="0"/>
                </a:moveTo>
                <a:cubicBezTo>
                  <a:pt x="195" y="0"/>
                  <a:pt x="195" y="0"/>
                  <a:pt x="195" y="0"/>
                </a:cubicBezTo>
                <a:cubicBezTo>
                  <a:pt x="188" y="0"/>
                  <a:pt x="182" y="6"/>
                  <a:pt x="182" y="13"/>
                </a:cubicBezTo>
                <a:cubicBezTo>
                  <a:pt x="182" y="69"/>
                  <a:pt x="182" y="69"/>
                  <a:pt x="182" y="69"/>
                </a:cubicBezTo>
                <a:cubicBezTo>
                  <a:pt x="182" y="133"/>
                  <a:pt x="135" y="180"/>
                  <a:pt x="71" y="180"/>
                </a:cubicBezTo>
                <a:cubicBezTo>
                  <a:pt x="13" y="180"/>
                  <a:pt x="13" y="180"/>
                  <a:pt x="13" y="180"/>
                </a:cubicBezTo>
                <a:cubicBezTo>
                  <a:pt x="6" y="180"/>
                  <a:pt x="0" y="186"/>
                  <a:pt x="0" y="193"/>
                </a:cubicBezTo>
                <a:cubicBezTo>
                  <a:pt x="0" y="305"/>
                  <a:pt x="0" y="305"/>
                  <a:pt x="0" y="305"/>
                </a:cubicBezTo>
                <a:cubicBezTo>
                  <a:pt x="0" y="312"/>
                  <a:pt x="6" y="318"/>
                  <a:pt x="13" y="318"/>
                </a:cubicBezTo>
                <a:cubicBezTo>
                  <a:pt x="69" y="318"/>
                  <a:pt x="69" y="318"/>
                  <a:pt x="69" y="318"/>
                </a:cubicBezTo>
                <a:cubicBezTo>
                  <a:pt x="132" y="319"/>
                  <a:pt x="182" y="369"/>
                  <a:pt x="182" y="433"/>
                </a:cubicBezTo>
                <a:cubicBezTo>
                  <a:pt x="182" y="491"/>
                  <a:pt x="182" y="491"/>
                  <a:pt x="182" y="491"/>
                </a:cubicBezTo>
                <a:cubicBezTo>
                  <a:pt x="182" y="498"/>
                  <a:pt x="188" y="504"/>
                  <a:pt x="195" y="504"/>
                </a:cubicBezTo>
                <a:cubicBezTo>
                  <a:pt x="308" y="504"/>
                  <a:pt x="308" y="504"/>
                  <a:pt x="308" y="504"/>
                </a:cubicBezTo>
                <a:cubicBezTo>
                  <a:pt x="315" y="504"/>
                  <a:pt x="320" y="498"/>
                  <a:pt x="320" y="491"/>
                </a:cubicBezTo>
                <a:cubicBezTo>
                  <a:pt x="320" y="434"/>
                  <a:pt x="320" y="434"/>
                  <a:pt x="320" y="434"/>
                </a:cubicBezTo>
                <a:cubicBezTo>
                  <a:pt x="320" y="369"/>
                  <a:pt x="371" y="319"/>
                  <a:pt x="435" y="318"/>
                </a:cubicBezTo>
                <a:cubicBezTo>
                  <a:pt x="491" y="318"/>
                  <a:pt x="491" y="318"/>
                  <a:pt x="491" y="318"/>
                </a:cubicBezTo>
                <a:cubicBezTo>
                  <a:pt x="498" y="318"/>
                  <a:pt x="504" y="312"/>
                  <a:pt x="504" y="305"/>
                </a:cubicBezTo>
                <a:cubicBezTo>
                  <a:pt x="504" y="193"/>
                  <a:pt x="504" y="193"/>
                  <a:pt x="504" y="193"/>
                </a:cubicBezTo>
                <a:cubicBezTo>
                  <a:pt x="504" y="186"/>
                  <a:pt x="498" y="180"/>
                  <a:pt x="491" y="180"/>
                </a:cubicBezTo>
                <a:cubicBezTo>
                  <a:pt x="433" y="180"/>
                  <a:pt x="433" y="180"/>
                  <a:pt x="433" y="180"/>
                </a:cubicBezTo>
                <a:cubicBezTo>
                  <a:pt x="369" y="180"/>
                  <a:pt x="321" y="132"/>
                  <a:pt x="320" y="69"/>
                </a:cubicBezTo>
                <a:cubicBezTo>
                  <a:pt x="320" y="13"/>
                  <a:pt x="320" y="13"/>
                  <a:pt x="320" y="13"/>
                </a:cubicBezTo>
                <a:cubicBezTo>
                  <a:pt x="320" y="6"/>
                  <a:pt x="315" y="0"/>
                  <a:pt x="308" y="0"/>
                </a:cubicBezTo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41" name="组合 40"/>
          <p:cNvGrpSpPr/>
          <p:nvPr/>
        </p:nvGrpSpPr>
        <p:grpSpPr>
          <a:xfrm>
            <a:off x="5509564" y="1762677"/>
            <a:ext cx="1095045" cy="1107996"/>
            <a:chOff x="5509564" y="1735381"/>
            <a:chExt cx="1095045" cy="1107996"/>
          </a:xfrm>
        </p:grpSpPr>
        <p:sp>
          <p:nvSpPr>
            <p:cNvPr id="6" name="圆角矩形 5"/>
            <p:cNvSpPr/>
            <p:nvPr/>
          </p:nvSpPr>
          <p:spPr>
            <a:xfrm>
              <a:off x="5509564" y="1741857"/>
              <a:ext cx="1095045" cy="1095045"/>
            </a:xfrm>
            <a:prstGeom prst="roundRect">
              <a:avLst>
                <a:gd name="adj" fmla="val 9147"/>
              </a:avLst>
            </a:prstGeom>
            <a:gradFill rotWithShape="1">
              <a:gsLst>
                <a:gs pos="63000">
                  <a:srgbClr val="ECECEC"/>
                </a:gs>
                <a:gs pos="100000">
                  <a:srgbClr val="F7F7F7"/>
                </a:gs>
                <a:gs pos="9000">
                  <a:srgbClr val="BEBEBE"/>
                </a:gs>
              </a:gsLst>
              <a:lin ang="7800000" scaled="0"/>
            </a:gradFill>
            <a:ln w="34925">
              <a:gradFill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7800000" scaled="0"/>
              </a:gradFill>
            </a:ln>
            <a:effectLst>
              <a:outerShdw blurRad="203200" dist="127000" dir="7200000" sx="102000" sy="102000" algn="ctr" rotWithShape="0">
                <a:schemeClr val="tx1">
                  <a:lumMod val="90000"/>
                  <a:lumOff val="10000"/>
                  <a:alpha val="40000"/>
                </a:schemeClr>
              </a:outerShdw>
            </a:effectLst>
          </p:spPr>
          <p:txBody>
            <a:bodyPr wrap="none" anchor="ctr"/>
            <a:lstStyle/>
            <a:p>
              <a:pPr latinLnBrk="1"/>
              <a:endParaRPr kumimoji="1" lang="zh-CN" altLang="en-US" sz="2400">
                <a:solidFill>
                  <a:srgbClr val="000000"/>
                </a:solidFill>
                <a:latin typeface="Gulim" panose="020B0600000101010101" charset="-127"/>
                <a:ea typeface="Gulim" panose="020B0600000101010101" charset="-127"/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5682625" y="1735381"/>
              <a:ext cx="748923" cy="110799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fontAlgn="ctr"/>
              <a:r>
                <a:rPr lang="en-US" altLang="zh-CN" sz="6600" dirty="0" smtClean="0">
                  <a:solidFill>
                    <a:srgbClr val="595959"/>
                  </a:solidFill>
                  <a:latin typeface="Arial" panose="020B0604020202020204" pitchFamily="34" charset="0"/>
                  <a:ea typeface="Tahoma" panose="020B0604030504040204" pitchFamily="34" charset="0"/>
                  <a:cs typeface="Arial" panose="020B0604020202020204" pitchFamily="34" charset="0"/>
                </a:rPr>
                <a:t>A</a:t>
              </a:r>
              <a:endParaRPr lang="zh-CN" altLang="en-US" sz="6600" dirty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5509564" y="5149245"/>
            <a:ext cx="1095045" cy="1107996"/>
            <a:chOff x="5509564" y="5190189"/>
            <a:chExt cx="1095045" cy="1107996"/>
          </a:xfrm>
        </p:grpSpPr>
        <p:sp>
          <p:nvSpPr>
            <p:cNvPr id="3" name="圆角矩形 2"/>
            <p:cNvSpPr/>
            <p:nvPr/>
          </p:nvSpPr>
          <p:spPr>
            <a:xfrm>
              <a:off x="5509564" y="5196665"/>
              <a:ext cx="1095045" cy="1095045"/>
            </a:xfrm>
            <a:prstGeom prst="roundRect">
              <a:avLst>
                <a:gd name="adj" fmla="val 9147"/>
              </a:avLst>
            </a:prstGeom>
            <a:gradFill rotWithShape="1">
              <a:gsLst>
                <a:gs pos="63000">
                  <a:srgbClr val="ECECEC"/>
                </a:gs>
                <a:gs pos="100000">
                  <a:srgbClr val="F7F7F7"/>
                </a:gs>
                <a:gs pos="9000">
                  <a:srgbClr val="BEBEBE"/>
                </a:gs>
              </a:gsLst>
              <a:lin ang="7800000" scaled="0"/>
            </a:gradFill>
            <a:ln w="34925">
              <a:gradFill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7800000" scaled="0"/>
              </a:gradFill>
            </a:ln>
            <a:effectLst>
              <a:outerShdw blurRad="203200" dist="127000" dir="7200000" sx="102000" sy="102000" algn="ctr" rotWithShape="0">
                <a:schemeClr val="tx1">
                  <a:lumMod val="90000"/>
                  <a:lumOff val="10000"/>
                  <a:alpha val="40000"/>
                </a:schemeClr>
              </a:outerShdw>
            </a:effectLst>
          </p:spPr>
          <p:txBody>
            <a:bodyPr wrap="none" anchor="ctr"/>
            <a:lstStyle/>
            <a:p>
              <a:pPr latinLnBrk="1"/>
              <a:endParaRPr kumimoji="1" lang="zh-CN" altLang="en-US" sz="2400">
                <a:solidFill>
                  <a:srgbClr val="000000"/>
                </a:solidFill>
                <a:latin typeface="Gulim" panose="020B0600000101010101" charset="-127"/>
                <a:ea typeface="Gulim" panose="020B0600000101010101" charset="-127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5659381" y="5190189"/>
              <a:ext cx="795411" cy="110799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fontAlgn="ctr"/>
              <a:r>
                <a:rPr lang="en-US" altLang="zh-CN" sz="6600" dirty="0" smtClean="0">
                  <a:solidFill>
                    <a:srgbClr val="595959"/>
                  </a:solidFill>
                  <a:latin typeface="Arial" panose="020B0604020202020204" pitchFamily="34" charset="0"/>
                  <a:ea typeface="Tahoma" panose="020B0604030504040204" pitchFamily="34" charset="0"/>
                  <a:cs typeface="Arial" panose="020B0604020202020204" pitchFamily="34" charset="0"/>
                </a:rPr>
                <a:t>C</a:t>
              </a:r>
              <a:endParaRPr lang="zh-CN" altLang="en-US" sz="6600" dirty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3820001" y="3435737"/>
            <a:ext cx="1095045" cy="1107996"/>
            <a:chOff x="3820001" y="3435737"/>
            <a:chExt cx="1095045" cy="1107996"/>
          </a:xfrm>
        </p:grpSpPr>
        <p:sp>
          <p:nvSpPr>
            <p:cNvPr id="4" name="圆角矩形 3"/>
            <p:cNvSpPr/>
            <p:nvPr/>
          </p:nvSpPr>
          <p:spPr>
            <a:xfrm>
              <a:off x="3820001" y="3442213"/>
              <a:ext cx="1095045" cy="1095045"/>
            </a:xfrm>
            <a:prstGeom prst="roundRect">
              <a:avLst>
                <a:gd name="adj" fmla="val 9147"/>
              </a:avLst>
            </a:prstGeom>
            <a:gradFill rotWithShape="1">
              <a:gsLst>
                <a:gs pos="63000">
                  <a:srgbClr val="ECECEC"/>
                </a:gs>
                <a:gs pos="100000">
                  <a:srgbClr val="F7F7F7"/>
                </a:gs>
                <a:gs pos="9000">
                  <a:srgbClr val="BEBEBE"/>
                </a:gs>
              </a:gsLst>
              <a:lin ang="7800000" scaled="0"/>
            </a:gradFill>
            <a:ln w="34925">
              <a:gradFill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7800000" scaled="0"/>
              </a:gradFill>
            </a:ln>
            <a:effectLst>
              <a:outerShdw blurRad="203200" dist="127000" dir="7200000" sx="102000" sy="102000" algn="ctr" rotWithShape="0">
                <a:schemeClr val="tx1">
                  <a:lumMod val="90000"/>
                  <a:lumOff val="10000"/>
                  <a:alpha val="40000"/>
                </a:schemeClr>
              </a:outerShdw>
            </a:effectLst>
          </p:spPr>
          <p:txBody>
            <a:bodyPr wrap="none" anchor="ctr"/>
            <a:lstStyle/>
            <a:p>
              <a:pPr latinLnBrk="1"/>
              <a:endParaRPr kumimoji="1" lang="zh-CN" altLang="en-US" sz="2400">
                <a:solidFill>
                  <a:srgbClr val="000000"/>
                </a:solidFill>
                <a:latin typeface="Gulim" panose="020B0600000101010101" charset="-127"/>
                <a:ea typeface="Gulim" panose="020B0600000101010101" charset="-127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3969818" y="3435737"/>
              <a:ext cx="795411" cy="110799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altLang="zh-CN" sz="6600" dirty="0" smtClean="0">
                  <a:solidFill>
                    <a:srgbClr val="595959"/>
                  </a:solidFill>
                  <a:latin typeface="Arial" panose="020B0604020202020204" pitchFamily="34" charset="0"/>
                  <a:ea typeface="Tahoma" panose="020B0604030504040204" pitchFamily="34" charset="0"/>
                  <a:cs typeface="Arial" panose="020B0604020202020204" pitchFamily="34" charset="0"/>
                </a:rPr>
                <a:t>D</a:t>
              </a:r>
              <a:endParaRPr lang="zh-CN" altLang="en-US" sz="6600" dirty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8" name="矩形 27"/>
          <p:cNvSpPr/>
          <p:nvPr/>
        </p:nvSpPr>
        <p:spPr>
          <a:xfrm>
            <a:off x="1465091" y="2055780"/>
            <a:ext cx="1951799" cy="430879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r"/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</a:t>
            </a:r>
            <a:r>
              <a:rPr lang="zh-CN" altLang="en-US" sz="2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矩形 47"/>
          <p:cNvSpPr>
            <a:spLocks noChangeArrowheads="1"/>
          </p:cNvSpPr>
          <p:nvPr/>
        </p:nvSpPr>
        <p:spPr bwMode="auto">
          <a:xfrm>
            <a:off x="1191531" y="2486659"/>
            <a:ext cx="2225359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综合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说明，在此录入上述图表的综合描述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1874906" y="6141340"/>
            <a:ext cx="1951799" cy="430879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r"/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</a:t>
            </a:r>
            <a:r>
              <a:rPr lang="zh-CN" altLang="en-US" sz="2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矩形 47"/>
          <p:cNvSpPr>
            <a:spLocks noChangeArrowheads="1"/>
          </p:cNvSpPr>
          <p:nvPr/>
        </p:nvSpPr>
        <p:spPr bwMode="auto">
          <a:xfrm>
            <a:off x="1191531" y="5281329"/>
            <a:ext cx="2633002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综合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说明，在此录入上述图表的综合描述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8290921" y="1894448"/>
            <a:ext cx="1951799" cy="430879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</a:t>
            </a:r>
            <a:r>
              <a:rPr lang="zh-CN" altLang="en-US" sz="2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矩形 47"/>
          <p:cNvSpPr>
            <a:spLocks noChangeArrowheads="1"/>
          </p:cNvSpPr>
          <p:nvPr/>
        </p:nvSpPr>
        <p:spPr bwMode="auto">
          <a:xfrm>
            <a:off x="8290921" y="2325327"/>
            <a:ext cx="2725246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综合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说明，在此录入上述图表的综合描述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8811247" y="4717106"/>
            <a:ext cx="1951799" cy="430879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</a:t>
            </a:r>
            <a:r>
              <a:rPr lang="zh-CN" altLang="en-US" sz="2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矩形 47"/>
          <p:cNvSpPr>
            <a:spLocks noChangeArrowheads="1"/>
          </p:cNvSpPr>
          <p:nvPr/>
        </p:nvSpPr>
        <p:spPr bwMode="auto">
          <a:xfrm>
            <a:off x="8811247" y="5147985"/>
            <a:ext cx="2161553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综合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说明，在此录入上述图表的综合描述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8" name="Freeform 108"/>
          <p:cNvSpPr/>
          <p:nvPr/>
        </p:nvSpPr>
        <p:spPr bwMode="auto">
          <a:xfrm flipH="1">
            <a:off x="3424865" y="3028326"/>
            <a:ext cx="1436847" cy="582176"/>
          </a:xfrm>
          <a:custGeom>
            <a:avLst/>
            <a:gdLst>
              <a:gd name="T0" fmla="*/ 5 w 159"/>
              <a:gd name="T1" fmla="*/ 49 h 59"/>
              <a:gd name="T2" fmla="*/ 7 w 159"/>
              <a:gd name="T3" fmla="*/ 49 h 59"/>
              <a:gd name="T4" fmla="*/ 39 w 159"/>
              <a:gd name="T5" fmla="*/ 0 h 59"/>
              <a:gd name="T6" fmla="*/ 39 w 159"/>
              <a:gd name="T7" fmla="*/ 1 h 59"/>
              <a:gd name="T8" fmla="*/ 39 w 159"/>
              <a:gd name="T9" fmla="*/ 0 h 59"/>
              <a:gd name="T10" fmla="*/ 159 w 159"/>
              <a:gd name="T11" fmla="*/ 0 h 59"/>
              <a:gd name="T12" fmla="*/ 159 w 159"/>
              <a:gd name="T13" fmla="*/ 1 h 59"/>
              <a:gd name="T14" fmla="*/ 39 w 159"/>
              <a:gd name="T15" fmla="*/ 1 h 59"/>
              <a:gd name="T16" fmla="*/ 8 w 159"/>
              <a:gd name="T17" fmla="*/ 50 h 59"/>
              <a:gd name="T18" fmla="*/ 10 w 159"/>
              <a:gd name="T19" fmla="*/ 54 h 59"/>
              <a:gd name="T20" fmla="*/ 5 w 159"/>
              <a:gd name="T21" fmla="*/ 59 h 59"/>
              <a:gd name="T22" fmla="*/ 0 w 159"/>
              <a:gd name="T23" fmla="*/ 54 h 59"/>
              <a:gd name="T24" fmla="*/ 5 w 159"/>
              <a:gd name="T25" fmla="*/ 49 h 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59" h="59">
                <a:moveTo>
                  <a:pt x="5" y="49"/>
                </a:moveTo>
                <a:cubicBezTo>
                  <a:pt x="6" y="49"/>
                  <a:pt x="6" y="49"/>
                  <a:pt x="7" y="49"/>
                </a:cubicBezTo>
                <a:cubicBezTo>
                  <a:pt x="39" y="0"/>
                  <a:pt x="39" y="0"/>
                  <a:pt x="39" y="0"/>
                </a:cubicBezTo>
                <a:cubicBezTo>
                  <a:pt x="39" y="1"/>
                  <a:pt x="39" y="1"/>
                  <a:pt x="39" y="1"/>
                </a:cubicBezTo>
                <a:cubicBezTo>
                  <a:pt x="39" y="0"/>
                  <a:pt x="39" y="0"/>
                  <a:pt x="39" y="0"/>
                </a:cubicBezTo>
                <a:cubicBezTo>
                  <a:pt x="159" y="0"/>
                  <a:pt x="159" y="0"/>
                  <a:pt x="159" y="0"/>
                </a:cubicBezTo>
                <a:cubicBezTo>
                  <a:pt x="159" y="1"/>
                  <a:pt x="159" y="1"/>
                  <a:pt x="159" y="1"/>
                </a:cubicBezTo>
                <a:cubicBezTo>
                  <a:pt x="39" y="1"/>
                  <a:pt x="39" y="1"/>
                  <a:pt x="39" y="1"/>
                </a:cubicBezTo>
                <a:cubicBezTo>
                  <a:pt x="8" y="50"/>
                  <a:pt x="8" y="50"/>
                  <a:pt x="8" y="50"/>
                </a:cubicBezTo>
                <a:cubicBezTo>
                  <a:pt x="9" y="50"/>
                  <a:pt x="10" y="52"/>
                  <a:pt x="10" y="54"/>
                </a:cubicBezTo>
                <a:cubicBezTo>
                  <a:pt x="10" y="56"/>
                  <a:pt x="7" y="59"/>
                  <a:pt x="5" y="59"/>
                </a:cubicBezTo>
                <a:cubicBezTo>
                  <a:pt x="2" y="59"/>
                  <a:pt x="0" y="56"/>
                  <a:pt x="0" y="54"/>
                </a:cubicBezTo>
                <a:cubicBezTo>
                  <a:pt x="0" y="51"/>
                  <a:pt x="2" y="49"/>
                  <a:pt x="5" y="49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" name="Freeform 108"/>
          <p:cNvSpPr/>
          <p:nvPr/>
        </p:nvSpPr>
        <p:spPr bwMode="auto">
          <a:xfrm flipH="1" flipV="1">
            <a:off x="3838390" y="5858464"/>
            <a:ext cx="1808439" cy="546831"/>
          </a:xfrm>
          <a:custGeom>
            <a:avLst/>
            <a:gdLst>
              <a:gd name="T0" fmla="*/ 5 w 159"/>
              <a:gd name="T1" fmla="*/ 49 h 59"/>
              <a:gd name="T2" fmla="*/ 7 w 159"/>
              <a:gd name="T3" fmla="*/ 49 h 59"/>
              <a:gd name="T4" fmla="*/ 39 w 159"/>
              <a:gd name="T5" fmla="*/ 0 h 59"/>
              <a:gd name="T6" fmla="*/ 39 w 159"/>
              <a:gd name="T7" fmla="*/ 1 h 59"/>
              <a:gd name="T8" fmla="*/ 39 w 159"/>
              <a:gd name="T9" fmla="*/ 0 h 59"/>
              <a:gd name="T10" fmla="*/ 159 w 159"/>
              <a:gd name="T11" fmla="*/ 0 h 59"/>
              <a:gd name="T12" fmla="*/ 159 w 159"/>
              <a:gd name="T13" fmla="*/ 1 h 59"/>
              <a:gd name="T14" fmla="*/ 39 w 159"/>
              <a:gd name="T15" fmla="*/ 1 h 59"/>
              <a:gd name="T16" fmla="*/ 8 w 159"/>
              <a:gd name="T17" fmla="*/ 50 h 59"/>
              <a:gd name="T18" fmla="*/ 10 w 159"/>
              <a:gd name="T19" fmla="*/ 54 h 59"/>
              <a:gd name="T20" fmla="*/ 5 w 159"/>
              <a:gd name="T21" fmla="*/ 59 h 59"/>
              <a:gd name="T22" fmla="*/ 0 w 159"/>
              <a:gd name="T23" fmla="*/ 54 h 59"/>
              <a:gd name="T24" fmla="*/ 5 w 159"/>
              <a:gd name="T25" fmla="*/ 49 h 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59" h="59">
                <a:moveTo>
                  <a:pt x="5" y="49"/>
                </a:moveTo>
                <a:cubicBezTo>
                  <a:pt x="6" y="49"/>
                  <a:pt x="6" y="49"/>
                  <a:pt x="7" y="49"/>
                </a:cubicBezTo>
                <a:cubicBezTo>
                  <a:pt x="39" y="0"/>
                  <a:pt x="39" y="0"/>
                  <a:pt x="39" y="0"/>
                </a:cubicBezTo>
                <a:cubicBezTo>
                  <a:pt x="39" y="1"/>
                  <a:pt x="39" y="1"/>
                  <a:pt x="39" y="1"/>
                </a:cubicBezTo>
                <a:cubicBezTo>
                  <a:pt x="39" y="0"/>
                  <a:pt x="39" y="0"/>
                  <a:pt x="39" y="0"/>
                </a:cubicBezTo>
                <a:cubicBezTo>
                  <a:pt x="159" y="0"/>
                  <a:pt x="159" y="0"/>
                  <a:pt x="159" y="0"/>
                </a:cubicBezTo>
                <a:cubicBezTo>
                  <a:pt x="159" y="1"/>
                  <a:pt x="159" y="1"/>
                  <a:pt x="159" y="1"/>
                </a:cubicBezTo>
                <a:cubicBezTo>
                  <a:pt x="39" y="1"/>
                  <a:pt x="39" y="1"/>
                  <a:pt x="39" y="1"/>
                </a:cubicBezTo>
                <a:cubicBezTo>
                  <a:pt x="8" y="50"/>
                  <a:pt x="8" y="50"/>
                  <a:pt x="8" y="50"/>
                </a:cubicBezTo>
                <a:cubicBezTo>
                  <a:pt x="9" y="50"/>
                  <a:pt x="10" y="52"/>
                  <a:pt x="10" y="54"/>
                </a:cubicBezTo>
                <a:cubicBezTo>
                  <a:pt x="10" y="56"/>
                  <a:pt x="7" y="59"/>
                  <a:pt x="5" y="59"/>
                </a:cubicBezTo>
                <a:cubicBezTo>
                  <a:pt x="2" y="59"/>
                  <a:pt x="0" y="56"/>
                  <a:pt x="0" y="54"/>
                </a:cubicBezTo>
                <a:cubicBezTo>
                  <a:pt x="0" y="51"/>
                  <a:pt x="2" y="49"/>
                  <a:pt x="5" y="49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11" name="组合 10"/>
          <p:cNvGrpSpPr/>
          <p:nvPr/>
        </p:nvGrpSpPr>
        <p:grpSpPr>
          <a:xfrm>
            <a:off x="3541617" y="2243677"/>
            <a:ext cx="740434" cy="709650"/>
            <a:chOff x="4019550" y="5668963"/>
            <a:chExt cx="725488" cy="695325"/>
          </a:xfrm>
          <a:solidFill>
            <a:schemeClr val="accent1"/>
          </a:solidFill>
        </p:grpSpPr>
        <p:sp>
          <p:nvSpPr>
            <p:cNvPr id="12" name="Freeform 226"/>
            <p:cNvSpPr/>
            <p:nvPr/>
          </p:nvSpPr>
          <p:spPr bwMode="auto">
            <a:xfrm>
              <a:off x="4079875" y="5668963"/>
              <a:ext cx="646113" cy="695325"/>
            </a:xfrm>
            <a:custGeom>
              <a:avLst/>
              <a:gdLst>
                <a:gd name="T0" fmla="*/ 253 w 407"/>
                <a:gd name="T1" fmla="*/ 0 h 438"/>
                <a:gd name="T2" fmla="*/ 225 w 407"/>
                <a:gd name="T3" fmla="*/ 0 h 438"/>
                <a:gd name="T4" fmla="*/ 225 w 407"/>
                <a:gd name="T5" fmla="*/ 334 h 438"/>
                <a:gd name="T6" fmla="*/ 0 w 407"/>
                <a:gd name="T7" fmla="*/ 334 h 438"/>
                <a:gd name="T8" fmla="*/ 64 w 407"/>
                <a:gd name="T9" fmla="*/ 438 h 438"/>
                <a:gd name="T10" fmla="*/ 343 w 407"/>
                <a:gd name="T11" fmla="*/ 438 h 438"/>
                <a:gd name="T12" fmla="*/ 407 w 407"/>
                <a:gd name="T13" fmla="*/ 334 h 438"/>
                <a:gd name="T14" fmla="*/ 253 w 407"/>
                <a:gd name="T15" fmla="*/ 334 h 438"/>
                <a:gd name="T16" fmla="*/ 253 w 407"/>
                <a:gd name="T17" fmla="*/ 0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7" h="438">
                  <a:moveTo>
                    <a:pt x="253" y="0"/>
                  </a:moveTo>
                  <a:lnTo>
                    <a:pt x="225" y="0"/>
                  </a:lnTo>
                  <a:lnTo>
                    <a:pt x="225" y="334"/>
                  </a:lnTo>
                  <a:lnTo>
                    <a:pt x="0" y="334"/>
                  </a:lnTo>
                  <a:lnTo>
                    <a:pt x="64" y="438"/>
                  </a:lnTo>
                  <a:lnTo>
                    <a:pt x="343" y="438"/>
                  </a:lnTo>
                  <a:lnTo>
                    <a:pt x="407" y="334"/>
                  </a:lnTo>
                  <a:lnTo>
                    <a:pt x="253" y="334"/>
                  </a:lnTo>
                  <a:lnTo>
                    <a:pt x="25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" name="Freeform 227"/>
            <p:cNvSpPr/>
            <p:nvPr/>
          </p:nvSpPr>
          <p:spPr bwMode="auto">
            <a:xfrm>
              <a:off x="4019550" y="5695950"/>
              <a:ext cx="384175" cy="458788"/>
            </a:xfrm>
            <a:custGeom>
              <a:avLst/>
              <a:gdLst>
                <a:gd name="T0" fmla="*/ 242 w 242"/>
                <a:gd name="T1" fmla="*/ 0 h 289"/>
                <a:gd name="T2" fmla="*/ 0 w 242"/>
                <a:gd name="T3" fmla="*/ 289 h 289"/>
                <a:gd name="T4" fmla="*/ 242 w 242"/>
                <a:gd name="T5" fmla="*/ 289 h 289"/>
                <a:gd name="T6" fmla="*/ 242 w 242"/>
                <a:gd name="T7" fmla="*/ 0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2" h="289">
                  <a:moveTo>
                    <a:pt x="242" y="0"/>
                  </a:moveTo>
                  <a:lnTo>
                    <a:pt x="0" y="289"/>
                  </a:lnTo>
                  <a:lnTo>
                    <a:pt x="242" y="289"/>
                  </a:lnTo>
                  <a:lnTo>
                    <a:pt x="24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" name="Freeform 228"/>
            <p:cNvSpPr/>
            <p:nvPr/>
          </p:nvSpPr>
          <p:spPr bwMode="auto">
            <a:xfrm>
              <a:off x="4519613" y="5880100"/>
              <a:ext cx="225425" cy="269875"/>
            </a:xfrm>
            <a:custGeom>
              <a:avLst/>
              <a:gdLst>
                <a:gd name="T0" fmla="*/ 0 w 142"/>
                <a:gd name="T1" fmla="*/ 0 h 170"/>
                <a:gd name="T2" fmla="*/ 0 w 142"/>
                <a:gd name="T3" fmla="*/ 170 h 170"/>
                <a:gd name="T4" fmla="*/ 142 w 142"/>
                <a:gd name="T5" fmla="*/ 170 h 170"/>
                <a:gd name="T6" fmla="*/ 0 w 142"/>
                <a:gd name="T7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2" h="170">
                  <a:moveTo>
                    <a:pt x="0" y="0"/>
                  </a:moveTo>
                  <a:lnTo>
                    <a:pt x="0" y="170"/>
                  </a:lnTo>
                  <a:lnTo>
                    <a:pt x="142" y="17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5" name="Freeform 113"/>
          <p:cNvSpPr>
            <a:spLocks noEditPoints="1"/>
          </p:cNvSpPr>
          <p:nvPr/>
        </p:nvSpPr>
        <p:spPr bwMode="auto">
          <a:xfrm>
            <a:off x="4071564" y="5613173"/>
            <a:ext cx="843482" cy="657861"/>
          </a:xfrm>
          <a:custGeom>
            <a:avLst/>
            <a:gdLst>
              <a:gd name="T0" fmla="*/ 431 w 620"/>
              <a:gd name="T1" fmla="*/ 66 h 483"/>
              <a:gd name="T2" fmla="*/ 431 w 620"/>
              <a:gd name="T3" fmla="*/ 19 h 483"/>
              <a:gd name="T4" fmla="*/ 388 w 620"/>
              <a:gd name="T5" fmla="*/ 2 h 483"/>
              <a:gd name="T6" fmla="*/ 355 w 620"/>
              <a:gd name="T7" fmla="*/ 42 h 483"/>
              <a:gd name="T8" fmla="*/ 381 w 620"/>
              <a:gd name="T9" fmla="*/ 81 h 483"/>
              <a:gd name="T10" fmla="*/ 398 w 620"/>
              <a:gd name="T11" fmla="*/ 208 h 483"/>
              <a:gd name="T12" fmla="*/ 510 w 620"/>
              <a:gd name="T13" fmla="*/ 187 h 483"/>
              <a:gd name="T14" fmla="*/ 525 w 620"/>
              <a:gd name="T15" fmla="*/ 162 h 483"/>
              <a:gd name="T16" fmla="*/ 508 w 620"/>
              <a:gd name="T17" fmla="*/ 143 h 483"/>
              <a:gd name="T18" fmla="*/ 364 w 620"/>
              <a:gd name="T19" fmla="*/ 87 h 483"/>
              <a:gd name="T20" fmla="*/ 335 w 620"/>
              <a:gd name="T21" fmla="*/ 72 h 483"/>
              <a:gd name="T22" fmla="*/ 212 w 620"/>
              <a:gd name="T23" fmla="*/ 184 h 483"/>
              <a:gd name="T24" fmla="*/ 209 w 620"/>
              <a:gd name="T25" fmla="*/ 237 h 483"/>
              <a:gd name="T26" fmla="*/ 261 w 620"/>
              <a:gd name="T27" fmla="*/ 426 h 483"/>
              <a:gd name="T28" fmla="*/ 311 w 620"/>
              <a:gd name="T29" fmla="*/ 469 h 483"/>
              <a:gd name="T30" fmla="*/ 338 w 620"/>
              <a:gd name="T31" fmla="*/ 456 h 483"/>
              <a:gd name="T32" fmla="*/ 333 w 620"/>
              <a:gd name="T33" fmla="*/ 422 h 483"/>
              <a:gd name="T34" fmla="*/ 357 w 620"/>
              <a:gd name="T35" fmla="*/ 290 h 483"/>
              <a:gd name="T36" fmla="*/ 111 w 620"/>
              <a:gd name="T37" fmla="*/ 237 h 483"/>
              <a:gd name="T38" fmla="*/ 37 w 620"/>
              <a:gd name="T39" fmla="*/ 272 h 483"/>
              <a:gd name="T40" fmla="*/ 1 w 620"/>
              <a:gd name="T41" fmla="*/ 347 h 483"/>
              <a:gd name="T42" fmla="*/ 15 w 620"/>
              <a:gd name="T43" fmla="*/ 419 h 483"/>
              <a:gd name="T44" fmla="*/ 76 w 620"/>
              <a:gd name="T45" fmla="*/ 473 h 483"/>
              <a:gd name="T46" fmla="*/ 149 w 620"/>
              <a:gd name="T47" fmla="*/ 480 h 483"/>
              <a:gd name="T48" fmla="*/ 218 w 620"/>
              <a:gd name="T49" fmla="*/ 438 h 483"/>
              <a:gd name="T50" fmla="*/ 247 w 620"/>
              <a:gd name="T51" fmla="*/ 359 h 483"/>
              <a:gd name="T52" fmla="*/ 226 w 620"/>
              <a:gd name="T53" fmla="*/ 290 h 483"/>
              <a:gd name="T54" fmla="*/ 160 w 620"/>
              <a:gd name="T55" fmla="*/ 242 h 483"/>
              <a:gd name="T56" fmla="*/ 114 w 620"/>
              <a:gd name="T57" fmla="*/ 453 h 483"/>
              <a:gd name="T58" fmla="*/ 57 w 620"/>
              <a:gd name="T59" fmla="*/ 426 h 483"/>
              <a:gd name="T60" fmla="*/ 30 w 620"/>
              <a:gd name="T61" fmla="*/ 369 h 483"/>
              <a:gd name="T62" fmla="*/ 40 w 620"/>
              <a:gd name="T63" fmla="*/ 314 h 483"/>
              <a:gd name="T64" fmla="*/ 87 w 620"/>
              <a:gd name="T65" fmla="*/ 272 h 483"/>
              <a:gd name="T66" fmla="*/ 142 w 620"/>
              <a:gd name="T67" fmla="*/ 267 h 483"/>
              <a:gd name="T68" fmla="*/ 197 w 620"/>
              <a:gd name="T69" fmla="*/ 300 h 483"/>
              <a:gd name="T70" fmla="*/ 218 w 620"/>
              <a:gd name="T71" fmla="*/ 359 h 483"/>
              <a:gd name="T72" fmla="*/ 202 w 620"/>
              <a:gd name="T73" fmla="*/ 412 h 483"/>
              <a:gd name="T74" fmla="*/ 151 w 620"/>
              <a:gd name="T75" fmla="*/ 449 h 483"/>
              <a:gd name="T76" fmla="*/ 484 w 620"/>
              <a:gd name="T77" fmla="*/ 237 h 483"/>
              <a:gd name="T78" fmla="*/ 410 w 620"/>
              <a:gd name="T79" fmla="*/ 272 h 483"/>
              <a:gd name="T80" fmla="*/ 374 w 620"/>
              <a:gd name="T81" fmla="*/ 347 h 483"/>
              <a:gd name="T82" fmla="*/ 388 w 620"/>
              <a:gd name="T83" fmla="*/ 419 h 483"/>
              <a:gd name="T84" fmla="*/ 449 w 620"/>
              <a:gd name="T85" fmla="*/ 473 h 483"/>
              <a:gd name="T86" fmla="*/ 522 w 620"/>
              <a:gd name="T87" fmla="*/ 480 h 483"/>
              <a:gd name="T88" fmla="*/ 591 w 620"/>
              <a:gd name="T89" fmla="*/ 438 h 483"/>
              <a:gd name="T90" fmla="*/ 620 w 620"/>
              <a:gd name="T91" fmla="*/ 359 h 483"/>
              <a:gd name="T92" fmla="*/ 598 w 620"/>
              <a:gd name="T93" fmla="*/ 290 h 483"/>
              <a:gd name="T94" fmla="*/ 533 w 620"/>
              <a:gd name="T95" fmla="*/ 242 h 483"/>
              <a:gd name="T96" fmla="*/ 486 w 620"/>
              <a:gd name="T97" fmla="*/ 453 h 483"/>
              <a:gd name="T98" fmla="*/ 430 w 620"/>
              <a:gd name="T99" fmla="*/ 426 h 483"/>
              <a:gd name="T100" fmla="*/ 403 w 620"/>
              <a:gd name="T101" fmla="*/ 369 h 483"/>
              <a:gd name="T102" fmla="*/ 413 w 620"/>
              <a:gd name="T103" fmla="*/ 314 h 483"/>
              <a:gd name="T104" fmla="*/ 460 w 620"/>
              <a:gd name="T105" fmla="*/ 272 h 483"/>
              <a:gd name="T106" fmla="*/ 515 w 620"/>
              <a:gd name="T107" fmla="*/ 267 h 483"/>
              <a:gd name="T108" fmla="*/ 568 w 620"/>
              <a:gd name="T109" fmla="*/ 300 h 483"/>
              <a:gd name="T110" fmla="*/ 590 w 620"/>
              <a:gd name="T111" fmla="*/ 359 h 483"/>
              <a:gd name="T112" fmla="*/ 575 w 620"/>
              <a:gd name="T113" fmla="*/ 412 h 483"/>
              <a:gd name="T114" fmla="*/ 524 w 620"/>
              <a:gd name="T115" fmla="*/ 449 h 4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620" h="483">
                <a:moveTo>
                  <a:pt x="397" y="83"/>
                </a:moveTo>
                <a:lnTo>
                  <a:pt x="397" y="83"/>
                </a:lnTo>
                <a:lnTo>
                  <a:pt x="406" y="82"/>
                </a:lnTo>
                <a:lnTo>
                  <a:pt x="413" y="81"/>
                </a:lnTo>
                <a:lnTo>
                  <a:pt x="420" y="77"/>
                </a:lnTo>
                <a:lnTo>
                  <a:pt x="426" y="71"/>
                </a:lnTo>
                <a:lnTo>
                  <a:pt x="431" y="66"/>
                </a:lnTo>
                <a:lnTo>
                  <a:pt x="435" y="58"/>
                </a:lnTo>
                <a:lnTo>
                  <a:pt x="437" y="51"/>
                </a:lnTo>
                <a:lnTo>
                  <a:pt x="439" y="42"/>
                </a:lnTo>
                <a:lnTo>
                  <a:pt x="439" y="42"/>
                </a:lnTo>
                <a:lnTo>
                  <a:pt x="437" y="34"/>
                </a:lnTo>
                <a:lnTo>
                  <a:pt x="435" y="26"/>
                </a:lnTo>
                <a:lnTo>
                  <a:pt x="431" y="19"/>
                </a:lnTo>
                <a:lnTo>
                  <a:pt x="426" y="13"/>
                </a:lnTo>
                <a:lnTo>
                  <a:pt x="420" y="8"/>
                </a:lnTo>
                <a:lnTo>
                  <a:pt x="413" y="4"/>
                </a:lnTo>
                <a:lnTo>
                  <a:pt x="406" y="2"/>
                </a:lnTo>
                <a:lnTo>
                  <a:pt x="397" y="0"/>
                </a:lnTo>
                <a:lnTo>
                  <a:pt x="397" y="0"/>
                </a:lnTo>
                <a:lnTo>
                  <a:pt x="388" y="2"/>
                </a:lnTo>
                <a:lnTo>
                  <a:pt x="381" y="4"/>
                </a:lnTo>
                <a:lnTo>
                  <a:pt x="374" y="8"/>
                </a:lnTo>
                <a:lnTo>
                  <a:pt x="368" y="13"/>
                </a:lnTo>
                <a:lnTo>
                  <a:pt x="363" y="19"/>
                </a:lnTo>
                <a:lnTo>
                  <a:pt x="359" y="26"/>
                </a:lnTo>
                <a:lnTo>
                  <a:pt x="357" y="34"/>
                </a:lnTo>
                <a:lnTo>
                  <a:pt x="355" y="42"/>
                </a:lnTo>
                <a:lnTo>
                  <a:pt x="355" y="42"/>
                </a:lnTo>
                <a:lnTo>
                  <a:pt x="357" y="51"/>
                </a:lnTo>
                <a:lnTo>
                  <a:pt x="359" y="58"/>
                </a:lnTo>
                <a:lnTo>
                  <a:pt x="363" y="66"/>
                </a:lnTo>
                <a:lnTo>
                  <a:pt x="368" y="71"/>
                </a:lnTo>
                <a:lnTo>
                  <a:pt x="374" y="77"/>
                </a:lnTo>
                <a:lnTo>
                  <a:pt x="381" y="81"/>
                </a:lnTo>
                <a:lnTo>
                  <a:pt x="388" y="82"/>
                </a:lnTo>
                <a:lnTo>
                  <a:pt x="397" y="83"/>
                </a:lnTo>
                <a:lnTo>
                  <a:pt x="397" y="83"/>
                </a:lnTo>
                <a:close/>
                <a:moveTo>
                  <a:pt x="348" y="270"/>
                </a:moveTo>
                <a:lnTo>
                  <a:pt x="289" y="223"/>
                </a:lnTo>
                <a:lnTo>
                  <a:pt x="354" y="152"/>
                </a:lnTo>
                <a:lnTo>
                  <a:pt x="398" y="208"/>
                </a:lnTo>
                <a:lnTo>
                  <a:pt x="398" y="208"/>
                </a:lnTo>
                <a:lnTo>
                  <a:pt x="404" y="215"/>
                </a:lnTo>
                <a:lnTo>
                  <a:pt x="411" y="218"/>
                </a:lnTo>
                <a:lnTo>
                  <a:pt x="418" y="218"/>
                </a:lnTo>
                <a:lnTo>
                  <a:pt x="426" y="217"/>
                </a:lnTo>
                <a:lnTo>
                  <a:pt x="510" y="187"/>
                </a:lnTo>
                <a:lnTo>
                  <a:pt x="510" y="187"/>
                </a:lnTo>
                <a:lnTo>
                  <a:pt x="514" y="186"/>
                </a:lnTo>
                <a:lnTo>
                  <a:pt x="518" y="183"/>
                </a:lnTo>
                <a:lnTo>
                  <a:pt x="522" y="179"/>
                </a:lnTo>
                <a:lnTo>
                  <a:pt x="523" y="175"/>
                </a:lnTo>
                <a:lnTo>
                  <a:pt x="525" y="170"/>
                </a:lnTo>
                <a:lnTo>
                  <a:pt x="525" y="167"/>
                </a:lnTo>
                <a:lnTo>
                  <a:pt x="525" y="162"/>
                </a:lnTo>
                <a:lnTo>
                  <a:pt x="524" y="158"/>
                </a:lnTo>
                <a:lnTo>
                  <a:pt x="524" y="158"/>
                </a:lnTo>
                <a:lnTo>
                  <a:pt x="523" y="153"/>
                </a:lnTo>
                <a:lnTo>
                  <a:pt x="519" y="149"/>
                </a:lnTo>
                <a:lnTo>
                  <a:pt x="517" y="146"/>
                </a:lnTo>
                <a:lnTo>
                  <a:pt x="513" y="144"/>
                </a:lnTo>
                <a:lnTo>
                  <a:pt x="508" y="143"/>
                </a:lnTo>
                <a:lnTo>
                  <a:pt x="504" y="141"/>
                </a:lnTo>
                <a:lnTo>
                  <a:pt x="499" y="141"/>
                </a:lnTo>
                <a:lnTo>
                  <a:pt x="494" y="143"/>
                </a:lnTo>
                <a:lnTo>
                  <a:pt x="426" y="168"/>
                </a:lnTo>
                <a:lnTo>
                  <a:pt x="368" y="94"/>
                </a:lnTo>
                <a:lnTo>
                  <a:pt x="368" y="94"/>
                </a:lnTo>
                <a:lnTo>
                  <a:pt x="364" y="87"/>
                </a:lnTo>
                <a:lnTo>
                  <a:pt x="359" y="82"/>
                </a:lnTo>
                <a:lnTo>
                  <a:pt x="358" y="80"/>
                </a:lnTo>
                <a:lnTo>
                  <a:pt x="357" y="80"/>
                </a:lnTo>
                <a:lnTo>
                  <a:pt x="357" y="80"/>
                </a:lnTo>
                <a:lnTo>
                  <a:pt x="350" y="76"/>
                </a:lnTo>
                <a:lnTo>
                  <a:pt x="343" y="73"/>
                </a:lnTo>
                <a:lnTo>
                  <a:pt x="335" y="72"/>
                </a:lnTo>
                <a:lnTo>
                  <a:pt x="328" y="72"/>
                </a:lnTo>
                <a:lnTo>
                  <a:pt x="320" y="73"/>
                </a:lnTo>
                <a:lnTo>
                  <a:pt x="314" y="76"/>
                </a:lnTo>
                <a:lnTo>
                  <a:pt x="306" y="80"/>
                </a:lnTo>
                <a:lnTo>
                  <a:pt x="301" y="85"/>
                </a:lnTo>
                <a:lnTo>
                  <a:pt x="212" y="184"/>
                </a:lnTo>
                <a:lnTo>
                  <a:pt x="212" y="184"/>
                </a:lnTo>
                <a:lnTo>
                  <a:pt x="207" y="192"/>
                </a:lnTo>
                <a:lnTo>
                  <a:pt x="203" y="199"/>
                </a:lnTo>
                <a:lnTo>
                  <a:pt x="202" y="207"/>
                </a:lnTo>
                <a:lnTo>
                  <a:pt x="202" y="215"/>
                </a:lnTo>
                <a:lnTo>
                  <a:pt x="203" y="222"/>
                </a:lnTo>
                <a:lnTo>
                  <a:pt x="205" y="230"/>
                </a:lnTo>
                <a:lnTo>
                  <a:pt x="209" y="237"/>
                </a:lnTo>
                <a:lnTo>
                  <a:pt x="216" y="243"/>
                </a:lnTo>
                <a:lnTo>
                  <a:pt x="297" y="298"/>
                </a:lnTo>
                <a:lnTo>
                  <a:pt x="260" y="412"/>
                </a:lnTo>
                <a:lnTo>
                  <a:pt x="260" y="412"/>
                </a:lnTo>
                <a:lnTo>
                  <a:pt x="260" y="412"/>
                </a:lnTo>
                <a:lnTo>
                  <a:pt x="260" y="419"/>
                </a:lnTo>
                <a:lnTo>
                  <a:pt x="261" y="426"/>
                </a:lnTo>
                <a:lnTo>
                  <a:pt x="263" y="432"/>
                </a:lnTo>
                <a:lnTo>
                  <a:pt x="268" y="438"/>
                </a:lnTo>
                <a:lnTo>
                  <a:pt x="296" y="463"/>
                </a:lnTo>
                <a:lnTo>
                  <a:pt x="296" y="463"/>
                </a:lnTo>
                <a:lnTo>
                  <a:pt x="301" y="465"/>
                </a:lnTo>
                <a:lnTo>
                  <a:pt x="306" y="468"/>
                </a:lnTo>
                <a:lnTo>
                  <a:pt x="311" y="469"/>
                </a:lnTo>
                <a:lnTo>
                  <a:pt x="316" y="469"/>
                </a:lnTo>
                <a:lnTo>
                  <a:pt x="321" y="469"/>
                </a:lnTo>
                <a:lnTo>
                  <a:pt x="326" y="466"/>
                </a:lnTo>
                <a:lnTo>
                  <a:pt x="331" y="464"/>
                </a:lnTo>
                <a:lnTo>
                  <a:pt x="335" y="460"/>
                </a:lnTo>
                <a:lnTo>
                  <a:pt x="335" y="460"/>
                </a:lnTo>
                <a:lnTo>
                  <a:pt x="338" y="456"/>
                </a:lnTo>
                <a:lnTo>
                  <a:pt x="340" y="451"/>
                </a:lnTo>
                <a:lnTo>
                  <a:pt x="342" y="446"/>
                </a:lnTo>
                <a:lnTo>
                  <a:pt x="342" y="441"/>
                </a:lnTo>
                <a:lnTo>
                  <a:pt x="342" y="435"/>
                </a:lnTo>
                <a:lnTo>
                  <a:pt x="339" y="431"/>
                </a:lnTo>
                <a:lnTo>
                  <a:pt x="336" y="426"/>
                </a:lnTo>
                <a:lnTo>
                  <a:pt x="333" y="422"/>
                </a:lnTo>
                <a:lnTo>
                  <a:pt x="318" y="409"/>
                </a:lnTo>
                <a:lnTo>
                  <a:pt x="355" y="300"/>
                </a:lnTo>
                <a:lnTo>
                  <a:pt x="355" y="300"/>
                </a:lnTo>
                <a:lnTo>
                  <a:pt x="355" y="298"/>
                </a:lnTo>
                <a:lnTo>
                  <a:pt x="355" y="298"/>
                </a:lnTo>
                <a:lnTo>
                  <a:pt x="355" y="298"/>
                </a:lnTo>
                <a:lnTo>
                  <a:pt x="357" y="290"/>
                </a:lnTo>
                <a:lnTo>
                  <a:pt x="355" y="283"/>
                </a:lnTo>
                <a:lnTo>
                  <a:pt x="353" y="276"/>
                </a:lnTo>
                <a:lnTo>
                  <a:pt x="348" y="270"/>
                </a:lnTo>
                <a:lnTo>
                  <a:pt x="348" y="270"/>
                </a:lnTo>
                <a:close/>
                <a:moveTo>
                  <a:pt x="124" y="236"/>
                </a:moveTo>
                <a:lnTo>
                  <a:pt x="124" y="236"/>
                </a:lnTo>
                <a:lnTo>
                  <a:pt x="111" y="237"/>
                </a:lnTo>
                <a:lnTo>
                  <a:pt x="98" y="238"/>
                </a:lnTo>
                <a:lnTo>
                  <a:pt x="87" y="242"/>
                </a:lnTo>
                <a:lnTo>
                  <a:pt x="76" y="246"/>
                </a:lnTo>
                <a:lnTo>
                  <a:pt x="64" y="251"/>
                </a:lnTo>
                <a:lnTo>
                  <a:pt x="54" y="257"/>
                </a:lnTo>
                <a:lnTo>
                  <a:pt x="46" y="265"/>
                </a:lnTo>
                <a:lnTo>
                  <a:pt x="37" y="272"/>
                </a:lnTo>
                <a:lnTo>
                  <a:pt x="29" y="281"/>
                </a:lnTo>
                <a:lnTo>
                  <a:pt x="22" y="290"/>
                </a:lnTo>
                <a:lnTo>
                  <a:pt x="15" y="300"/>
                </a:lnTo>
                <a:lnTo>
                  <a:pt x="10" y="312"/>
                </a:lnTo>
                <a:lnTo>
                  <a:pt x="6" y="323"/>
                </a:lnTo>
                <a:lnTo>
                  <a:pt x="3" y="334"/>
                </a:lnTo>
                <a:lnTo>
                  <a:pt x="1" y="347"/>
                </a:lnTo>
                <a:lnTo>
                  <a:pt x="0" y="359"/>
                </a:lnTo>
                <a:lnTo>
                  <a:pt x="0" y="359"/>
                </a:lnTo>
                <a:lnTo>
                  <a:pt x="1" y="372"/>
                </a:lnTo>
                <a:lnTo>
                  <a:pt x="3" y="385"/>
                </a:lnTo>
                <a:lnTo>
                  <a:pt x="6" y="396"/>
                </a:lnTo>
                <a:lnTo>
                  <a:pt x="10" y="407"/>
                </a:lnTo>
                <a:lnTo>
                  <a:pt x="15" y="419"/>
                </a:lnTo>
                <a:lnTo>
                  <a:pt x="22" y="429"/>
                </a:lnTo>
                <a:lnTo>
                  <a:pt x="29" y="438"/>
                </a:lnTo>
                <a:lnTo>
                  <a:pt x="37" y="446"/>
                </a:lnTo>
                <a:lnTo>
                  <a:pt x="46" y="454"/>
                </a:lnTo>
                <a:lnTo>
                  <a:pt x="54" y="461"/>
                </a:lnTo>
                <a:lnTo>
                  <a:pt x="64" y="468"/>
                </a:lnTo>
                <a:lnTo>
                  <a:pt x="76" y="473"/>
                </a:lnTo>
                <a:lnTo>
                  <a:pt x="87" y="477"/>
                </a:lnTo>
                <a:lnTo>
                  <a:pt x="98" y="480"/>
                </a:lnTo>
                <a:lnTo>
                  <a:pt x="111" y="482"/>
                </a:lnTo>
                <a:lnTo>
                  <a:pt x="124" y="483"/>
                </a:lnTo>
                <a:lnTo>
                  <a:pt x="124" y="483"/>
                </a:lnTo>
                <a:lnTo>
                  <a:pt x="136" y="482"/>
                </a:lnTo>
                <a:lnTo>
                  <a:pt x="149" y="480"/>
                </a:lnTo>
                <a:lnTo>
                  <a:pt x="160" y="477"/>
                </a:lnTo>
                <a:lnTo>
                  <a:pt x="171" y="473"/>
                </a:lnTo>
                <a:lnTo>
                  <a:pt x="183" y="468"/>
                </a:lnTo>
                <a:lnTo>
                  <a:pt x="193" y="461"/>
                </a:lnTo>
                <a:lnTo>
                  <a:pt x="202" y="454"/>
                </a:lnTo>
                <a:lnTo>
                  <a:pt x="211" y="446"/>
                </a:lnTo>
                <a:lnTo>
                  <a:pt x="218" y="438"/>
                </a:lnTo>
                <a:lnTo>
                  <a:pt x="226" y="429"/>
                </a:lnTo>
                <a:lnTo>
                  <a:pt x="232" y="419"/>
                </a:lnTo>
                <a:lnTo>
                  <a:pt x="237" y="407"/>
                </a:lnTo>
                <a:lnTo>
                  <a:pt x="241" y="396"/>
                </a:lnTo>
                <a:lnTo>
                  <a:pt x="245" y="385"/>
                </a:lnTo>
                <a:lnTo>
                  <a:pt x="246" y="372"/>
                </a:lnTo>
                <a:lnTo>
                  <a:pt x="247" y="359"/>
                </a:lnTo>
                <a:lnTo>
                  <a:pt x="247" y="359"/>
                </a:lnTo>
                <a:lnTo>
                  <a:pt x="246" y="347"/>
                </a:lnTo>
                <a:lnTo>
                  <a:pt x="245" y="334"/>
                </a:lnTo>
                <a:lnTo>
                  <a:pt x="241" y="323"/>
                </a:lnTo>
                <a:lnTo>
                  <a:pt x="237" y="312"/>
                </a:lnTo>
                <a:lnTo>
                  <a:pt x="232" y="300"/>
                </a:lnTo>
                <a:lnTo>
                  <a:pt x="226" y="290"/>
                </a:lnTo>
                <a:lnTo>
                  <a:pt x="218" y="281"/>
                </a:lnTo>
                <a:lnTo>
                  <a:pt x="211" y="272"/>
                </a:lnTo>
                <a:lnTo>
                  <a:pt x="202" y="265"/>
                </a:lnTo>
                <a:lnTo>
                  <a:pt x="193" y="257"/>
                </a:lnTo>
                <a:lnTo>
                  <a:pt x="183" y="251"/>
                </a:lnTo>
                <a:lnTo>
                  <a:pt x="171" y="246"/>
                </a:lnTo>
                <a:lnTo>
                  <a:pt x="160" y="242"/>
                </a:lnTo>
                <a:lnTo>
                  <a:pt x="149" y="238"/>
                </a:lnTo>
                <a:lnTo>
                  <a:pt x="136" y="237"/>
                </a:lnTo>
                <a:lnTo>
                  <a:pt x="124" y="236"/>
                </a:lnTo>
                <a:lnTo>
                  <a:pt x="124" y="236"/>
                </a:lnTo>
                <a:close/>
                <a:moveTo>
                  <a:pt x="124" y="454"/>
                </a:moveTo>
                <a:lnTo>
                  <a:pt x="124" y="454"/>
                </a:lnTo>
                <a:lnTo>
                  <a:pt x="114" y="453"/>
                </a:lnTo>
                <a:lnTo>
                  <a:pt x="105" y="451"/>
                </a:lnTo>
                <a:lnTo>
                  <a:pt x="96" y="449"/>
                </a:lnTo>
                <a:lnTo>
                  <a:pt x="87" y="446"/>
                </a:lnTo>
                <a:lnTo>
                  <a:pt x="78" y="443"/>
                </a:lnTo>
                <a:lnTo>
                  <a:pt x="71" y="438"/>
                </a:lnTo>
                <a:lnTo>
                  <a:pt x="64" y="431"/>
                </a:lnTo>
                <a:lnTo>
                  <a:pt x="57" y="426"/>
                </a:lnTo>
                <a:lnTo>
                  <a:pt x="51" y="419"/>
                </a:lnTo>
                <a:lnTo>
                  <a:pt x="46" y="412"/>
                </a:lnTo>
                <a:lnTo>
                  <a:pt x="40" y="404"/>
                </a:lnTo>
                <a:lnTo>
                  <a:pt x="37" y="396"/>
                </a:lnTo>
                <a:lnTo>
                  <a:pt x="34" y="387"/>
                </a:lnTo>
                <a:lnTo>
                  <a:pt x="32" y="378"/>
                </a:lnTo>
                <a:lnTo>
                  <a:pt x="30" y="369"/>
                </a:lnTo>
                <a:lnTo>
                  <a:pt x="29" y="359"/>
                </a:lnTo>
                <a:lnTo>
                  <a:pt x="29" y="359"/>
                </a:lnTo>
                <a:lnTo>
                  <a:pt x="30" y="349"/>
                </a:lnTo>
                <a:lnTo>
                  <a:pt x="32" y="341"/>
                </a:lnTo>
                <a:lnTo>
                  <a:pt x="34" y="332"/>
                </a:lnTo>
                <a:lnTo>
                  <a:pt x="37" y="323"/>
                </a:lnTo>
                <a:lnTo>
                  <a:pt x="40" y="314"/>
                </a:lnTo>
                <a:lnTo>
                  <a:pt x="46" y="306"/>
                </a:lnTo>
                <a:lnTo>
                  <a:pt x="51" y="300"/>
                </a:lnTo>
                <a:lnTo>
                  <a:pt x="57" y="293"/>
                </a:lnTo>
                <a:lnTo>
                  <a:pt x="64" y="286"/>
                </a:lnTo>
                <a:lnTo>
                  <a:pt x="71" y="281"/>
                </a:lnTo>
                <a:lnTo>
                  <a:pt x="78" y="276"/>
                </a:lnTo>
                <a:lnTo>
                  <a:pt x="87" y="272"/>
                </a:lnTo>
                <a:lnTo>
                  <a:pt x="96" y="270"/>
                </a:lnTo>
                <a:lnTo>
                  <a:pt x="105" y="267"/>
                </a:lnTo>
                <a:lnTo>
                  <a:pt x="114" y="266"/>
                </a:lnTo>
                <a:lnTo>
                  <a:pt x="124" y="265"/>
                </a:lnTo>
                <a:lnTo>
                  <a:pt x="124" y="265"/>
                </a:lnTo>
                <a:lnTo>
                  <a:pt x="134" y="266"/>
                </a:lnTo>
                <a:lnTo>
                  <a:pt x="142" y="267"/>
                </a:lnTo>
                <a:lnTo>
                  <a:pt x="151" y="270"/>
                </a:lnTo>
                <a:lnTo>
                  <a:pt x="160" y="272"/>
                </a:lnTo>
                <a:lnTo>
                  <a:pt x="169" y="276"/>
                </a:lnTo>
                <a:lnTo>
                  <a:pt x="177" y="281"/>
                </a:lnTo>
                <a:lnTo>
                  <a:pt x="183" y="286"/>
                </a:lnTo>
                <a:lnTo>
                  <a:pt x="190" y="293"/>
                </a:lnTo>
                <a:lnTo>
                  <a:pt x="197" y="300"/>
                </a:lnTo>
                <a:lnTo>
                  <a:pt x="202" y="306"/>
                </a:lnTo>
                <a:lnTo>
                  <a:pt x="207" y="314"/>
                </a:lnTo>
                <a:lnTo>
                  <a:pt x="211" y="323"/>
                </a:lnTo>
                <a:lnTo>
                  <a:pt x="213" y="332"/>
                </a:lnTo>
                <a:lnTo>
                  <a:pt x="216" y="341"/>
                </a:lnTo>
                <a:lnTo>
                  <a:pt x="217" y="349"/>
                </a:lnTo>
                <a:lnTo>
                  <a:pt x="218" y="359"/>
                </a:lnTo>
                <a:lnTo>
                  <a:pt x="218" y="359"/>
                </a:lnTo>
                <a:lnTo>
                  <a:pt x="217" y="369"/>
                </a:lnTo>
                <a:lnTo>
                  <a:pt x="216" y="378"/>
                </a:lnTo>
                <a:lnTo>
                  <a:pt x="213" y="387"/>
                </a:lnTo>
                <a:lnTo>
                  <a:pt x="211" y="396"/>
                </a:lnTo>
                <a:lnTo>
                  <a:pt x="207" y="404"/>
                </a:lnTo>
                <a:lnTo>
                  <a:pt x="202" y="412"/>
                </a:lnTo>
                <a:lnTo>
                  <a:pt x="197" y="419"/>
                </a:lnTo>
                <a:lnTo>
                  <a:pt x="190" y="426"/>
                </a:lnTo>
                <a:lnTo>
                  <a:pt x="183" y="431"/>
                </a:lnTo>
                <a:lnTo>
                  <a:pt x="177" y="438"/>
                </a:lnTo>
                <a:lnTo>
                  <a:pt x="169" y="443"/>
                </a:lnTo>
                <a:lnTo>
                  <a:pt x="160" y="446"/>
                </a:lnTo>
                <a:lnTo>
                  <a:pt x="151" y="449"/>
                </a:lnTo>
                <a:lnTo>
                  <a:pt x="142" y="451"/>
                </a:lnTo>
                <a:lnTo>
                  <a:pt x="134" y="453"/>
                </a:lnTo>
                <a:lnTo>
                  <a:pt x="124" y="454"/>
                </a:lnTo>
                <a:lnTo>
                  <a:pt x="124" y="454"/>
                </a:lnTo>
                <a:close/>
                <a:moveTo>
                  <a:pt x="496" y="236"/>
                </a:moveTo>
                <a:lnTo>
                  <a:pt x="496" y="236"/>
                </a:lnTo>
                <a:lnTo>
                  <a:pt x="484" y="237"/>
                </a:lnTo>
                <a:lnTo>
                  <a:pt x="471" y="238"/>
                </a:lnTo>
                <a:lnTo>
                  <a:pt x="460" y="242"/>
                </a:lnTo>
                <a:lnTo>
                  <a:pt x="449" y="246"/>
                </a:lnTo>
                <a:lnTo>
                  <a:pt x="437" y="251"/>
                </a:lnTo>
                <a:lnTo>
                  <a:pt x="427" y="257"/>
                </a:lnTo>
                <a:lnTo>
                  <a:pt x="418" y="265"/>
                </a:lnTo>
                <a:lnTo>
                  <a:pt x="410" y="272"/>
                </a:lnTo>
                <a:lnTo>
                  <a:pt x="401" y="281"/>
                </a:lnTo>
                <a:lnTo>
                  <a:pt x="394" y="290"/>
                </a:lnTo>
                <a:lnTo>
                  <a:pt x="388" y="300"/>
                </a:lnTo>
                <a:lnTo>
                  <a:pt x="383" y="312"/>
                </a:lnTo>
                <a:lnTo>
                  <a:pt x="378" y="323"/>
                </a:lnTo>
                <a:lnTo>
                  <a:pt x="376" y="334"/>
                </a:lnTo>
                <a:lnTo>
                  <a:pt x="374" y="347"/>
                </a:lnTo>
                <a:lnTo>
                  <a:pt x="373" y="359"/>
                </a:lnTo>
                <a:lnTo>
                  <a:pt x="373" y="359"/>
                </a:lnTo>
                <a:lnTo>
                  <a:pt x="374" y="372"/>
                </a:lnTo>
                <a:lnTo>
                  <a:pt x="376" y="385"/>
                </a:lnTo>
                <a:lnTo>
                  <a:pt x="378" y="396"/>
                </a:lnTo>
                <a:lnTo>
                  <a:pt x="383" y="407"/>
                </a:lnTo>
                <a:lnTo>
                  <a:pt x="388" y="419"/>
                </a:lnTo>
                <a:lnTo>
                  <a:pt x="394" y="429"/>
                </a:lnTo>
                <a:lnTo>
                  <a:pt x="401" y="438"/>
                </a:lnTo>
                <a:lnTo>
                  <a:pt x="410" y="446"/>
                </a:lnTo>
                <a:lnTo>
                  <a:pt x="418" y="454"/>
                </a:lnTo>
                <a:lnTo>
                  <a:pt x="427" y="461"/>
                </a:lnTo>
                <a:lnTo>
                  <a:pt x="437" y="468"/>
                </a:lnTo>
                <a:lnTo>
                  <a:pt x="449" y="473"/>
                </a:lnTo>
                <a:lnTo>
                  <a:pt x="460" y="477"/>
                </a:lnTo>
                <a:lnTo>
                  <a:pt x="471" y="480"/>
                </a:lnTo>
                <a:lnTo>
                  <a:pt x="484" y="482"/>
                </a:lnTo>
                <a:lnTo>
                  <a:pt x="496" y="483"/>
                </a:lnTo>
                <a:lnTo>
                  <a:pt x="496" y="483"/>
                </a:lnTo>
                <a:lnTo>
                  <a:pt x="509" y="482"/>
                </a:lnTo>
                <a:lnTo>
                  <a:pt x="522" y="480"/>
                </a:lnTo>
                <a:lnTo>
                  <a:pt x="533" y="477"/>
                </a:lnTo>
                <a:lnTo>
                  <a:pt x="544" y="473"/>
                </a:lnTo>
                <a:lnTo>
                  <a:pt x="554" y="468"/>
                </a:lnTo>
                <a:lnTo>
                  <a:pt x="566" y="461"/>
                </a:lnTo>
                <a:lnTo>
                  <a:pt x="575" y="454"/>
                </a:lnTo>
                <a:lnTo>
                  <a:pt x="583" y="446"/>
                </a:lnTo>
                <a:lnTo>
                  <a:pt x="591" y="438"/>
                </a:lnTo>
                <a:lnTo>
                  <a:pt x="598" y="429"/>
                </a:lnTo>
                <a:lnTo>
                  <a:pt x="605" y="419"/>
                </a:lnTo>
                <a:lnTo>
                  <a:pt x="610" y="407"/>
                </a:lnTo>
                <a:lnTo>
                  <a:pt x="614" y="396"/>
                </a:lnTo>
                <a:lnTo>
                  <a:pt x="617" y="385"/>
                </a:lnTo>
                <a:lnTo>
                  <a:pt x="619" y="372"/>
                </a:lnTo>
                <a:lnTo>
                  <a:pt x="620" y="359"/>
                </a:lnTo>
                <a:lnTo>
                  <a:pt x="620" y="359"/>
                </a:lnTo>
                <a:lnTo>
                  <a:pt x="619" y="347"/>
                </a:lnTo>
                <a:lnTo>
                  <a:pt x="617" y="334"/>
                </a:lnTo>
                <a:lnTo>
                  <a:pt x="614" y="323"/>
                </a:lnTo>
                <a:lnTo>
                  <a:pt x="610" y="312"/>
                </a:lnTo>
                <a:lnTo>
                  <a:pt x="605" y="300"/>
                </a:lnTo>
                <a:lnTo>
                  <a:pt x="598" y="290"/>
                </a:lnTo>
                <a:lnTo>
                  <a:pt x="591" y="281"/>
                </a:lnTo>
                <a:lnTo>
                  <a:pt x="583" y="272"/>
                </a:lnTo>
                <a:lnTo>
                  <a:pt x="575" y="265"/>
                </a:lnTo>
                <a:lnTo>
                  <a:pt x="566" y="257"/>
                </a:lnTo>
                <a:lnTo>
                  <a:pt x="554" y="251"/>
                </a:lnTo>
                <a:lnTo>
                  <a:pt x="544" y="246"/>
                </a:lnTo>
                <a:lnTo>
                  <a:pt x="533" y="242"/>
                </a:lnTo>
                <a:lnTo>
                  <a:pt x="522" y="238"/>
                </a:lnTo>
                <a:lnTo>
                  <a:pt x="509" y="237"/>
                </a:lnTo>
                <a:lnTo>
                  <a:pt x="496" y="236"/>
                </a:lnTo>
                <a:lnTo>
                  <a:pt x="496" y="236"/>
                </a:lnTo>
                <a:close/>
                <a:moveTo>
                  <a:pt x="496" y="454"/>
                </a:moveTo>
                <a:lnTo>
                  <a:pt x="496" y="454"/>
                </a:lnTo>
                <a:lnTo>
                  <a:pt x="486" y="453"/>
                </a:lnTo>
                <a:lnTo>
                  <a:pt x="478" y="451"/>
                </a:lnTo>
                <a:lnTo>
                  <a:pt x="469" y="449"/>
                </a:lnTo>
                <a:lnTo>
                  <a:pt x="460" y="446"/>
                </a:lnTo>
                <a:lnTo>
                  <a:pt x="451" y="443"/>
                </a:lnTo>
                <a:lnTo>
                  <a:pt x="444" y="438"/>
                </a:lnTo>
                <a:lnTo>
                  <a:pt x="436" y="431"/>
                </a:lnTo>
                <a:lnTo>
                  <a:pt x="430" y="426"/>
                </a:lnTo>
                <a:lnTo>
                  <a:pt x="423" y="419"/>
                </a:lnTo>
                <a:lnTo>
                  <a:pt x="418" y="412"/>
                </a:lnTo>
                <a:lnTo>
                  <a:pt x="413" y="404"/>
                </a:lnTo>
                <a:lnTo>
                  <a:pt x="410" y="396"/>
                </a:lnTo>
                <a:lnTo>
                  <a:pt x="407" y="387"/>
                </a:lnTo>
                <a:lnTo>
                  <a:pt x="404" y="378"/>
                </a:lnTo>
                <a:lnTo>
                  <a:pt x="403" y="369"/>
                </a:lnTo>
                <a:lnTo>
                  <a:pt x="402" y="359"/>
                </a:lnTo>
                <a:lnTo>
                  <a:pt x="402" y="359"/>
                </a:lnTo>
                <a:lnTo>
                  <a:pt x="403" y="349"/>
                </a:lnTo>
                <a:lnTo>
                  <a:pt x="404" y="341"/>
                </a:lnTo>
                <a:lnTo>
                  <a:pt x="407" y="332"/>
                </a:lnTo>
                <a:lnTo>
                  <a:pt x="410" y="323"/>
                </a:lnTo>
                <a:lnTo>
                  <a:pt x="413" y="314"/>
                </a:lnTo>
                <a:lnTo>
                  <a:pt x="418" y="306"/>
                </a:lnTo>
                <a:lnTo>
                  <a:pt x="423" y="300"/>
                </a:lnTo>
                <a:lnTo>
                  <a:pt x="430" y="293"/>
                </a:lnTo>
                <a:lnTo>
                  <a:pt x="436" y="286"/>
                </a:lnTo>
                <a:lnTo>
                  <a:pt x="444" y="281"/>
                </a:lnTo>
                <a:lnTo>
                  <a:pt x="451" y="276"/>
                </a:lnTo>
                <a:lnTo>
                  <a:pt x="460" y="272"/>
                </a:lnTo>
                <a:lnTo>
                  <a:pt x="469" y="270"/>
                </a:lnTo>
                <a:lnTo>
                  <a:pt x="478" y="267"/>
                </a:lnTo>
                <a:lnTo>
                  <a:pt x="486" y="266"/>
                </a:lnTo>
                <a:lnTo>
                  <a:pt x="496" y="265"/>
                </a:lnTo>
                <a:lnTo>
                  <a:pt x="496" y="265"/>
                </a:lnTo>
                <a:lnTo>
                  <a:pt x="505" y="266"/>
                </a:lnTo>
                <a:lnTo>
                  <a:pt x="515" y="267"/>
                </a:lnTo>
                <a:lnTo>
                  <a:pt x="524" y="270"/>
                </a:lnTo>
                <a:lnTo>
                  <a:pt x="533" y="272"/>
                </a:lnTo>
                <a:lnTo>
                  <a:pt x="541" y="276"/>
                </a:lnTo>
                <a:lnTo>
                  <a:pt x="549" y="281"/>
                </a:lnTo>
                <a:lnTo>
                  <a:pt x="556" y="286"/>
                </a:lnTo>
                <a:lnTo>
                  <a:pt x="563" y="293"/>
                </a:lnTo>
                <a:lnTo>
                  <a:pt x="568" y="300"/>
                </a:lnTo>
                <a:lnTo>
                  <a:pt x="575" y="306"/>
                </a:lnTo>
                <a:lnTo>
                  <a:pt x="578" y="314"/>
                </a:lnTo>
                <a:lnTo>
                  <a:pt x="583" y="323"/>
                </a:lnTo>
                <a:lnTo>
                  <a:pt x="586" y="332"/>
                </a:lnTo>
                <a:lnTo>
                  <a:pt x="588" y="341"/>
                </a:lnTo>
                <a:lnTo>
                  <a:pt x="590" y="349"/>
                </a:lnTo>
                <a:lnTo>
                  <a:pt x="590" y="359"/>
                </a:lnTo>
                <a:lnTo>
                  <a:pt x="590" y="359"/>
                </a:lnTo>
                <a:lnTo>
                  <a:pt x="590" y="369"/>
                </a:lnTo>
                <a:lnTo>
                  <a:pt x="588" y="378"/>
                </a:lnTo>
                <a:lnTo>
                  <a:pt x="586" y="387"/>
                </a:lnTo>
                <a:lnTo>
                  <a:pt x="583" y="396"/>
                </a:lnTo>
                <a:lnTo>
                  <a:pt x="578" y="404"/>
                </a:lnTo>
                <a:lnTo>
                  <a:pt x="575" y="412"/>
                </a:lnTo>
                <a:lnTo>
                  <a:pt x="568" y="419"/>
                </a:lnTo>
                <a:lnTo>
                  <a:pt x="563" y="426"/>
                </a:lnTo>
                <a:lnTo>
                  <a:pt x="556" y="431"/>
                </a:lnTo>
                <a:lnTo>
                  <a:pt x="549" y="438"/>
                </a:lnTo>
                <a:lnTo>
                  <a:pt x="541" y="443"/>
                </a:lnTo>
                <a:lnTo>
                  <a:pt x="533" y="446"/>
                </a:lnTo>
                <a:lnTo>
                  <a:pt x="524" y="449"/>
                </a:lnTo>
                <a:lnTo>
                  <a:pt x="515" y="451"/>
                </a:lnTo>
                <a:lnTo>
                  <a:pt x="505" y="453"/>
                </a:lnTo>
                <a:lnTo>
                  <a:pt x="496" y="454"/>
                </a:lnTo>
                <a:lnTo>
                  <a:pt x="496" y="4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17" name="组合 16"/>
          <p:cNvGrpSpPr/>
          <p:nvPr/>
        </p:nvGrpSpPr>
        <p:grpSpPr>
          <a:xfrm>
            <a:off x="6913677" y="1605222"/>
            <a:ext cx="916635" cy="504666"/>
            <a:chOff x="4256088" y="117475"/>
            <a:chExt cx="565150" cy="311151"/>
          </a:xfrm>
          <a:solidFill>
            <a:schemeClr val="accent1"/>
          </a:solidFill>
        </p:grpSpPr>
        <p:sp>
          <p:nvSpPr>
            <p:cNvPr id="18" name="Freeform 28"/>
            <p:cNvSpPr>
              <a:spLocks noEditPoints="1"/>
            </p:cNvSpPr>
            <p:nvPr/>
          </p:nvSpPr>
          <p:spPr bwMode="auto">
            <a:xfrm>
              <a:off x="4256088" y="117475"/>
              <a:ext cx="565150" cy="282575"/>
            </a:xfrm>
            <a:custGeom>
              <a:avLst/>
              <a:gdLst>
                <a:gd name="T0" fmla="*/ 1064 w 1068"/>
                <a:gd name="T1" fmla="*/ 441 h 534"/>
                <a:gd name="T2" fmla="*/ 1043 w 1068"/>
                <a:gd name="T3" fmla="*/ 426 h 534"/>
                <a:gd name="T4" fmla="*/ 1036 w 1068"/>
                <a:gd name="T5" fmla="*/ 426 h 534"/>
                <a:gd name="T6" fmla="*/ 1005 w 1068"/>
                <a:gd name="T7" fmla="*/ 332 h 534"/>
                <a:gd name="T8" fmla="*/ 970 w 1068"/>
                <a:gd name="T9" fmla="*/ 279 h 534"/>
                <a:gd name="T10" fmla="*/ 918 w 1068"/>
                <a:gd name="T11" fmla="*/ 237 h 534"/>
                <a:gd name="T12" fmla="*/ 875 w 1068"/>
                <a:gd name="T13" fmla="*/ 195 h 534"/>
                <a:gd name="T14" fmla="*/ 807 w 1068"/>
                <a:gd name="T15" fmla="*/ 102 h 534"/>
                <a:gd name="T16" fmla="*/ 723 w 1068"/>
                <a:gd name="T17" fmla="*/ 39 h 534"/>
                <a:gd name="T18" fmla="*/ 627 w 1068"/>
                <a:gd name="T19" fmla="*/ 5 h 534"/>
                <a:gd name="T20" fmla="*/ 524 w 1068"/>
                <a:gd name="T21" fmla="*/ 1 h 534"/>
                <a:gd name="T22" fmla="*/ 424 w 1068"/>
                <a:gd name="T23" fmla="*/ 26 h 534"/>
                <a:gd name="T24" fmla="*/ 331 w 1068"/>
                <a:gd name="T25" fmla="*/ 78 h 534"/>
                <a:gd name="T26" fmla="*/ 253 w 1068"/>
                <a:gd name="T27" fmla="*/ 157 h 534"/>
                <a:gd name="T28" fmla="*/ 208 w 1068"/>
                <a:gd name="T29" fmla="*/ 234 h 534"/>
                <a:gd name="T30" fmla="*/ 152 w 1068"/>
                <a:gd name="T31" fmla="*/ 241 h 534"/>
                <a:gd name="T32" fmla="*/ 105 w 1068"/>
                <a:gd name="T33" fmla="*/ 262 h 534"/>
                <a:gd name="T34" fmla="*/ 54 w 1068"/>
                <a:gd name="T35" fmla="*/ 312 h 534"/>
                <a:gd name="T36" fmla="*/ 14 w 1068"/>
                <a:gd name="T37" fmla="*/ 405 h 534"/>
                <a:gd name="T38" fmla="*/ 0 w 1068"/>
                <a:gd name="T39" fmla="*/ 508 h 534"/>
                <a:gd name="T40" fmla="*/ 135 w 1068"/>
                <a:gd name="T41" fmla="*/ 521 h 534"/>
                <a:gd name="T42" fmla="*/ 126 w 1068"/>
                <a:gd name="T43" fmla="*/ 478 h 534"/>
                <a:gd name="T44" fmla="*/ 138 w 1068"/>
                <a:gd name="T45" fmla="*/ 426 h 534"/>
                <a:gd name="T46" fmla="*/ 167 w 1068"/>
                <a:gd name="T47" fmla="*/ 385 h 534"/>
                <a:gd name="T48" fmla="*/ 211 w 1068"/>
                <a:gd name="T49" fmla="*/ 357 h 534"/>
                <a:gd name="T50" fmla="*/ 262 w 1068"/>
                <a:gd name="T51" fmla="*/ 347 h 534"/>
                <a:gd name="T52" fmla="*/ 303 w 1068"/>
                <a:gd name="T53" fmla="*/ 353 h 534"/>
                <a:gd name="T54" fmla="*/ 349 w 1068"/>
                <a:gd name="T55" fmla="*/ 377 h 534"/>
                <a:gd name="T56" fmla="*/ 383 w 1068"/>
                <a:gd name="T57" fmla="*/ 415 h 534"/>
                <a:gd name="T58" fmla="*/ 398 w 1068"/>
                <a:gd name="T59" fmla="*/ 464 h 534"/>
                <a:gd name="T60" fmla="*/ 396 w 1068"/>
                <a:gd name="T61" fmla="*/ 507 h 534"/>
                <a:gd name="T62" fmla="*/ 722 w 1068"/>
                <a:gd name="T63" fmla="*/ 534 h 534"/>
                <a:gd name="T64" fmla="*/ 708 w 1068"/>
                <a:gd name="T65" fmla="*/ 478 h 534"/>
                <a:gd name="T66" fmla="*/ 715 w 1068"/>
                <a:gd name="T67" fmla="*/ 438 h 534"/>
                <a:gd name="T68" fmla="*/ 739 w 1068"/>
                <a:gd name="T69" fmla="*/ 394 h 534"/>
                <a:gd name="T70" fmla="*/ 779 w 1068"/>
                <a:gd name="T71" fmla="*/ 363 h 534"/>
                <a:gd name="T72" fmla="*/ 831 w 1068"/>
                <a:gd name="T73" fmla="*/ 347 h 534"/>
                <a:gd name="T74" fmla="*/ 871 w 1068"/>
                <a:gd name="T75" fmla="*/ 349 h 534"/>
                <a:gd name="T76" fmla="*/ 917 w 1068"/>
                <a:gd name="T77" fmla="*/ 367 h 534"/>
                <a:gd name="T78" fmla="*/ 953 w 1068"/>
                <a:gd name="T79" fmla="*/ 399 h 534"/>
                <a:gd name="T80" fmla="*/ 976 w 1068"/>
                <a:gd name="T81" fmla="*/ 441 h 534"/>
                <a:gd name="T82" fmla="*/ 981 w 1068"/>
                <a:gd name="T83" fmla="*/ 476 h 534"/>
                <a:gd name="T84" fmla="*/ 980 w 1068"/>
                <a:gd name="T85" fmla="*/ 492 h 534"/>
                <a:gd name="T86" fmla="*/ 1040 w 1068"/>
                <a:gd name="T87" fmla="*/ 534 h 534"/>
                <a:gd name="T88" fmla="*/ 1050 w 1068"/>
                <a:gd name="T89" fmla="*/ 518 h 534"/>
                <a:gd name="T90" fmla="*/ 1067 w 1068"/>
                <a:gd name="T91" fmla="*/ 496 h 534"/>
                <a:gd name="T92" fmla="*/ 530 w 1068"/>
                <a:gd name="T93" fmla="*/ 258 h 534"/>
                <a:gd name="T94" fmla="*/ 286 w 1068"/>
                <a:gd name="T95" fmla="*/ 255 h 534"/>
                <a:gd name="T96" fmla="*/ 306 w 1068"/>
                <a:gd name="T97" fmla="*/ 195 h 534"/>
                <a:gd name="T98" fmla="*/ 356 w 1068"/>
                <a:gd name="T99" fmla="*/ 137 h 534"/>
                <a:gd name="T100" fmla="*/ 433 w 1068"/>
                <a:gd name="T101" fmla="*/ 94 h 534"/>
                <a:gd name="T102" fmla="*/ 530 w 1068"/>
                <a:gd name="T103" fmla="*/ 73 h 534"/>
                <a:gd name="T104" fmla="*/ 589 w 1068"/>
                <a:gd name="T105" fmla="*/ 74 h 534"/>
                <a:gd name="T106" fmla="*/ 679 w 1068"/>
                <a:gd name="T107" fmla="*/ 98 h 534"/>
                <a:gd name="T108" fmla="*/ 750 w 1068"/>
                <a:gd name="T109" fmla="*/ 143 h 534"/>
                <a:gd name="T110" fmla="*/ 796 w 1068"/>
                <a:gd name="T111" fmla="*/ 199 h 534"/>
                <a:gd name="T112" fmla="*/ 816 w 1068"/>
                <a:gd name="T113" fmla="*/ 258 h 5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68" h="534">
                  <a:moveTo>
                    <a:pt x="1068" y="464"/>
                  </a:moveTo>
                  <a:lnTo>
                    <a:pt x="1068" y="464"/>
                  </a:lnTo>
                  <a:lnTo>
                    <a:pt x="1067" y="451"/>
                  </a:lnTo>
                  <a:lnTo>
                    <a:pt x="1064" y="441"/>
                  </a:lnTo>
                  <a:lnTo>
                    <a:pt x="1058" y="434"/>
                  </a:lnTo>
                  <a:lnTo>
                    <a:pt x="1053" y="430"/>
                  </a:lnTo>
                  <a:lnTo>
                    <a:pt x="1047" y="427"/>
                  </a:lnTo>
                  <a:lnTo>
                    <a:pt x="1043" y="426"/>
                  </a:lnTo>
                  <a:lnTo>
                    <a:pt x="1037" y="426"/>
                  </a:lnTo>
                  <a:lnTo>
                    <a:pt x="1037" y="426"/>
                  </a:lnTo>
                  <a:lnTo>
                    <a:pt x="1036" y="426"/>
                  </a:lnTo>
                  <a:lnTo>
                    <a:pt x="1036" y="426"/>
                  </a:lnTo>
                  <a:lnTo>
                    <a:pt x="1029" y="394"/>
                  </a:lnTo>
                  <a:lnTo>
                    <a:pt x="1019" y="361"/>
                  </a:lnTo>
                  <a:lnTo>
                    <a:pt x="1012" y="346"/>
                  </a:lnTo>
                  <a:lnTo>
                    <a:pt x="1005" y="332"/>
                  </a:lnTo>
                  <a:lnTo>
                    <a:pt x="998" y="318"/>
                  </a:lnTo>
                  <a:lnTo>
                    <a:pt x="990" y="304"/>
                  </a:lnTo>
                  <a:lnTo>
                    <a:pt x="980" y="290"/>
                  </a:lnTo>
                  <a:lnTo>
                    <a:pt x="970" y="279"/>
                  </a:lnTo>
                  <a:lnTo>
                    <a:pt x="959" y="266"/>
                  </a:lnTo>
                  <a:lnTo>
                    <a:pt x="946" y="256"/>
                  </a:lnTo>
                  <a:lnTo>
                    <a:pt x="934" y="246"/>
                  </a:lnTo>
                  <a:lnTo>
                    <a:pt x="918" y="237"/>
                  </a:lnTo>
                  <a:lnTo>
                    <a:pt x="904" y="228"/>
                  </a:lnTo>
                  <a:lnTo>
                    <a:pt x="887" y="223"/>
                  </a:lnTo>
                  <a:lnTo>
                    <a:pt x="887" y="223"/>
                  </a:lnTo>
                  <a:lnTo>
                    <a:pt x="875" y="195"/>
                  </a:lnTo>
                  <a:lnTo>
                    <a:pt x="861" y="168"/>
                  </a:lnTo>
                  <a:lnTo>
                    <a:pt x="844" y="144"/>
                  </a:lnTo>
                  <a:lnTo>
                    <a:pt x="827" y="122"/>
                  </a:lnTo>
                  <a:lnTo>
                    <a:pt x="807" y="102"/>
                  </a:lnTo>
                  <a:lnTo>
                    <a:pt x="788" y="82"/>
                  </a:lnTo>
                  <a:lnTo>
                    <a:pt x="768" y="67"/>
                  </a:lnTo>
                  <a:lnTo>
                    <a:pt x="746" y="52"/>
                  </a:lnTo>
                  <a:lnTo>
                    <a:pt x="723" y="39"/>
                  </a:lnTo>
                  <a:lnTo>
                    <a:pt x="700" y="28"/>
                  </a:lnTo>
                  <a:lnTo>
                    <a:pt x="676" y="19"/>
                  </a:lnTo>
                  <a:lnTo>
                    <a:pt x="651" y="11"/>
                  </a:lnTo>
                  <a:lnTo>
                    <a:pt x="627" y="5"/>
                  </a:lnTo>
                  <a:lnTo>
                    <a:pt x="602" y="3"/>
                  </a:lnTo>
                  <a:lnTo>
                    <a:pt x="575" y="0"/>
                  </a:lnTo>
                  <a:lnTo>
                    <a:pt x="550" y="0"/>
                  </a:lnTo>
                  <a:lnTo>
                    <a:pt x="524" y="1"/>
                  </a:lnTo>
                  <a:lnTo>
                    <a:pt x="498" y="5"/>
                  </a:lnTo>
                  <a:lnTo>
                    <a:pt x="473" y="10"/>
                  </a:lnTo>
                  <a:lnTo>
                    <a:pt x="447" y="17"/>
                  </a:lnTo>
                  <a:lnTo>
                    <a:pt x="424" y="26"/>
                  </a:lnTo>
                  <a:lnTo>
                    <a:pt x="398" y="36"/>
                  </a:lnTo>
                  <a:lnTo>
                    <a:pt x="376" y="49"/>
                  </a:lnTo>
                  <a:lnTo>
                    <a:pt x="352" y="61"/>
                  </a:lnTo>
                  <a:lnTo>
                    <a:pt x="331" y="78"/>
                  </a:lnTo>
                  <a:lnTo>
                    <a:pt x="310" y="95"/>
                  </a:lnTo>
                  <a:lnTo>
                    <a:pt x="289" y="113"/>
                  </a:lnTo>
                  <a:lnTo>
                    <a:pt x="271" y="134"/>
                  </a:lnTo>
                  <a:lnTo>
                    <a:pt x="253" y="157"/>
                  </a:lnTo>
                  <a:lnTo>
                    <a:pt x="236" y="181"/>
                  </a:lnTo>
                  <a:lnTo>
                    <a:pt x="222" y="207"/>
                  </a:lnTo>
                  <a:lnTo>
                    <a:pt x="208" y="234"/>
                  </a:lnTo>
                  <a:lnTo>
                    <a:pt x="208" y="234"/>
                  </a:lnTo>
                  <a:lnTo>
                    <a:pt x="192" y="234"/>
                  </a:lnTo>
                  <a:lnTo>
                    <a:pt x="178" y="235"/>
                  </a:lnTo>
                  <a:lnTo>
                    <a:pt x="164" y="238"/>
                  </a:lnTo>
                  <a:lnTo>
                    <a:pt x="152" y="241"/>
                  </a:lnTo>
                  <a:lnTo>
                    <a:pt x="139" y="245"/>
                  </a:lnTo>
                  <a:lnTo>
                    <a:pt x="126" y="251"/>
                  </a:lnTo>
                  <a:lnTo>
                    <a:pt x="115" y="256"/>
                  </a:lnTo>
                  <a:lnTo>
                    <a:pt x="105" y="262"/>
                  </a:lnTo>
                  <a:lnTo>
                    <a:pt x="96" y="269"/>
                  </a:lnTo>
                  <a:lnTo>
                    <a:pt x="86" y="277"/>
                  </a:lnTo>
                  <a:lnTo>
                    <a:pt x="69" y="294"/>
                  </a:lnTo>
                  <a:lnTo>
                    <a:pt x="54" y="312"/>
                  </a:lnTo>
                  <a:lnTo>
                    <a:pt x="41" y="333"/>
                  </a:lnTo>
                  <a:lnTo>
                    <a:pt x="30" y="357"/>
                  </a:lnTo>
                  <a:lnTo>
                    <a:pt x="21" y="381"/>
                  </a:lnTo>
                  <a:lnTo>
                    <a:pt x="14" y="405"/>
                  </a:lnTo>
                  <a:lnTo>
                    <a:pt x="9" y="431"/>
                  </a:lnTo>
                  <a:lnTo>
                    <a:pt x="5" y="457"/>
                  </a:lnTo>
                  <a:lnTo>
                    <a:pt x="2" y="483"/>
                  </a:lnTo>
                  <a:lnTo>
                    <a:pt x="0" y="508"/>
                  </a:lnTo>
                  <a:lnTo>
                    <a:pt x="0" y="534"/>
                  </a:lnTo>
                  <a:lnTo>
                    <a:pt x="141" y="534"/>
                  </a:lnTo>
                  <a:lnTo>
                    <a:pt x="141" y="534"/>
                  </a:lnTo>
                  <a:lnTo>
                    <a:pt x="135" y="521"/>
                  </a:lnTo>
                  <a:lnTo>
                    <a:pt x="131" y="507"/>
                  </a:lnTo>
                  <a:lnTo>
                    <a:pt x="128" y="492"/>
                  </a:lnTo>
                  <a:lnTo>
                    <a:pt x="126" y="478"/>
                  </a:lnTo>
                  <a:lnTo>
                    <a:pt x="126" y="478"/>
                  </a:lnTo>
                  <a:lnTo>
                    <a:pt x="128" y="464"/>
                  </a:lnTo>
                  <a:lnTo>
                    <a:pt x="129" y="451"/>
                  </a:lnTo>
                  <a:lnTo>
                    <a:pt x="134" y="438"/>
                  </a:lnTo>
                  <a:lnTo>
                    <a:pt x="138" y="426"/>
                  </a:lnTo>
                  <a:lnTo>
                    <a:pt x="143" y="415"/>
                  </a:lnTo>
                  <a:lnTo>
                    <a:pt x="150" y="405"/>
                  </a:lnTo>
                  <a:lnTo>
                    <a:pt x="157" y="394"/>
                  </a:lnTo>
                  <a:lnTo>
                    <a:pt x="167" y="385"/>
                  </a:lnTo>
                  <a:lnTo>
                    <a:pt x="177" y="377"/>
                  </a:lnTo>
                  <a:lnTo>
                    <a:pt x="187" y="368"/>
                  </a:lnTo>
                  <a:lnTo>
                    <a:pt x="198" y="363"/>
                  </a:lnTo>
                  <a:lnTo>
                    <a:pt x="211" y="357"/>
                  </a:lnTo>
                  <a:lnTo>
                    <a:pt x="223" y="353"/>
                  </a:lnTo>
                  <a:lnTo>
                    <a:pt x="236" y="349"/>
                  </a:lnTo>
                  <a:lnTo>
                    <a:pt x="250" y="347"/>
                  </a:lnTo>
                  <a:lnTo>
                    <a:pt x="262" y="347"/>
                  </a:lnTo>
                  <a:lnTo>
                    <a:pt x="262" y="347"/>
                  </a:lnTo>
                  <a:lnTo>
                    <a:pt x="276" y="347"/>
                  </a:lnTo>
                  <a:lnTo>
                    <a:pt x="290" y="349"/>
                  </a:lnTo>
                  <a:lnTo>
                    <a:pt x="303" y="353"/>
                  </a:lnTo>
                  <a:lnTo>
                    <a:pt x="316" y="357"/>
                  </a:lnTo>
                  <a:lnTo>
                    <a:pt x="328" y="363"/>
                  </a:lnTo>
                  <a:lnTo>
                    <a:pt x="339" y="368"/>
                  </a:lnTo>
                  <a:lnTo>
                    <a:pt x="349" y="377"/>
                  </a:lnTo>
                  <a:lnTo>
                    <a:pt x="359" y="385"/>
                  </a:lnTo>
                  <a:lnTo>
                    <a:pt x="369" y="394"/>
                  </a:lnTo>
                  <a:lnTo>
                    <a:pt x="376" y="405"/>
                  </a:lnTo>
                  <a:lnTo>
                    <a:pt x="383" y="415"/>
                  </a:lnTo>
                  <a:lnTo>
                    <a:pt x="389" y="426"/>
                  </a:lnTo>
                  <a:lnTo>
                    <a:pt x="393" y="438"/>
                  </a:lnTo>
                  <a:lnTo>
                    <a:pt x="397" y="451"/>
                  </a:lnTo>
                  <a:lnTo>
                    <a:pt x="398" y="464"/>
                  </a:lnTo>
                  <a:lnTo>
                    <a:pt x="400" y="478"/>
                  </a:lnTo>
                  <a:lnTo>
                    <a:pt x="400" y="478"/>
                  </a:lnTo>
                  <a:lnTo>
                    <a:pt x="398" y="492"/>
                  </a:lnTo>
                  <a:lnTo>
                    <a:pt x="396" y="507"/>
                  </a:lnTo>
                  <a:lnTo>
                    <a:pt x="391" y="521"/>
                  </a:lnTo>
                  <a:lnTo>
                    <a:pt x="386" y="534"/>
                  </a:lnTo>
                  <a:lnTo>
                    <a:pt x="722" y="534"/>
                  </a:lnTo>
                  <a:lnTo>
                    <a:pt x="722" y="534"/>
                  </a:lnTo>
                  <a:lnTo>
                    <a:pt x="716" y="521"/>
                  </a:lnTo>
                  <a:lnTo>
                    <a:pt x="712" y="507"/>
                  </a:lnTo>
                  <a:lnTo>
                    <a:pt x="709" y="492"/>
                  </a:lnTo>
                  <a:lnTo>
                    <a:pt x="708" y="478"/>
                  </a:lnTo>
                  <a:lnTo>
                    <a:pt x="708" y="478"/>
                  </a:lnTo>
                  <a:lnTo>
                    <a:pt x="709" y="464"/>
                  </a:lnTo>
                  <a:lnTo>
                    <a:pt x="711" y="451"/>
                  </a:lnTo>
                  <a:lnTo>
                    <a:pt x="715" y="438"/>
                  </a:lnTo>
                  <a:lnTo>
                    <a:pt x="719" y="426"/>
                  </a:lnTo>
                  <a:lnTo>
                    <a:pt x="725" y="415"/>
                  </a:lnTo>
                  <a:lnTo>
                    <a:pt x="732" y="405"/>
                  </a:lnTo>
                  <a:lnTo>
                    <a:pt x="739" y="394"/>
                  </a:lnTo>
                  <a:lnTo>
                    <a:pt x="749" y="385"/>
                  </a:lnTo>
                  <a:lnTo>
                    <a:pt x="758" y="377"/>
                  </a:lnTo>
                  <a:lnTo>
                    <a:pt x="768" y="368"/>
                  </a:lnTo>
                  <a:lnTo>
                    <a:pt x="779" y="363"/>
                  </a:lnTo>
                  <a:lnTo>
                    <a:pt x="792" y="357"/>
                  </a:lnTo>
                  <a:lnTo>
                    <a:pt x="805" y="353"/>
                  </a:lnTo>
                  <a:lnTo>
                    <a:pt x="817" y="349"/>
                  </a:lnTo>
                  <a:lnTo>
                    <a:pt x="831" y="347"/>
                  </a:lnTo>
                  <a:lnTo>
                    <a:pt x="844" y="347"/>
                  </a:lnTo>
                  <a:lnTo>
                    <a:pt x="844" y="347"/>
                  </a:lnTo>
                  <a:lnTo>
                    <a:pt x="858" y="347"/>
                  </a:lnTo>
                  <a:lnTo>
                    <a:pt x="871" y="349"/>
                  </a:lnTo>
                  <a:lnTo>
                    <a:pt x="883" y="351"/>
                  </a:lnTo>
                  <a:lnTo>
                    <a:pt x="894" y="356"/>
                  </a:lnTo>
                  <a:lnTo>
                    <a:pt x="907" y="361"/>
                  </a:lnTo>
                  <a:lnTo>
                    <a:pt x="917" y="367"/>
                  </a:lnTo>
                  <a:lnTo>
                    <a:pt x="928" y="374"/>
                  </a:lnTo>
                  <a:lnTo>
                    <a:pt x="936" y="381"/>
                  </a:lnTo>
                  <a:lnTo>
                    <a:pt x="946" y="389"/>
                  </a:lnTo>
                  <a:lnTo>
                    <a:pt x="953" y="399"/>
                  </a:lnTo>
                  <a:lnTo>
                    <a:pt x="960" y="409"/>
                  </a:lnTo>
                  <a:lnTo>
                    <a:pt x="967" y="419"/>
                  </a:lnTo>
                  <a:lnTo>
                    <a:pt x="971" y="430"/>
                  </a:lnTo>
                  <a:lnTo>
                    <a:pt x="976" y="441"/>
                  </a:lnTo>
                  <a:lnTo>
                    <a:pt x="978" y="454"/>
                  </a:lnTo>
                  <a:lnTo>
                    <a:pt x="980" y="465"/>
                  </a:lnTo>
                  <a:lnTo>
                    <a:pt x="980" y="465"/>
                  </a:lnTo>
                  <a:lnTo>
                    <a:pt x="981" y="476"/>
                  </a:lnTo>
                  <a:lnTo>
                    <a:pt x="981" y="476"/>
                  </a:lnTo>
                  <a:lnTo>
                    <a:pt x="981" y="478"/>
                  </a:lnTo>
                  <a:lnTo>
                    <a:pt x="981" y="478"/>
                  </a:lnTo>
                  <a:lnTo>
                    <a:pt x="980" y="492"/>
                  </a:lnTo>
                  <a:lnTo>
                    <a:pt x="977" y="507"/>
                  </a:lnTo>
                  <a:lnTo>
                    <a:pt x="973" y="521"/>
                  </a:lnTo>
                  <a:lnTo>
                    <a:pt x="967" y="534"/>
                  </a:lnTo>
                  <a:lnTo>
                    <a:pt x="1040" y="534"/>
                  </a:lnTo>
                  <a:lnTo>
                    <a:pt x="1040" y="534"/>
                  </a:lnTo>
                  <a:lnTo>
                    <a:pt x="1041" y="521"/>
                  </a:lnTo>
                  <a:lnTo>
                    <a:pt x="1041" y="521"/>
                  </a:lnTo>
                  <a:lnTo>
                    <a:pt x="1050" y="518"/>
                  </a:lnTo>
                  <a:lnTo>
                    <a:pt x="1055" y="515"/>
                  </a:lnTo>
                  <a:lnTo>
                    <a:pt x="1061" y="510"/>
                  </a:lnTo>
                  <a:lnTo>
                    <a:pt x="1064" y="503"/>
                  </a:lnTo>
                  <a:lnTo>
                    <a:pt x="1067" y="496"/>
                  </a:lnTo>
                  <a:lnTo>
                    <a:pt x="1068" y="486"/>
                  </a:lnTo>
                  <a:lnTo>
                    <a:pt x="1068" y="464"/>
                  </a:lnTo>
                  <a:lnTo>
                    <a:pt x="1068" y="464"/>
                  </a:lnTo>
                  <a:close/>
                  <a:moveTo>
                    <a:pt x="530" y="258"/>
                  </a:moveTo>
                  <a:lnTo>
                    <a:pt x="288" y="258"/>
                  </a:lnTo>
                  <a:lnTo>
                    <a:pt x="288" y="258"/>
                  </a:lnTo>
                  <a:lnTo>
                    <a:pt x="286" y="255"/>
                  </a:lnTo>
                  <a:lnTo>
                    <a:pt x="286" y="255"/>
                  </a:lnTo>
                  <a:lnTo>
                    <a:pt x="288" y="239"/>
                  </a:lnTo>
                  <a:lnTo>
                    <a:pt x="292" y="224"/>
                  </a:lnTo>
                  <a:lnTo>
                    <a:pt x="297" y="209"/>
                  </a:lnTo>
                  <a:lnTo>
                    <a:pt x="306" y="195"/>
                  </a:lnTo>
                  <a:lnTo>
                    <a:pt x="316" y="179"/>
                  </a:lnTo>
                  <a:lnTo>
                    <a:pt x="327" y="165"/>
                  </a:lnTo>
                  <a:lnTo>
                    <a:pt x="341" y="151"/>
                  </a:lnTo>
                  <a:lnTo>
                    <a:pt x="356" y="137"/>
                  </a:lnTo>
                  <a:lnTo>
                    <a:pt x="373" y="124"/>
                  </a:lnTo>
                  <a:lnTo>
                    <a:pt x="391" y="113"/>
                  </a:lnTo>
                  <a:lnTo>
                    <a:pt x="412" y="103"/>
                  </a:lnTo>
                  <a:lnTo>
                    <a:pt x="433" y="94"/>
                  </a:lnTo>
                  <a:lnTo>
                    <a:pt x="456" y="85"/>
                  </a:lnTo>
                  <a:lnTo>
                    <a:pt x="480" y="80"/>
                  </a:lnTo>
                  <a:lnTo>
                    <a:pt x="505" y="75"/>
                  </a:lnTo>
                  <a:lnTo>
                    <a:pt x="530" y="73"/>
                  </a:lnTo>
                  <a:lnTo>
                    <a:pt x="530" y="258"/>
                  </a:lnTo>
                  <a:close/>
                  <a:moveTo>
                    <a:pt x="589" y="258"/>
                  </a:moveTo>
                  <a:lnTo>
                    <a:pt x="589" y="74"/>
                  </a:lnTo>
                  <a:lnTo>
                    <a:pt x="589" y="74"/>
                  </a:lnTo>
                  <a:lnTo>
                    <a:pt x="614" y="77"/>
                  </a:lnTo>
                  <a:lnTo>
                    <a:pt x="637" y="82"/>
                  </a:lnTo>
                  <a:lnTo>
                    <a:pt x="659" y="89"/>
                  </a:lnTo>
                  <a:lnTo>
                    <a:pt x="679" y="98"/>
                  </a:lnTo>
                  <a:lnTo>
                    <a:pt x="698" y="108"/>
                  </a:lnTo>
                  <a:lnTo>
                    <a:pt x="718" y="117"/>
                  </a:lnTo>
                  <a:lnTo>
                    <a:pt x="735" y="130"/>
                  </a:lnTo>
                  <a:lnTo>
                    <a:pt x="750" y="143"/>
                  </a:lnTo>
                  <a:lnTo>
                    <a:pt x="764" y="155"/>
                  </a:lnTo>
                  <a:lnTo>
                    <a:pt x="777" y="169"/>
                  </a:lnTo>
                  <a:lnTo>
                    <a:pt x="788" y="183"/>
                  </a:lnTo>
                  <a:lnTo>
                    <a:pt x="796" y="199"/>
                  </a:lnTo>
                  <a:lnTo>
                    <a:pt x="805" y="213"/>
                  </a:lnTo>
                  <a:lnTo>
                    <a:pt x="810" y="228"/>
                  </a:lnTo>
                  <a:lnTo>
                    <a:pt x="814" y="242"/>
                  </a:lnTo>
                  <a:lnTo>
                    <a:pt x="816" y="258"/>
                  </a:lnTo>
                  <a:lnTo>
                    <a:pt x="589" y="25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FF0000"/>
                </a:solidFill>
              </a:endParaRPr>
            </a:p>
          </p:txBody>
        </p:sp>
        <p:sp>
          <p:nvSpPr>
            <p:cNvPr id="19" name="Freeform 29"/>
            <p:cNvSpPr>
              <a:spLocks noEditPoints="1"/>
            </p:cNvSpPr>
            <p:nvPr/>
          </p:nvSpPr>
          <p:spPr bwMode="auto">
            <a:xfrm>
              <a:off x="4641851" y="312738"/>
              <a:ext cx="122238" cy="115888"/>
            </a:xfrm>
            <a:custGeom>
              <a:avLst/>
              <a:gdLst>
                <a:gd name="T0" fmla="*/ 115 w 231"/>
                <a:gd name="T1" fmla="*/ 0 h 221"/>
                <a:gd name="T2" fmla="*/ 92 w 231"/>
                <a:gd name="T3" fmla="*/ 1 h 221"/>
                <a:gd name="T4" fmla="*/ 70 w 231"/>
                <a:gd name="T5" fmla="*/ 8 h 221"/>
                <a:gd name="T6" fmla="*/ 50 w 231"/>
                <a:gd name="T7" fmla="*/ 18 h 221"/>
                <a:gd name="T8" fmla="*/ 34 w 231"/>
                <a:gd name="T9" fmla="*/ 32 h 221"/>
                <a:gd name="T10" fmla="*/ 20 w 231"/>
                <a:gd name="T11" fmla="*/ 48 h 221"/>
                <a:gd name="T12" fmla="*/ 8 w 231"/>
                <a:gd name="T13" fmla="*/ 67 h 221"/>
                <a:gd name="T14" fmla="*/ 1 w 231"/>
                <a:gd name="T15" fmla="*/ 88 h 221"/>
                <a:gd name="T16" fmla="*/ 0 w 231"/>
                <a:gd name="T17" fmla="*/ 111 h 221"/>
                <a:gd name="T18" fmla="*/ 0 w 231"/>
                <a:gd name="T19" fmla="*/ 122 h 221"/>
                <a:gd name="T20" fmla="*/ 4 w 231"/>
                <a:gd name="T21" fmla="*/ 143 h 221"/>
                <a:gd name="T22" fmla="*/ 14 w 231"/>
                <a:gd name="T23" fmla="*/ 162 h 221"/>
                <a:gd name="T24" fmla="*/ 27 w 231"/>
                <a:gd name="T25" fmla="*/ 181 h 221"/>
                <a:gd name="T26" fmla="*/ 42 w 231"/>
                <a:gd name="T27" fmla="*/ 195 h 221"/>
                <a:gd name="T28" fmla="*/ 60 w 231"/>
                <a:gd name="T29" fmla="*/ 207 h 221"/>
                <a:gd name="T30" fmla="*/ 81 w 231"/>
                <a:gd name="T31" fmla="*/ 216 h 221"/>
                <a:gd name="T32" fmla="*/ 104 w 231"/>
                <a:gd name="T33" fmla="*/ 220 h 221"/>
                <a:gd name="T34" fmla="*/ 115 w 231"/>
                <a:gd name="T35" fmla="*/ 221 h 221"/>
                <a:gd name="T36" fmla="*/ 139 w 231"/>
                <a:gd name="T37" fmla="*/ 218 h 221"/>
                <a:gd name="T38" fmla="*/ 161 w 231"/>
                <a:gd name="T39" fmla="*/ 211 h 221"/>
                <a:gd name="T40" fmla="*/ 181 w 231"/>
                <a:gd name="T41" fmla="*/ 202 h 221"/>
                <a:gd name="T42" fmla="*/ 198 w 231"/>
                <a:gd name="T43" fmla="*/ 188 h 221"/>
                <a:gd name="T44" fmla="*/ 212 w 231"/>
                <a:gd name="T45" fmla="*/ 172 h 221"/>
                <a:gd name="T46" fmla="*/ 223 w 231"/>
                <a:gd name="T47" fmla="*/ 153 h 221"/>
                <a:gd name="T48" fmla="*/ 228 w 231"/>
                <a:gd name="T49" fmla="*/ 132 h 221"/>
                <a:gd name="T50" fmla="*/ 231 w 231"/>
                <a:gd name="T51" fmla="*/ 111 h 221"/>
                <a:gd name="T52" fmla="*/ 231 w 231"/>
                <a:gd name="T53" fmla="*/ 98 h 221"/>
                <a:gd name="T54" fmla="*/ 226 w 231"/>
                <a:gd name="T55" fmla="*/ 77 h 221"/>
                <a:gd name="T56" fmla="*/ 217 w 231"/>
                <a:gd name="T57" fmla="*/ 57 h 221"/>
                <a:gd name="T58" fmla="*/ 205 w 231"/>
                <a:gd name="T59" fmla="*/ 39 h 221"/>
                <a:gd name="T60" fmla="*/ 189 w 231"/>
                <a:gd name="T61" fmla="*/ 25 h 221"/>
                <a:gd name="T62" fmla="*/ 171 w 231"/>
                <a:gd name="T63" fmla="*/ 13 h 221"/>
                <a:gd name="T64" fmla="*/ 150 w 231"/>
                <a:gd name="T65" fmla="*/ 4 h 221"/>
                <a:gd name="T66" fmla="*/ 128 w 231"/>
                <a:gd name="T67" fmla="*/ 0 h 221"/>
                <a:gd name="T68" fmla="*/ 115 w 231"/>
                <a:gd name="T69" fmla="*/ 0 h 221"/>
                <a:gd name="T70" fmla="*/ 116 w 231"/>
                <a:gd name="T71" fmla="*/ 153 h 221"/>
                <a:gd name="T72" fmla="*/ 98 w 231"/>
                <a:gd name="T73" fmla="*/ 148 h 221"/>
                <a:gd name="T74" fmla="*/ 84 w 231"/>
                <a:gd name="T75" fmla="*/ 139 h 221"/>
                <a:gd name="T76" fmla="*/ 74 w 231"/>
                <a:gd name="T77" fmla="*/ 125 h 221"/>
                <a:gd name="T78" fmla="*/ 71 w 231"/>
                <a:gd name="T79" fmla="*/ 108 h 221"/>
                <a:gd name="T80" fmla="*/ 71 w 231"/>
                <a:gd name="T81" fmla="*/ 98 h 221"/>
                <a:gd name="T82" fmla="*/ 78 w 231"/>
                <a:gd name="T83" fmla="*/ 83 h 221"/>
                <a:gd name="T84" fmla="*/ 91 w 231"/>
                <a:gd name="T85" fmla="*/ 70 h 221"/>
                <a:gd name="T86" fmla="*/ 107 w 231"/>
                <a:gd name="T87" fmla="*/ 63 h 221"/>
                <a:gd name="T88" fmla="*/ 116 w 231"/>
                <a:gd name="T89" fmla="*/ 62 h 221"/>
                <a:gd name="T90" fmla="*/ 133 w 231"/>
                <a:gd name="T91" fmla="*/ 66 h 221"/>
                <a:gd name="T92" fmla="*/ 147 w 231"/>
                <a:gd name="T93" fmla="*/ 76 h 221"/>
                <a:gd name="T94" fmla="*/ 157 w 231"/>
                <a:gd name="T95" fmla="*/ 90 h 221"/>
                <a:gd name="T96" fmla="*/ 161 w 231"/>
                <a:gd name="T97" fmla="*/ 108 h 221"/>
                <a:gd name="T98" fmla="*/ 160 w 231"/>
                <a:gd name="T99" fmla="*/ 116 h 221"/>
                <a:gd name="T100" fmla="*/ 153 w 231"/>
                <a:gd name="T101" fmla="*/ 132 h 221"/>
                <a:gd name="T102" fmla="*/ 142 w 231"/>
                <a:gd name="T103" fmla="*/ 144 h 221"/>
                <a:gd name="T104" fmla="*/ 125 w 231"/>
                <a:gd name="T105" fmla="*/ 151 h 221"/>
                <a:gd name="T106" fmla="*/ 116 w 231"/>
                <a:gd name="T107" fmla="*/ 153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31" h="221">
                  <a:moveTo>
                    <a:pt x="115" y="0"/>
                  </a:moveTo>
                  <a:lnTo>
                    <a:pt x="115" y="0"/>
                  </a:lnTo>
                  <a:lnTo>
                    <a:pt x="104" y="0"/>
                  </a:lnTo>
                  <a:lnTo>
                    <a:pt x="92" y="1"/>
                  </a:lnTo>
                  <a:lnTo>
                    <a:pt x="81" y="4"/>
                  </a:lnTo>
                  <a:lnTo>
                    <a:pt x="70" y="8"/>
                  </a:lnTo>
                  <a:lnTo>
                    <a:pt x="60" y="13"/>
                  </a:lnTo>
                  <a:lnTo>
                    <a:pt x="50" y="18"/>
                  </a:lnTo>
                  <a:lnTo>
                    <a:pt x="42" y="25"/>
                  </a:lnTo>
                  <a:lnTo>
                    <a:pt x="34" y="32"/>
                  </a:lnTo>
                  <a:lnTo>
                    <a:pt x="27" y="39"/>
                  </a:lnTo>
                  <a:lnTo>
                    <a:pt x="20" y="48"/>
                  </a:lnTo>
                  <a:lnTo>
                    <a:pt x="14" y="57"/>
                  </a:lnTo>
                  <a:lnTo>
                    <a:pt x="8" y="67"/>
                  </a:lnTo>
                  <a:lnTo>
                    <a:pt x="4" y="77"/>
                  </a:lnTo>
                  <a:lnTo>
                    <a:pt x="1" y="88"/>
                  </a:lnTo>
                  <a:lnTo>
                    <a:pt x="0" y="98"/>
                  </a:lnTo>
                  <a:lnTo>
                    <a:pt x="0" y="111"/>
                  </a:lnTo>
                  <a:lnTo>
                    <a:pt x="0" y="111"/>
                  </a:lnTo>
                  <a:lnTo>
                    <a:pt x="0" y="122"/>
                  </a:lnTo>
                  <a:lnTo>
                    <a:pt x="1" y="132"/>
                  </a:lnTo>
                  <a:lnTo>
                    <a:pt x="4" y="143"/>
                  </a:lnTo>
                  <a:lnTo>
                    <a:pt x="8" y="153"/>
                  </a:lnTo>
                  <a:lnTo>
                    <a:pt x="14" y="162"/>
                  </a:lnTo>
                  <a:lnTo>
                    <a:pt x="20" y="172"/>
                  </a:lnTo>
                  <a:lnTo>
                    <a:pt x="27" y="181"/>
                  </a:lnTo>
                  <a:lnTo>
                    <a:pt x="34" y="188"/>
                  </a:lnTo>
                  <a:lnTo>
                    <a:pt x="42" y="195"/>
                  </a:lnTo>
                  <a:lnTo>
                    <a:pt x="50" y="202"/>
                  </a:lnTo>
                  <a:lnTo>
                    <a:pt x="60" y="207"/>
                  </a:lnTo>
                  <a:lnTo>
                    <a:pt x="70" y="211"/>
                  </a:lnTo>
                  <a:lnTo>
                    <a:pt x="81" y="216"/>
                  </a:lnTo>
                  <a:lnTo>
                    <a:pt x="92" y="218"/>
                  </a:lnTo>
                  <a:lnTo>
                    <a:pt x="104" y="220"/>
                  </a:lnTo>
                  <a:lnTo>
                    <a:pt x="115" y="221"/>
                  </a:lnTo>
                  <a:lnTo>
                    <a:pt x="115" y="221"/>
                  </a:lnTo>
                  <a:lnTo>
                    <a:pt x="128" y="220"/>
                  </a:lnTo>
                  <a:lnTo>
                    <a:pt x="139" y="218"/>
                  </a:lnTo>
                  <a:lnTo>
                    <a:pt x="150" y="216"/>
                  </a:lnTo>
                  <a:lnTo>
                    <a:pt x="161" y="211"/>
                  </a:lnTo>
                  <a:lnTo>
                    <a:pt x="171" y="207"/>
                  </a:lnTo>
                  <a:lnTo>
                    <a:pt x="181" y="202"/>
                  </a:lnTo>
                  <a:lnTo>
                    <a:pt x="189" y="195"/>
                  </a:lnTo>
                  <a:lnTo>
                    <a:pt x="198" y="188"/>
                  </a:lnTo>
                  <a:lnTo>
                    <a:pt x="205" y="181"/>
                  </a:lnTo>
                  <a:lnTo>
                    <a:pt x="212" y="172"/>
                  </a:lnTo>
                  <a:lnTo>
                    <a:pt x="217" y="162"/>
                  </a:lnTo>
                  <a:lnTo>
                    <a:pt x="223" y="153"/>
                  </a:lnTo>
                  <a:lnTo>
                    <a:pt x="226" y="143"/>
                  </a:lnTo>
                  <a:lnTo>
                    <a:pt x="228" y="132"/>
                  </a:lnTo>
                  <a:lnTo>
                    <a:pt x="231" y="122"/>
                  </a:lnTo>
                  <a:lnTo>
                    <a:pt x="231" y="111"/>
                  </a:lnTo>
                  <a:lnTo>
                    <a:pt x="231" y="111"/>
                  </a:lnTo>
                  <a:lnTo>
                    <a:pt x="231" y="98"/>
                  </a:lnTo>
                  <a:lnTo>
                    <a:pt x="228" y="88"/>
                  </a:lnTo>
                  <a:lnTo>
                    <a:pt x="226" y="77"/>
                  </a:lnTo>
                  <a:lnTo>
                    <a:pt x="223" y="67"/>
                  </a:lnTo>
                  <a:lnTo>
                    <a:pt x="217" y="57"/>
                  </a:lnTo>
                  <a:lnTo>
                    <a:pt x="212" y="48"/>
                  </a:lnTo>
                  <a:lnTo>
                    <a:pt x="205" y="39"/>
                  </a:lnTo>
                  <a:lnTo>
                    <a:pt x="198" y="32"/>
                  </a:lnTo>
                  <a:lnTo>
                    <a:pt x="189" y="25"/>
                  </a:lnTo>
                  <a:lnTo>
                    <a:pt x="181" y="18"/>
                  </a:lnTo>
                  <a:lnTo>
                    <a:pt x="171" y="13"/>
                  </a:lnTo>
                  <a:lnTo>
                    <a:pt x="161" y="8"/>
                  </a:lnTo>
                  <a:lnTo>
                    <a:pt x="150" y="4"/>
                  </a:lnTo>
                  <a:lnTo>
                    <a:pt x="139" y="1"/>
                  </a:lnTo>
                  <a:lnTo>
                    <a:pt x="128" y="0"/>
                  </a:lnTo>
                  <a:lnTo>
                    <a:pt x="115" y="0"/>
                  </a:lnTo>
                  <a:lnTo>
                    <a:pt x="115" y="0"/>
                  </a:lnTo>
                  <a:close/>
                  <a:moveTo>
                    <a:pt x="116" y="153"/>
                  </a:moveTo>
                  <a:lnTo>
                    <a:pt x="116" y="153"/>
                  </a:lnTo>
                  <a:lnTo>
                    <a:pt x="107" y="151"/>
                  </a:lnTo>
                  <a:lnTo>
                    <a:pt x="98" y="148"/>
                  </a:lnTo>
                  <a:lnTo>
                    <a:pt x="91" y="144"/>
                  </a:lnTo>
                  <a:lnTo>
                    <a:pt x="84" y="139"/>
                  </a:lnTo>
                  <a:lnTo>
                    <a:pt x="78" y="132"/>
                  </a:lnTo>
                  <a:lnTo>
                    <a:pt x="74" y="125"/>
                  </a:lnTo>
                  <a:lnTo>
                    <a:pt x="71" y="116"/>
                  </a:lnTo>
                  <a:lnTo>
                    <a:pt x="71" y="108"/>
                  </a:lnTo>
                  <a:lnTo>
                    <a:pt x="71" y="108"/>
                  </a:lnTo>
                  <a:lnTo>
                    <a:pt x="71" y="98"/>
                  </a:lnTo>
                  <a:lnTo>
                    <a:pt x="74" y="90"/>
                  </a:lnTo>
                  <a:lnTo>
                    <a:pt x="78" y="83"/>
                  </a:lnTo>
                  <a:lnTo>
                    <a:pt x="84" y="76"/>
                  </a:lnTo>
                  <a:lnTo>
                    <a:pt x="91" y="70"/>
                  </a:lnTo>
                  <a:lnTo>
                    <a:pt x="98" y="66"/>
                  </a:lnTo>
                  <a:lnTo>
                    <a:pt x="107" y="63"/>
                  </a:lnTo>
                  <a:lnTo>
                    <a:pt x="116" y="62"/>
                  </a:lnTo>
                  <a:lnTo>
                    <a:pt x="116" y="62"/>
                  </a:lnTo>
                  <a:lnTo>
                    <a:pt x="125" y="63"/>
                  </a:lnTo>
                  <a:lnTo>
                    <a:pt x="133" y="66"/>
                  </a:lnTo>
                  <a:lnTo>
                    <a:pt x="142" y="70"/>
                  </a:lnTo>
                  <a:lnTo>
                    <a:pt x="147" y="76"/>
                  </a:lnTo>
                  <a:lnTo>
                    <a:pt x="153" y="83"/>
                  </a:lnTo>
                  <a:lnTo>
                    <a:pt x="157" y="90"/>
                  </a:lnTo>
                  <a:lnTo>
                    <a:pt x="160" y="98"/>
                  </a:lnTo>
                  <a:lnTo>
                    <a:pt x="161" y="108"/>
                  </a:lnTo>
                  <a:lnTo>
                    <a:pt x="161" y="108"/>
                  </a:lnTo>
                  <a:lnTo>
                    <a:pt x="160" y="116"/>
                  </a:lnTo>
                  <a:lnTo>
                    <a:pt x="157" y="125"/>
                  </a:lnTo>
                  <a:lnTo>
                    <a:pt x="153" y="132"/>
                  </a:lnTo>
                  <a:lnTo>
                    <a:pt x="147" y="139"/>
                  </a:lnTo>
                  <a:lnTo>
                    <a:pt x="142" y="144"/>
                  </a:lnTo>
                  <a:lnTo>
                    <a:pt x="133" y="148"/>
                  </a:lnTo>
                  <a:lnTo>
                    <a:pt x="125" y="151"/>
                  </a:lnTo>
                  <a:lnTo>
                    <a:pt x="116" y="153"/>
                  </a:lnTo>
                  <a:lnTo>
                    <a:pt x="116" y="15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FF0000"/>
                </a:solidFill>
              </a:endParaRPr>
            </a:p>
          </p:txBody>
        </p:sp>
        <p:sp>
          <p:nvSpPr>
            <p:cNvPr id="20" name="Freeform 30"/>
            <p:cNvSpPr>
              <a:spLocks noEditPoints="1"/>
            </p:cNvSpPr>
            <p:nvPr/>
          </p:nvSpPr>
          <p:spPr bwMode="auto">
            <a:xfrm>
              <a:off x="4333876" y="312738"/>
              <a:ext cx="122238" cy="115888"/>
            </a:xfrm>
            <a:custGeom>
              <a:avLst/>
              <a:gdLst>
                <a:gd name="T0" fmla="*/ 114 w 231"/>
                <a:gd name="T1" fmla="*/ 0 h 221"/>
                <a:gd name="T2" fmla="*/ 92 w 231"/>
                <a:gd name="T3" fmla="*/ 1 h 221"/>
                <a:gd name="T4" fmla="*/ 70 w 231"/>
                <a:gd name="T5" fmla="*/ 8 h 221"/>
                <a:gd name="T6" fmla="*/ 50 w 231"/>
                <a:gd name="T7" fmla="*/ 18 h 221"/>
                <a:gd name="T8" fmla="*/ 33 w 231"/>
                <a:gd name="T9" fmla="*/ 32 h 221"/>
                <a:gd name="T10" fmla="*/ 19 w 231"/>
                <a:gd name="T11" fmla="*/ 48 h 221"/>
                <a:gd name="T12" fmla="*/ 8 w 231"/>
                <a:gd name="T13" fmla="*/ 67 h 221"/>
                <a:gd name="T14" fmla="*/ 1 w 231"/>
                <a:gd name="T15" fmla="*/ 88 h 221"/>
                <a:gd name="T16" fmla="*/ 0 w 231"/>
                <a:gd name="T17" fmla="*/ 111 h 221"/>
                <a:gd name="T18" fmla="*/ 0 w 231"/>
                <a:gd name="T19" fmla="*/ 122 h 221"/>
                <a:gd name="T20" fmla="*/ 5 w 231"/>
                <a:gd name="T21" fmla="*/ 143 h 221"/>
                <a:gd name="T22" fmla="*/ 14 w 231"/>
                <a:gd name="T23" fmla="*/ 162 h 221"/>
                <a:gd name="T24" fmla="*/ 26 w 231"/>
                <a:gd name="T25" fmla="*/ 181 h 221"/>
                <a:gd name="T26" fmla="*/ 42 w 231"/>
                <a:gd name="T27" fmla="*/ 195 h 221"/>
                <a:gd name="T28" fmla="*/ 60 w 231"/>
                <a:gd name="T29" fmla="*/ 207 h 221"/>
                <a:gd name="T30" fmla="*/ 81 w 231"/>
                <a:gd name="T31" fmla="*/ 216 h 221"/>
                <a:gd name="T32" fmla="*/ 103 w 231"/>
                <a:gd name="T33" fmla="*/ 220 h 221"/>
                <a:gd name="T34" fmla="*/ 114 w 231"/>
                <a:gd name="T35" fmla="*/ 221 h 221"/>
                <a:gd name="T36" fmla="*/ 138 w 231"/>
                <a:gd name="T37" fmla="*/ 218 h 221"/>
                <a:gd name="T38" fmla="*/ 161 w 231"/>
                <a:gd name="T39" fmla="*/ 211 h 221"/>
                <a:gd name="T40" fmla="*/ 180 w 231"/>
                <a:gd name="T41" fmla="*/ 202 h 221"/>
                <a:gd name="T42" fmla="*/ 197 w 231"/>
                <a:gd name="T43" fmla="*/ 188 h 221"/>
                <a:gd name="T44" fmla="*/ 211 w 231"/>
                <a:gd name="T45" fmla="*/ 172 h 221"/>
                <a:gd name="T46" fmla="*/ 222 w 231"/>
                <a:gd name="T47" fmla="*/ 153 h 221"/>
                <a:gd name="T48" fmla="*/ 229 w 231"/>
                <a:gd name="T49" fmla="*/ 132 h 221"/>
                <a:gd name="T50" fmla="*/ 231 w 231"/>
                <a:gd name="T51" fmla="*/ 111 h 221"/>
                <a:gd name="T52" fmla="*/ 231 w 231"/>
                <a:gd name="T53" fmla="*/ 98 h 221"/>
                <a:gd name="T54" fmla="*/ 225 w 231"/>
                <a:gd name="T55" fmla="*/ 77 h 221"/>
                <a:gd name="T56" fmla="*/ 217 w 231"/>
                <a:gd name="T57" fmla="*/ 57 h 221"/>
                <a:gd name="T58" fmla="*/ 204 w 231"/>
                <a:gd name="T59" fmla="*/ 39 h 221"/>
                <a:gd name="T60" fmla="*/ 189 w 231"/>
                <a:gd name="T61" fmla="*/ 25 h 221"/>
                <a:gd name="T62" fmla="*/ 170 w 231"/>
                <a:gd name="T63" fmla="*/ 13 h 221"/>
                <a:gd name="T64" fmla="*/ 149 w 231"/>
                <a:gd name="T65" fmla="*/ 4 h 221"/>
                <a:gd name="T66" fmla="*/ 127 w 231"/>
                <a:gd name="T67" fmla="*/ 0 h 221"/>
                <a:gd name="T68" fmla="*/ 114 w 231"/>
                <a:gd name="T69" fmla="*/ 0 h 221"/>
                <a:gd name="T70" fmla="*/ 110 w 231"/>
                <a:gd name="T71" fmla="*/ 153 h 221"/>
                <a:gd name="T72" fmla="*/ 92 w 231"/>
                <a:gd name="T73" fmla="*/ 148 h 221"/>
                <a:gd name="T74" fmla="*/ 78 w 231"/>
                <a:gd name="T75" fmla="*/ 139 h 221"/>
                <a:gd name="T76" fmla="*/ 68 w 231"/>
                <a:gd name="T77" fmla="*/ 125 h 221"/>
                <a:gd name="T78" fmla="*/ 65 w 231"/>
                <a:gd name="T79" fmla="*/ 108 h 221"/>
                <a:gd name="T80" fmla="*/ 65 w 231"/>
                <a:gd name="T81" fmla="*/ 98 h 221"/>
                <a:gd name="T82" fmla="*/ 72 w 231"/>
                <a:gd name="T83" fmla="*/ 83 h 221"/>
                <a:gd name="T84" fmla="*/ 85 w 231"/>
                <a:gd name="T85" fmla="*/ 70 h 221"/>
                <a:gd name="T86" fmla="*/ 100 w 231"/>
                <a:gd name="T87" fmla="*/ 63 h 221"/>
                <a:gd name="T88" fmla="*/ 110 w 231"/>
                <a:gd name="T89" fmla="*/ 62 h 221"/>
                <a:gd name="T90" fmla="*/ 127 w 231"/>
                <a:gd name="T91" fmla="*/ 66 h 221"/>
                <a:gd name="T92" fmla="*/ 142 w 231"/>
                <a:gd name="T93" fmla="*/ 76 h 221"/>
                <a:gd name="T94" fmla="*/ 152 w 231"/>
                <a:gd name="T95" fmla="*/ 90 h 221"/>
                <a:gd name="T96" fmla="*/ 155 w 231"/>
                <a:gd name="T97" fmla="*/ 108 h 221"/>
                <a:gd name="T98" fmla="*/ 154 w 231"/>
                <a:gd name="T99" fmla="*/ 116 h 221"/>
                <a:gd name="T100" fmla="*/ 148 w 231"/>
                <a:gd name="T101" fmla="*/ 132 h 221"/>
                <a:gd name="T102" fmla="*/ 135 w 231"/>
                <a:gd name="T103" fmla="*/ 144 h 221"/>
                <a:gd name="T104" fmla="*/ 119 w 231"/>
                <a:gd name="T105" fmla="*/ 151 h 221"/>
                <a:gd name="T106" fmla="*/ 110 w 231"/>
                <a:gd name="T107" fmla="*/ 153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31" h="221">
                  <a:moveTo>
                    <a:pt x="114" y="0"/>
                  </a:moveTo>
                  <a:lnTo>
                    <a:pt x="114" y="0"/>
                  </a:lnTo>
                  <a:lnTo>
                    <a:pt x="103" y="0"/>
                  </a:lnTo>
                  <a:lnTo>
                    <a:pt x="92" y="1"/>
                  </a:lnTo>
                  <a:lnTo>
                    <a:pt x="81" y="4"/>
                  </a:lnTo>
                  <a:lnTo>
                    <a:pt x="70" y="8"/>
                  </a:lnTo>
                  <a:lnTo>
                    <a:pt x="60" y="13"/>
                  </a:lnTo>
                  <a:lnTo>
                    <a:pt x="50" y="18"/>
                  </a:lnTo>
                  <a:lnTo>
                    <a:pt x="42" y="25"/>
                  </a:lnTo>
                  <a:lnTo>
                    <a:pt x="33" y="32"/>
                  </a:lnTo>
                  <a:lnTo>
                    <a:pt x="26" y="39"/>
                  </a:lnTo>
                  <a:lnTo>
                    <a:pt x="19" y="48"/>
                  </a:lnTo>
                  <a:lnTo>
                    <a:pt x="14" y="57"/>
                  </a:lnTo>
                  <a:lnTo>
                    <a:pt x="8" y="67"/>
                  </a:lnTo>
                  <a:lnTo>
                    <a:pt x="5" y="77"/>
                  </a:lnTo>
                  <a:lnTo>
                    <a:pt x="1" y="88"/>
                  </a:lnTo>
                  <a:lnTo>
                    <a:pt x="0" y="98"/>
                  </a:lnTo>
                  <a:lnTo>
                    <a:pt x="0" y="111"/>
                  </a:lnTo>
                  <a:lnTo>
                    <a:pt x="0" y="111"/>
                  </a:lnTo>
                  <a:lnTo>
                    <a:pt x="0" y="122"/>
                  </a:lnTo>
                  <a:lnTo>
                    <a:pt x="1" y="132"/>
                  </a:lnTo>
                  <a:lnTo>
                    <a:pt x="5" y="143"/>
                  </a:lnTo>
                  <a:lnTo>
                    <a:pt x="8" y="153"/>
                  </a:lnTo>
                  <a:lnTo>
                    <a:pt x="14" y="162"/>
                  </a:lnTo>
                  <a:lnTo>
                    <a:pt x="19" y="172"/>
                  </a:lnTo>
                  <a:lnTo>
                    <a:pt x="26" y="181"/>
                  </a:lnTo>
                  <a:lnTo>
                    <a:pt x="33" y="188"/>
                  </a:lnTo>
                  <a:lnTo>
                    <a:pt x="42" y="195"/>
                  </a:lnTo>
                  <a:lnTo>
                    <a:pt x="50" y="202"/>
                  </a:lnTo>
                  <a:lnTo>
                    <a:pt x="60" y="207"/>
                  </a:lnTo>
                  <a:lnTo>
                    <a:pt x="70" y="211"/>
                  </a:lnTo>
                  <a:lnTo>
                    <a:pt x="81" y="216"/>
                  </a:lnTo>
                  <a:lnTo>
                    <a:pt x="92" y="218"/>
                  </a:lnTo>
                  <a:lnTo>
                    <a:pt x="103" y="220"/>
                  </a:lnTo>
                  <a:lnTo>
                    <a:pt x="114" y="221"/>
                  </a:lnTo>
                  <a:lnTo>
                    <a:pt x="114" y="221"/>
                  </a:lnTo>
                  <a:lnTo>
                    <a:pt x="127" y="220"/>
                  </a:lnTo>
                  <a:lnTo>
                    <a:pt x="138" y="218"/>
                  </a:lnTo>
                  <a:lnTo>
                    <a:pt x="149" y="216"/>
                  </a:lnTo>
                  <a:lnTo>
                    <a:pt x="161" y="211"/>
                  </a:lnTo>
                  <a:lnTo>
                    <a:pt x="170" y="207"/>
                  </a:lnTo>
                  <a:lnTo>
                    <a:pt x="180" y="202"/>
                  </a:lnTo>
                  <a:lnTo>
                    <a:pt x="189" y="195"/>
                  </a:lnTo>
                  <a:lnTo>
                    <a:pt x="197" y="188"/>
                  </a:lnTo>
                  <a:lnTo>
                    <a:pt x="204" y="181"/>
                  </a:lnTo>
                  <a:lnTo>
                    <a:pt x="211" y="172"/>
                  </a:lnTo>
                  <a:lnTo>
                    <a:pt x="217" y="162"/>
                  </a:lnTo>
                  <a:lnTo>
                    <a:pt x="222" y="153"/>
                  </a:lnTo>
                  <a:lnTo>
                    <a:pt x="225" y="143"/>
                  </a:lnTo>
                  <a:lnTo>
                    <a:pt x="229" y="132"/>
                  </a:lnTo>
                  <a:lnTo>
                    <a:pt x="231" y="122"/>
                  </a:lnTo>
                  <a:lnTo>
                    <a:pt x="231" y="111"/>
                  </a:lnTo>
                  <a:lnTo>
                    <a:pt x="231" y="111"/>
                  </a:lnTo>
                  <a:lnTo>
                    <a:pt x="231" y="98"/>
                  </a:lnTo>
                  <a:lnTo>
                    <a:pt x="229" y="88"/>
                  </a:lnTo>
                  <a:lnTo>
                    <a:pt x="225" y="77"/>
                  </a:lnTo>
                  <a:lnTo>
                    <a:pt x="222" y="67"/>
                  </a:lnTo>
                  <a:lnTo>
                    <a:pt x="217" y="57"/>
                  </a:lnTo>
                  <a:lnTo>
                    <a:pt x="211" y="48"/>
                  </a:lnTo>
                  <a:lnTo>
                    <a:pt x="204" y="39"/>
                  </a:lnTo>
                  <a:lnTo>
                    <a:pt x="197" y="32"/>
                  </a:lnTo>
                  <a:lnTo>
                    <a:pt x="189" y="25"/>
                  </a:lnTo>
                  <a:lnTo>
                    <a:pt x="180" y="18"/>
                  </a:lnTo>
                  <a:lnTo>
                    <a:pt x="170" y="13"/>
                  </a:lnTo>
                  <a:lnTo>
                    <a:pt x="161" y="8"/>
                  </a:lnTo>
                  <a:lnTo>
                    <a:pt x="149" y="4"/>
                  </a:lnTo>
                  <a:lnTo>
                    <a:pt x="138" y="1"/>
                  </a:lnTo>
                  <a:lnTo>
                    <a:pt x="127" y="0"/>
                  </a:lnTo>
                  <a:lnTo>
                    <a:pt x="114" y="0"/>
                  </a:lnTo>
                  <a:lnTo>
                    <a:pt x="114" y="0"/>
                  </a:lnTo>
                  <a:close/>
                  <a:moveTo>
                    <a:pt x="110" y="153"/>
                  </a:moveTo>
                  <a:lnTo>
                    <a:pt x="110" y="153"/>
                  </a:lnTo>
                  <a:lnTo>
                    <a:pt x="100" y="151"/>
                  </a:lnTo>
                  <a:lnTo>
                    <a:pt x="92" y="148"/>
                  </a:lnTo>
                  <a:lnTo>
                    <a:pt x="85" y="144"/>
                  </a:lnTo>
                  <a:lnTo>
                    <a:pt x="78" y="139"/>
                  </a:lnTo>
                  <a:lnTo>
                    <a:pt x="72" y="132"/>
                  </a:lnTo>
                  <a:lnTo>
                    <a:pt x="68" y="125"/>
                  </a:lnTo>
                  <a:lnTo>
                    <a:pt x="65" y="116"/>
                  </a:lnTo>
                  <a:lnTo>
                    <a:pt x="65" y="108"/>
                  </a:lnTo>
                  <a:lnTo>
                    <a:pt x="65" y="108"/>
                  </a:lnTo>
                  <a:lnTo>
                    <a:pt x="65" y="98"/>
                  </a:lnTo>
                  <a:lnTo>
                    <a:pt x="68" y="90"/>
                  </a:lnTo>
                  <a:lnTo>
                    <a:pt x="72" y="83"/>
                  </a:lnTo>
                  <a:lnTo>
                    <a:pt x="78" y="76"/>
                  </a:lnTo>
                  <a:lnTo>
                    <a:pt x="85" y="70"/>
                  </a:lnTo>
                  <a:lnTo>
                    <a:pt x="92" y="66"/>
                  </a:lnTo>
                  <a:lnTo>
                    <a:pt x="100" y="63"/>
                  </a:lnTo>
                  <a:lnTo>
                    <a:pt x="110" y="62"/>
                  </a:lnTo>
                  <a:lnTo>
                    <a:pt x="110" y="62"/>
                  </a:lnTo>
                  <a:lnTo>
                    <a:pt x="119" y="63"/>
                  </a:lnTo>
                  <a:lnTo>
                    <a:pt x="127" y="66"/>
                  </a:lnTo>
                  <a:lnTo>
                    <a:pt x="135" y="70"/>
                  </a:lnTo>
                  <a:lnTo>
                    <a:pt x="142" y="76"/>
                  </a:lnTo>
                  <a:lnTo>
                    <a:pt x="148" y="83"/>
                  </a:lnTo>
                  <a:lnTo>
                    <a:pt x="152" y="90"/>
                  </a:lnTo>
                  <a:lnTo>
                    <a:pt x="154" y="98"/>
                  </a:lnTo>
                  <a:lnTo>
                    <a:pt x="155" y="108"/>
                  </a:lnTo>
                  <a:lnTo>
                    <a:pt x="155" y="108"/>
                  </a:lnTo>
                  <a:lnTo>
                    <a:pt x="154" y="116"/>
                  </a:lnTo>
                  <a:lnTo>
                    <a:pt x="152" y="125"/>
                  </a:lnTo>
                  <a:lnTo>
                    <a:pt x="148" y="132"/>
                  </a:lnTo>
                  <a:lnTo>
                    <a:pt x="142" y="139"/>
                  </a:lnTo>
                  <a:lnTo>
                    <a:pt x="135" y="144"/>
                  </a:lnTo>
                  <a:lnTo>
                    <a:pt x="127" y="148"/>
                  </a:lnTo>
                  <a:lnTo>
                    <a:pt x="119" y="151"/>
                  </a:lnTo>
                  <a:lnTo>
                    <a:pt x="110" y="153"/>
                  </a:lnTo>
                  <a:lnTo>
                    <a:pt x="110" y="15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FF0000"/>
                </a:solidFill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7195876" y="3435737"/>
            <a:ext cx="1095045" cy="1107996"/>
            <a:chOff x="7195876" y="3435737"/>
            <a:chExt cx="1095045" cy="1107996"/>
          </a:xfrm>
        </p:grpSpPr>
        <p:sp>
          <p:nvSpPr>
            <p:cNvPr id="5" name="圆角矩形 4"/>
            <p:cNvSpPr/>
            <p:nvPr/>
          </p:nvSpPr>
          <p:spPr>
            <a:xfrm>
              <a:off x="7195876" y="3442213"/>
              <a:ext cx="1095045" cy="1095045"/>
            </a:xfrm>
            <a:prstGeom prst="roundRect">
              <a:avLst>
                <a:gd name="adj" fmla="val 9147"/>
              </a:avLst>
            </a:prstGeom>
            <a:gradFill rotWithShape="1">
              <a:gsLst>
                <a:gs pos="63000">
                  <a:srgbClr val="ECECEC"/>
                </a:gs>
                <a:gs pos="100000">
                  <a:srgbClr val="F7F7F7"/>
                </a:gs>
                <a:gs pos="9000">
                  <a:srgbClr val="BEBEBE"/>
                </a:gs>
              </a:gsLst>
              <a:lin ang="7800000" scaled="0"/>
            </a:gradFill>
            <a:ln w="34925">
              <a:gradFill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7800000" scaled="0"/>
              </a:gradFill>
            </a:ln>
            <a:effectLst>
              <a:outerShdw blurRad="203200" dist="127000" dir="7200000" sx="102000" sy="102000" algn="ctr" rotWithShape="0">
                <a:schemeClr val="tx1">
                  <a:lumMod val="90000"/>
                  <a:lumOff val="10000"/>
                  <a:alpha val="40000"/>
                </a:schemeClr>
              </a:outerShdw>
            </a:effectLst>
          </p:spPr>
          <p:txBody>
            <a:bodyPr wrap="none" anchor="ctr"/>
            <a:lstStyle/>
            <a:p>
              <a:pPr latinLnBrk="1"/>
              <a:endParaRPr kumimoji="1" lang="zh-CN" altLang="en-US" sz="2400">
                <a:solidFill>
                  <a:srgbClr val="000000"/>
                </a:solidFill>
                <a:latin typeface="Gulim" panose="020B0600000101010101" charset="-127"/>
                <a:ea typeface="Gulim" panose="020B0600000101010101" charset="-127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7368937" y="3435737"/>
              <a:ext cx="748923" cy="110799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altLang="zh-CN" sz="6600" dirty="0" smtClean="0">
                  <a:solidFill>
                    <a:srgbClr val="595959"/>
                  </a:solidFill>
                  <a:latin typeface="Arial" panose="020B0604020202020204" pitchFamily="34" charset="0"/>
                  <a:ea typeface="Tahoma" panose="020B0604030504040204" pitchFamily="34" charset="0"/>
                  <a:cs typeface="Arial" panose="020B0604020202020204" pitchFamily="34" charset="0"/>
                </a:rPr>
                <a:t>B</a:t>
              </a:r>
              <a:endParaRPr lang="zh-CN" altLang="en-US" sz="6600" dirty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7" name="Freeform 108"/>
          <p:cNvSpPr/>
          <p:nvPr/>
        </p:nvSpPr>
        <p:spPr bwMode="auto">
          <a:xfrm>
            <a:off x="6431548" y="2194161"/>
            <a:ext cx="1807816" cy="546831"/>
          </a:xfrm>
          <a:custGeom>
            <a:avLst/>
            <a:gdLst>
              <a:gd name="T0" fmla="*/ 5 w 159"/>
              <a:gd name="T1" fmla="*/ 49 h 59"/>
              <a:gd name="T2" fmla="*/ 7 w 159"/>
              <a:gd name="T3" fmla="*/ 49 h 59"/>
              <a:gd name="T4" fmla="*/ 39 w 159"/>
              <a:gd name="T5" fmla="*/ 0 h 59"/>
              <a:gd name="T6" fmla="*/ 39 w 159"/>
              <a:gd name="T7" fmla="*/ 1 h 59"/>
              <a:gd name="T8" fmla="*/ 39 w 159"/>
              <a:gd name="T9" fmla="*/ 0 h 59"/>
              <a:gd name="T10" fmla="*/ 159 w 159"/>
              <a:gd name="T11" fmla="*/ 0 h 59"/>
              <a:gd name="T12" fmla="*/ 159 w 159"/>
              <a:gd name="T13" fmla="*/ 1 h 59"/>
              <a:gd name="T14" fmla="*/ 39 w 159"/>
              <a:gd name="T15" fmla="*/ 1 h 59"/>
              <a:gd name="T16" fmla="*/ 8 w 159"/>
              <a:gd name="T17" fmla="*/ 50 h 59"/>
              <a:gd name="T18" fmla="*/ 10 w 159"/>
              <a:gd name="T19" fmla="*/ 54 h 59"/>
              <a:gd name="T20" fmla="*/ 5 w 159"/>
              <a:gd name="T21" fmla="*/ 59 h 59"/>
              <a:gd name="T22" fmla="*/ 0 w 159"/>
              <a:gd name="T23" fmla="*/ 54 h 59"/>
              <a:gd name="T24" fmla="*/ 5 w 159"/>
              <a:gd name="T25" fmla="*/ 49 h 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59" h="59">
                <a:moveTo>
                  <a:pt x="5" y="49"/>
                </a:moveTo>
                <a:cubicBezTo>
                  <a:pt x="6" y="49"/>
                  <a:pt x="6" y="49"/>
                  <a:pt x="7" y="49"/>
                </a:cubicBezTo>
                <a:cubicBezTo>
                  <a:pt x="39" y="0"/>
                  <a:pt x="39" y="0"/>
                  <a:pt x="39" y="0"/>
                </a:cubicBezTo>
                <a:cubicBezTo>
                  <a:pt x="39" y="1"/>
                  <a:pt x="39" y="1"/>
                  <a:pt x="39" y="1"/>
                </a:cubicBezTo>
                <a:cubicBezTo>
                  <a:pt x="39" y="0"/>
                  <a:pt x="39" y="0"/>
                  <a:pt x="39" y="0"/>
                </a:cubicBezTo>
                <a:cubicBezTo>
                  <a:pt x="159" y="0"/>
                  <a:pt x="159" y="0"/>
                  <a:pt x="159" y="0"/>
                </a:cubicBezTo>
                <a:cubicBezTo>
                  <a:pt x="159" y="1"/>
                  <a:pt x="159" y="1"/>
                  <a:pt x="159" y="1"/>
                </a:cubicBezTo>
                <a:cubicBezTo>
                  <a:pt x="39" y="1"/>
                  <a:pt x="39" y="1"/>
                  <a:pt x="39" y="1"/>
                </a:cubicBezTo>
                <a:cubicBezTo>
                  <a:pt x="8" y="50"/>
                  <a:pt x="8" y="50"/>
                  <a:pt x="8" y="50"/>
                </a:cubicBezTo>
                <a:cubicBezTo>
                  <a:pt x="9" y="50"/>
                  <a:pt x="10" y="52"/>
                  <a:pt x="10" y="54"/>
                </a:cubicBezTo>
                <a:cubicBezTo>
                  <a:pt x="10" y="56"/>
                  <a:pt x="7" y="59"/>
                  <a:pt x="5" y="59"/>
                </a:cubicBezTo>
                <a:cubicBezTo>
                  <a:pt x="2" y="59"/>
                  <a:pt x="0" y="56"/>
                  <a:pt x="0" y="54"/>
                </a:cubicBezTo>
                <a:cubicBezTo>
                  <a:pt x="0" y="51"/>
                  <a:pt x="2" y="49"/>
                  <a:pt x="5" y="49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" name="Freeform 108"/>
          <p:cNvSpPr/>
          <p:nvPr/>
        </p:nvSpPr>
        <p:spPr bwMode="auto">
          <a:xfrm flipV="1">
            <a:off x="7296204" y="4398822"/>
            <a:ext cx="1470931" cy="546831"/>
          </a:xfrm>
          <a:custGeom>
            <a:avLst/>
            <a:gdLst>
              <a:gd name="T0" fmla="*/ 5 w 159"/>
              <a:gd name="T1" fmla="*/ 49 h 59"/>
              <a:gd name="T2" fmla="*/ 7 w 159"/>
              <a:gd name="T3" fmla="*/ 49 h 59"/>
              <a:gd name="T4" fmla="*/ 39 w 159"/>
              <a:gd name="T5" fmla="*/ 0 h 59"/>
              <a:gd name="T6" fmla="*/ 39 w 159"/>
              <a:gd name="T7" fmla="*/ 1 h 59"/>
              <a:gd name="T8" fmla="*/ 39 w 159"/>
              <a:gd name="T9" fmla="*/ 0 h 59"/>
              <a:gd name="T10" fmla="*/ 159 w 159"/>
              <a:gd name="T11" fmla="*/ 0 h 59"/>
              <a:gd name="T12" fmla="*/ 159 w 159"/>
              <a:gd name="T13" fmla="*/ 1 h 59"/>
              <a:gd name="T14" fmla="*/ 39 w 159"/>
              <a:gd name="T15" fmla="*/ 1 h 59"/>
              <a:gd name="T16" fmla="*/ 8 w 159"/>
              <a:gd name="T17" fmla="*/ 50 h 59"/>
              <a:gd name="T18" fmla="*/ 10 w 159"/>
              <a:gd name="T19" fmla="*/ 54 h 59"/>
              <a:gd name="T20" fmla="*/ 5 w 159"/>
              <a:gd name="T21" fmla="*/ 59 h 59"/>
              <a:gd name="T22" fmla="*/ 0 w 159"/>
              <a:gd name="T23" fmla="*/ 54 h 59"/>
              <a:gd name="T24" fmla="*/ 5 w 159"/>
              <a:gd name="T25" fmla="*/ 49 h 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59" h="59">
                <a:moveTo>
                  <a:pt x="5" y="49"/>
                </a:moveTo>
                <a:cubicBezTo>
                  <a:pt x="6" y="49"/>
                  <a:pt x="6" y="49"/>
                  <a:pt x="7" y="49"/>
                </a:cubicBezTo>
                <a:cubicBezTo>
                  <a:pt x="39" y="0"/>
                  <a:pt x="39" y="0"/>
                  <a:pt x="39" y="0"/>
                </a:cubicBezTo>
                <a:cubicBezTo>
                  <a:pt x="39" y="1"/>
                  <a:pt x="39" y="1"/>
                  <a:pt x="39" y="1"/>
                </a:cubicBezTo>
                <a:cubicBezTo>
                  <a:pt x="39" y="0"/>
                  <a:pt x="39" y="0"/>
                  <a:pt x="39" y="0"/>
                </a:cubicBezTo>
                <a:cubicBezTo>
                  <a:pt x="159" y="0"/>
                  <a:pt x="159" y="0"/>
                  <a:pt x="159" y="0"/>
                </a:cubicBezTo>
                <a:cubicBezTo>
                  <a:pt x="159" y="1"/>
                  <a:pt x="159" y="1"/>
                  <a:pt x="159" y="1"/>
                </a:cubicBezTo>
                <a:cubicBezTo>
                  <a:pt x="39" y="1"/>
                  <a:pt x="39" y="1"/>
                  <a:pt x="39" y="1"/>
                </a:cubicBezTo>
                <a:cubicBezTo>
                  <a:pt x="8" y="50"/>
                  <a:pt x="8" y="50"/>
                  <a:pt x="8" y="50"/>
                </a:cubicBezTo>
                <a:cubicBezTo>
                  <a:pt x="9" y="50"/>
                  <a:pt x="10" y="52"/>
                  <a:pt x="10" y="54"/>
                </a:cubicBezTo>
                <a:cubicBezTo>
                  <a:pt x="10" y="56"/>
                  <a:pt x="7" y="59"/>
                  <a:pt x="5" y="59"/>
                </a:cubicBezTo>
                <a:cubicBezTo>
                  <a:pt x="2" y="59"/>
                  <a:pt x="0" y="56"/>
                  <a:pt x="0" y="54"/>
                </a:cubicBezTo>
                <a:cubicBezTo>
                  <a:pt x="0" y="51"/>
                  <a:pt x="2" y="49"/>
                  <a:pt x="5" y="49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6" name="Freeform 12"/>
          <p:cNvSpPr/>
          <p:nvPr/>
        </p:nvSpPr>
        <p:spPr bwMode="auto">
          <a:xfrm>
            <a:off x="7828071" y="5019416"/>
            <a:ext cx="794947" cy="657791"/>
          </a:xfrm>
          <a:custGeom>
            <a:avLst/>
            <a:gdLst>
              <a:gd name="T0" fmla="*/ 527 w 851"/>
              <a:gd name="T1" fmla="*/ 282 h 706"/>
              <a:gd name="T2" fmla="*/ 307 w 851"/>
              <a:gd name="T3" fmla="*/ 0 h 706"/>
              <a:gd name="T4" fmla="*/ 246 w 851"/>
              <a:gd name="T5" fmla="*/ 0 h 706"/>
              <a:gd name="T6" fmla="*/ 358 w 851"/>
              <a:gd name="T7" fmla="*/ 297 h 706"/>
              <a:gd name="T8" fmla="*/ 127 w 851"/>
              <a:gd name="T9" fmla="*/ 317 h 706"/>
              <a:gd name="T10" fmla="*/ 41 w 851"/>
              <a:gd name="T11" fmla="*/ 231 h 706"/>
              <a:gd name="T12" fmla="*/ 0 w 851"/>
              <a:gd name="T13" fmla="*/ 231 h 706"/>
              <a:gd name="T14" fmla="*/ 36 w 851"/>
              <a:gd name="T15" fmla="*/ 353 h 706"/>
              <a:gd name="T16" fmla="*/ 0 w 851"/>
              <a:gd name="T17" fmla="*/ 474 h 706"/>
              <a:gd name="T18" fmla="*/ 41 w 851"/>
              <a:gd name="T19" fmla="*/ 474 h 706"/>
              <a:gd name="T20" fmla="*/ 127 w 851"/>
              <a:gd name="T21" fmla="*/ 390 h 706"/>
              <a:gd name="T22" fmla="*/ 358 w 851"/>
              <a:gd name="T23" fmla="*/ 409 h 706"/>
              <a:gd name="T24" fmla="*/ 246 w 851"/>
              <a:gd name="T25" fmla="*/ 706 h 706"/>
              <a:gd name="T26" fmla="*/ 307 w 851"/>
              <a:gd name="T27" fmla="*/ 706 h 706"/>
              <a:gd name="T28" fmla="*/ 527 w 851"/>
              <a:gd name="T29" fmla="*/ 425 h 706"/>
              <a:gd name="T30" fmla="*/ 527 w 851"/>
              <a:gd name="T31" fmla="*/ 425 h 706"/>
              <a:gd name="T32" fmla="*/ 571 w 851"/>
              <a:gd name="T33" fmla="*/ 425 h 706"/>
              <a:gd name="T34" fmla="*/ 610 w 851"/>
              <a:gd name="T35" fmla="*/ 423 h 706"/>
              <a:gd name="T36" fmla="*/ 646 w 851"/>
              <a:gd name="T37" fmla="*/ 420 h 706"/>
              <a:gd name="T38" fmla="*/ 680 w 851"/>
              <a:gd name="T39" fmla="*/ 416 h 706"/>
              <a:gd name="T40" fmla="*/ 709 w 851"/>
              <a:gd name="T41" fmla="*/ 411 h 706"/>
              <a:gd name="T42" fmla="*/ 736 w 851"/>
              <a:gd name="T43" fmla="*/ 405 h 706"/>
              <a:gd name="T44" fmla="*/ 760 w 851"/>
              <a:gd name="T45" fmla="*/ 398 h 706"/>
              <a:gd name="T46" fmla="*/ 780 w 851"/>
              <a:gd name="T47" fmla="*/ 391 h 706"/>
              <a:gd name="T48" fmla="*/ 798 w 851"/>
              <a:gd name="T49" fmla="*/ 384 h 706"/>
              <a:gd name="T50" fmla="*/ 812 w 851"/>
              <a:gd name="T51" fmla="*/ 377 h 706"/>
              <a:gd name="T52" fmla="*/ 834 w 851"/>
              <a:gd name="T53" fmla="*/ 366 h 706"/>
              <a:gd name="T54" fmla="*/ 847 w 851"/>
              <a:gd name="T55" fmla="*/ 356 h 706"/>
              <a:gd name="T56" fmla="*/ 851 w 851"/>
              <a:gd name="T57" fmla="*/ 353 h 706"/>
              <a:gd name="T58" fmla="*/ 851 w 851"/>
              <a:gd name="T59" fmla="*/ 353 h 706"/>
              <a:gd name="T60" fmla="*/ 847 w 851"/>
              <a:gd name="T61" fmla="*/ 350 h 706"/>
              <a:gd name="T62" fmla="*/ 834 w 851"/>
              <a:gd name="T63" fmla="*/ 341 h 706"/>
              <a:gd name="T64" fmla="*/ 812 w 851"/>
              <a:gd name="T65" fmla="*/ 328 h 706"/>
              <a:gd name="T66" fmla="*/ 798 w 851"/>
              <a:gd name="T67" fmla="*/ 321 h 706"/>
              <a:gd name="T68" fmla="*/ 780 w 851"/>
              <a:gd name="T69" fmla="*/ 314 h 706"/>
              <a:gd name="T70" fmla="*/ 760 w 851"/>
              <a:gd name="T71" fmla="*/ 307 h 706"/>
              <a:gd name="T72" fmla="*/ 736 w 851"/>
              <a:gd name="T73" fmla="*/ 301 h 706"/>
              <a:gd name="T74" fmla="*/ 709 w 851"/>
              <a:gd name="T75" fmla="*/ 294 h 706"/>
              <a:gd name="T76" fmla="*/ 680 w 851"/>
              <a:gd name="T77" fmla="*/ 290 h 706"/>
              <a:gd name="T78" fmla="*/ 646 w 851"/>
              <a:gd name="T79" fmla="*/ 286 h 706"/>
              <a:gd name="T80" fmla="*/ 610 w 851"/>
              <a:gd name="T81" fmla="*/ 283 h 706"/>
              <a:gd name="T82" fmla="*/ 571 w 851"/>
              <a:gd name="T83" fmla="*/ 282 h 706"/>
              <a:gd name="T84" fmla="*/ 527 w 851"/>
              <a:gd name="T85" fmla="*/ 282 h 706"/>
              <a:gd name="T86" fmla="*/ 527 w 851"/>
              <a:gd name="T87" fmla="*/ 282 h 7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851" h="706">
                <a:moveTo>
                  <a:pt x="527" y="282"/>
                </a:moveTo>
                <a:lnTo>
                  <a:pt x="307" y="0"/>
                </a:lnTo>
                <a:lnTo>
                  <a:pt x="246" y="0"/>
                </a:lnTo>
                <a:lnTo>
                  <a:pt x="358" y="297"/>
                </a:lnTo>
                <a:lnTo>
                  <a:pt x="127" y="317"/>
                </a:lnTo>
                <a:lnTo>
                  <a:pt x="41" y="231"/>
                </a:lnTo>
                <a:lnTo>
                  <a:pt x="0" y="231"/>
                </a:lnTo>
                <a:lnTo>
                  <a:pt x="36" y="353"/>
                </a:lnTo>
                <a:lnTo>
                  <a:pt x="0" y="474"/>
                </a:lnTo>
                <a:lnTo>
                  <a:pt x="41" y="474"/>
                </a:lnTo>
                <a:lnTo>
                  <a:pt x="127" y="390"/>
                </a:lnTo>
                <a:lnTo>
                  <a:pt x="358" y="409"/>
                </a:lnTo>
                <a:lnTo>
                  <a:pt x="246" y="706"/>
                </a:lnTo>
                <a:lnTo>
                  <a:pt x="307" y="706"/>
                </a:lnTo>
                <a:lnTo>
                  <a:pt x="527" y="425"/>
                </a:lnTo>
                <a:lnTo>
                  <a:pt x="527" y="425"/>
                </a:lnTo>
                <a:lnTo>
                  <a:pt x="571" y="425"/>
                </a:lnTo>
                <a:lnTo>
                  <a:pt x="610" y="423"/>
                </a:lnTo>
                <a:lnTo>
                  <a:pt x="646" y="420"/>
                </a:lnTo>
                <a:lnTo>
                  <a:pt x="680" y="416"/>
                </a:lnTo>
                <a:lnTo>
                  <a:pt x="709" y="411"/>
                </a:lnTo>
                <a:lnTo>
                  <a:pt x="736" y="405"/>
                </a:lnTo>
                <a:lnTo>
                  <a:pt x="760" y="398"/>
                </a:lnTo>
                <a:lnTo>
                  <a:pt x="780" y="391"/>
                </a:lnTo>
                <a:lnTo>
                  <a:pt x="798" y="384"/>
                </a:lnTo>
                <a:lnTo>
                  <a:pt x="812" y="377"/>
                </a:lnTo>
                <a:lnTo>
                  <a:pt x="834" y="366"/>
                </a:lnTo>
                <a:lnTo>
                  <a:pt x="847" y="356"/>
                </a:lnTo>
                <a:lnTo>
                  <a:pt x="851" y="353"/>
                </a:lnTo>
                <a:lnTo>
                  <a:pt x="851" y="353"/>
                </a:lnTo>
                <a:lnTo>
                  <a:pt x="847" y="350"/>
                </a:lnTo>
                <a:lnTo>
                  <a:pt x="834" y="341"/>
                </a:lnTo>
                <a:lnTo>
                  <a:pt x="812" y="328"/>
                </a:lnTo>
                <a:lnTo>
                  <a:pt x="798" y="321"/>
                </a:lnTo>
                <a:lnTo>
                  <a:pt x="780" y="314"/>
                </a:lnTo>
                <a:lnTo>
                  <a:pt x="760" y="307"/>
                </a:lnTo>
                <a:lnTo>
                  <a:pt x="736" y="301"/>
                </a:lnTo>
                <a:lnTo>
                  <a:pt x="709" y="294"/>
                </a:lnTo>
                <a:lnTo>
                  <a:pt x="680" y="290"/>
                </a:lnTo>
                <a:lnTo>
                  <a:pt x="646" y="286"/>
                </a:lnTo>
                <a:lnTo>
                  <a:pt x="610" y="283"/>
                </a:lnTo>
                <a:lnTo>
                  <a:pt x="571" y="282"/>
                </a:lnTo>
                <a:lnTo>
                  <a:pt x="527" y="282"/>
                </a:lnTo>
                <a:lnTo>
                  <a:pt x="527" y="28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rgbClr val="FF8500"/>
              </a:solidFill>
            </a:endParaRPr>
          </a:p>
        </p:txBody>
      </p:sp>
      <p:sp>
        <p:nvSpPr>
          <p:cNvPr id="39" name="矩形 38"/>
          <p:cNvSpPr>
            <a:spLocks noChangeArrowheads="1"/>
          </p:cNvSpPr>
          <p:nvPr/>
        </p:nvSpPr>
        <p:spPr bwMode="auto">
          <a:xfrm>
            <a:off x="4772570" y="418828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b="1" dirty="0">
              <a:solidFill>
                <a:schemeClr val="accent1"/>
              </a:solidFill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4669969" y="895240"/>
            <a:ext cx="28520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dirty="0">
                <a:solidFill>
                  <a:schemeClr val="accent1"/>
                </a:solidFill>
              </a:rPr>
              <a:t>Click here to add your title</a:t>
            </a:r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4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3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3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3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3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3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000"/>
                            </p:stCondLst>
                            <p:childTnLst>
                              <p:par>
                                <p:cTn id="46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500"/>
                            </p:stCondLst>
                            <p:childTnLst>
                              <p:par>
                                <p:cTn id="5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0"/>
                            </p:stCondLst>
                            <p:childTnLst>
                              <p:par>
                                <p:cTn id="6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3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3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3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500"/>
                            </p:stCondLst>
                            <p:childTnLst>
                              <p:par>
                                <p:cTn id="69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6000"/>
                            </p:stCondLst>
                            <p:childTnLst>
                              <p:par>
                                <p:cTn id="7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6500"/>
                            </p:stCondLst>
                            <p:childTnLst>
                              <p:par>
                                <p:cTn id="8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3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3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3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3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7000"/>
                            </p:stCondLst>
                            <p:childTnLst>
                              <p:par>
                                <p:cTn id="92" presetID="18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9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7500"/>
                            </p:stCondLst>
                            <p:childTnLst>
                              <p:par>
                                <p:cTn id="9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8" grpId="0" animBg="1"/>
      <p:bldP spid="10" grpId="0" animBg="1"/>
      <p:bldP spid="15" grpId="0" animBg="1"/>
      <p:bldP spid="7" grpId="0" animBg="1"/>
      <p:bldP spid="9" grpId="0" animBg="1"/>
      <p:bldP spid="16" grpId="0" animBg="1"/>
      <p:bldP spid="39" grpId="0"/>
      <p:bldP spid="4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圆角矩形 6"/>
          <p:cNvSpPr/>
          <p:nvPr/>
        </p:nvSpPr>
        <p:spPr>
          <a:xfrm flipH="1">
            <a:off x="7665495" y="3367961"/>
            <a:ext cx="864672" cy="251628"/>
          </a:xfrm>
          <a:custGeom>
            <a:avLst/>
            <a:gdLst>
              <a:gd name="connsiteX0" fmla="*/ 0 w 670708"/>
              <a:gd name="connsiteY0" fmla="*/ 112518 h 1095765"/>
              <a:gd name="connsiteX1" fmla="*/ 112518 w 670708"/>
              <a:gd name="connsiteY1" fmla="*/ 0 h 1095765"/>
              <a:gd name="connsiteX2" fmla="*/ 558190 w 670708"/>
              <a:gd name="connsiteY2" fmla="*/ 0 h 1095765"/>
              <a:gd name="connsiteX3" fmla="*/ 670708 w 670708"/>
              <a:gd name="connsiteY3" fmla="*/ 112518 h 1095765"/>
              <a:gd name="connsiteX4" fmla="*/ 670708 w 670708"/>
              <a:gd name="connsiteY4" fmla="*/ 983247 h 1095765"/>
              <a:gd name="connsiteX5" fmla="*/ 558190 w 670708"/>
              <a:gd name="connsiteY5" fmla="*/ 1095765 h 1095765"/>
              <a:gd name="connsiteX6" fmla="*/ 112518 w 670708"/>
              <a:gd name="connsiteY6" fmla="*/ 1095765 h 1095765"/>
              <a:gd name="connsiteX7" fmla="*/ 0 w 670708"/>
              <a:gd name="connsiteY7" fmla="*/ 983247 h 1095765"/>
              <a:gd name="connsiteX8" fmla="*/ 0 w 670708"/>
              <a:gd name="connsiteY8" fmla="*/ 112518 h 1095765"/>
              <a:gd name="connsiteX0-1" fmla="*/ 0 w 670708"/>
              <a:gd name="connsiteY0-2" fmla="*/ 983247 h 1095765"/>
              <a:gd name="connsiteX1-3" fmla="*/ 0 w 670708"/>
              <a:gd name="connsiteY1-4" fmla="*/ 112518 h 1095765"/>
              <a:gd name="connsiteX2-5" fmla="*/ 112518 w 670708"/>
              <a:gd name="connsiteY2-6" fmla="*/ 0 h 1095765"/>
              <a:gd name="connsiteX3-7" fmla="*/ 558190 w 670708"/>
              <a:gd name="connsiteY3-8" fmla="*/ 0 h 1095765"/>
              <a:gd name="connsiteX4-9" fmla="*/ 670708 w 670708"/>
              <a:gd name="connsiteY4-10" fmla="*/ 112518 h 1095765"/>
              <a:gd name="connsiteX5-11" fmla="*/ 670708 w 670708"/>
              <a:gd name="connsiteY5-12" fmla="*/ 983247 h 1095765"/>
              <a:gd name="connsiteX6-13" fmla="*/ 558190 w 670708"/>
              <a:gd name="connsiteY6-14" fmla="*/ 1095765 h 1095765"/>
              <a:gd name="connsiteX7-15" fmla="*/ 112518 w 670708"/>
              <a:gd name="connsiteY7-16" fmla="*/ 1095765 h 1095765"/>
              <a:gd name="connsiteX8-17" fmla="*/ 91440 w 670708"/>
              <a:gd name="connsiteY8-18" fmla="*/ 1074687 h 1095765"/>
              <a:gd name="connsiteX0-19" fmla="*/ 0 w 670708"/>
              <a:gd name="connsiteY0-20" fmla="*/ 983247 h 1095765"/>
              <a:gd name="connsiteX1-21" fmla="*/ 0 w 670708"/>
              <a:gd name="connsiteY1-22" fmla="*/ 112518 h 1095765"/>
              <a:gd name="connsiteX2-23" fmla="*/ 112518 w 670708"/>
              <a:gd name="connsiteY2-24" fmla="*/ 0 h 1095765"/>
              <a:gd name="connsiteX3-25" fmla="*/ 558190 w 670708"/>
              <a:gd name="connsiteY3-26" fmla="*/ 0 h 1095765"/>
              <a:gd name="connsiteX4-27" fmla="*/ 670708 w 670708"/>
              <a:gd name="connsiteY4-28" fmla="*/ 112518 h 1095765"/>
              <a:gd name="connsiteX5-29" fmla="*/ 670708 w 670708"/>
              <a:gd name="connsiteY5-30" fmla="*/ 983247 h 1095765"/>
              <a:gd name="connsiteX6-31" fmla="*/ 558190 w 670708"/>
              <a:gd name="connsiteY6-32" fmla="*/ 1095765 h 1095765"/>
              <a:gd name="connsiteX7-33" fmla="*/ 112518 w 670708"/>
              <a:gd name="connsiteY7-34" fmla="*/ 1095765 h 1095765"/>
              <a:gd name="connsiteX0-35" fmla="*/ 0 w 670708"/>
              <a:gd name="connsiteY0-36" fmla="*/ 983247 h 1095765"/>
              <a:gd name="connsiteX1-37" fmla="*/ 0 w 670708"/>
              <a:gd name="connsiteY1-38" fmla="*/ 112518 h 1095765"/>
              <a:gd name="connsiteX2-39" fmla="*/ 112518 w 670708"/>
              <a:gd name="connsiteY2-40" fmla="*/ 0 h 1095765"/>
              <a:gd name="connsiteX3-41" fmla="*/ 558190 w 670708"/>
              <a:gd name="connsiteY3-42" fmla="*/ 0 h 1095765"/>
              <a:gd name="connsiteX4-43" fmla="*/ 670708 w 670708"/>
              <a:gd name="connsiteY4-44" fmla="*/ 112518 h 1095765"/>
              <a:gd name="connsiteX5-45" fmla="*/ 670708 w 670708"/>
              <a:gd name="connsiteY5-46" fmla="*/ 983247 h 1095765"/>
              <a:gd name="connsiteX6-47" fmla="*/ 558190 w 670708"/>
              <a:gd name="connsiteY6-48" fmla="*/ 1095765 h 1095765"/>
              <a:gd name="connsiteX0-49" fmla="*/ 0 w 670708"/>
              <a:gd name="connsiteY0-50" fmla="*/ 983247 h 983247"/>
              <a:gd name="connsiteX1-51" fmla="*/ 0 w 670708"/>
              <a:gd name="connsiteY1-52" fmla="*/ 112518 h 983247"/>
              <a:gd name="connsiteX2-53" fmla="*/ 112518 w 670708"/>
              <a:gd name="connsiteY2-54" fmla="*/ 0 h 983247"/>
              <a:gd name="connsiteX3-55" fmla="*/ 558190 w 670708"/>
              <a:gd name="connsiteY3-56" fmla="*/ 0 h 983247"/>
              <a:gd name="connsiteX4-57" fmla="*/ 670708 w 670708"/>
              <a:gd name="connsiteY4-58" fmla="*/ 112518 h 983247"/>
              <a:gd name="connsiteX5-59" fmla="*/ 670708 w 670708"/>
              <a:gd name="connsiteY5-60" fmla="*/ 983247 h 983247"/>
              <a:gd name="connsiteX0-61" fmla="*/ 0 w 670708"/>
              <a:gd name="connsiteY0-62" fmla="*/ 112518 h 983247"/>
              <a:gd name="connsiteX1-63" fmla="*/ 112518 w 670708"/>
              <a:gd name="connsiteY1-64" fmla="*/ 0 h 983247"/>
              <a:gd name="connsiteX2-65" fmla="*/ 558190 w 670708"/>
              <a:gd name="connsiteY2-66" fmla="*/ 0 h 983247"/>
              <a:gd name="connsiteX3-67" fmla="*/ 670708 w 670708"/>
              <a:gd name="connsiteY3-68" fmla="*/ 112518 h 983247"/>
              <a:gd name="connsiteX4-69" fmla="*/ 670708 w 670708"/>
              <a:gd name="connsiteY4-70" fmla="*/ 983247 h 983247"/>
              <a:gd name="connsiteX0-71" fmla="*/ 0 w 558190"/>
              <a:gd name="connsiteY0-72" fmla="*/ 0 h 983247"/>
              <a:gd name="connsiteX1-73" fmla="*/ 445672 w 558190"/>
              <a:gd name="connsiteY1-74" fmla="*/ 0 h 983247"/>
              <a:gd name="connsiteX2-75" fmla="*/ 558190 w 558190"/>
              <a:gd name="connsiteY2-76" fmla="*/ 112518 h 983247"/>
              <a:gd name="connsiteX3-77" fmla="*/ 558190 w 558190"/>
              <a:gd name="connsiteY3-78" fmla="*/ 983247 h 983247"/>
              <a:gd name="connsiteX0-79" fmla="*/ 0 w 841896"/>
              <a:gd name="connsiteY0-80" fmla="*/ 0 h 720809"/>
              <a:gd name="connsiteX1-81" fmla="*/ 445672 w 841896"/>
              <a:gd name="connsiteY1-82" fmla="*/ 0 h 720809"/>
              <a:gd name="connsiteX2-83" fmla="*/ 558190 w 841896"/>
              <a:gd name="connsiteY2-84" fmla="*/ 112518 h 720809"/>
              <a:gd name="connsiteX3-85" fmla="*/ 841896 w 841896"/>
              <a:gd name="connsiteY3-86" fmla="*/ 720809 h 720809"/>
              <a:gd name="connsiteX0-87" fmla="*/ 0 w 841896"/>
              <a:gd name="connsiteY0-88" fmla="*/ 0 h 720809"/>
              <a:gd name="connsiteX1-89" fmla="*/ 445672 w 841896"/>
              <a:gd name="connsiteY1-90" fmla="*/ 0 h 720809"/>
              <a:gd name="connsiteX2-91" fmla="*/ 589714 w 841896"/>
              <a:gd name="connsiteY2-92" fmla="*/ 112518 h 720809"/>
              <a:gd name="connsiteX3-93" fmla="*/ 841896 w 841896"/>
              <a:gd name="connsiteY3-94" fmla="*/ 720809 h 720809"/>
              <a:gd name="connsiteX0-95" fmla="*/ 0 w 841896"/>
              <a:gd name="connsiteY0-96" fmla="*/ 0 h 720809"/>
              <a:gd name="connsiteX1-97" fmla="*/ 445672 w 841896"/>
              <a:gd name="connsiteY1-98" fmla="*/ 0 h 720809"/>
              <a:gd name="connsiteX2-99" fmla="*/ 589714 w 841896"/>
              <a:gd name="connsiteY2-100" fmla="*/ 112518 h 720809"/>
              <a:gd name="connsiteX3-101" fmla="*/ 841896 w 841896"/>
              <a:gd name="connsiteY3-102" fmla="*/ 720809 h 72080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841896" h="720809">
                <a:moveTo>
                  <a:pt x="0" y="0"/>
                </a:moveTo>
                <a:lnTo>
                  <a:pt x="445672" y="0"/>
                </a:lnTo>
                <a:cubicBezTo>
                  <a:pt x="507814" y="0"/>
                  <a:pt x="550309" y="33334"/>
                  <a:pt x="589714" y="112518"/>
                </a:cubicBezTo>
                <a:lnTo>
                  <a:pt x="841896" y="720809"/>
                </a:lnTo>
              </a:path>
            </a:pathLst>
          </a:custGeom>
          <a:ln w="12700">
            <a:solidFill>
              <a:schemeClr val="bg2">
                <a:lumMod val="25000"/>
                <a:alpha val="80000"/>
              </a:schemeClr>
            </a:solidFill>
            <a:prstDash val="solid"/>
            <a:headEnd type="oval" w="med" len="me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</a:endParaRPr>
          </a:p>
        </p:txBody>
      </p:sp>
      <p:grpSp>
        <p:nvGrpSpPr>
          <p:cNvPr id="66" name="组合 65"/>
          <p:cNvGrpSpPr/>
          <p:nvPr/>
        </p:nvGrpSpPr>
        <p:grpSpPr>
          <a:xfrm>
            <a:off x="6055586" y="3051728"/>
            <a:ext cx="1872208" cy="1872208"/>
            <a:chOff x="6055586" y="3051728"/>
            <a:chExt cx="1872208" cy="1872208"/>
          </a:xfrm>
        </p:grpSpPr>
        <p:grpSp>
          <p:nvGrpSpPr>
            <p:cNvPr id="67" name="组合 66"/>
            <p:cNvGrpSpPr/>
            <p:nvPr/>
          </p:nvGrpSpPr>
          <p:grpSpPr>
            <a:xfrm>
              <a:off x="6055586" y="3051728"/>
              <a:ext cx="1872208" cy="1872208"/>
              <a:chOff x="6055586" y="3051728"/>
              <a:chExt cx="1872208" cy="1872208"/>
            </a:xfrm>
          </p:grpSpPr>
          <p:sp>
            <p:nvSpPr>
              <p:cNvPr id="69" name="任意多边形 68"/>
              <p:cNvSpPr/>
              <p:nvPr/>
            </p:nvSpPr>
            <p:spPr>
              <a:xfrm>
                <a:off x="6055586" y="3051728"/>
                <a:ext cx="1872208" cy="1872208"/>
              </a:xfrm>
              <a:custGeom>
                <a:avLst/>
                <a:gdLst>
                  <a:gd name="connsiteX0" fmla="*/ 1586555 w 2235200"/>
                  <a:gd name="connsiteY0" fmla="*/ 356377 h 2235200"/>
                  <a:gd name="connsiteX1" fmla="*/ 1760418 w 2235200"/>
                  <a:gd name="connsiteY1" fmla="*/ 210481 h 2235200"/>
                  <a:gd name="connsiteX2" fmla="*/ 1899314 w 2235200"/>
                  <a:gd name="connsiteY2" fmla="*/ 327029 h 2235200"/>
                  <a:gd name="connsiteX3" fmla="*/ 1785825 w 2235200"/>
                  <a:gd name="connsiteY3" fmla="*/ 523585 h 2235200"/>
                  <a:gd name="connsiteX4" fmla="*/ 1966144 w 2235200"/>
                  <a:gd name="connsiteY4" fmla="*/ 835907 h 2235200"/>
                  <a:gd name="connsiteX5" fmla="*/ 2193112 w 2235200"/>
                  <a:gd name="connsiteY5" fmla="*/ 835901 h 2235200"/>
                  <a:gd name="connsiteX6" fmla="*/ 2224597 w 2235200"/>
                  <a:gd name="connsiteY6" fmla="*/ 1014463 h 2235200"/>
                  <a:gd name="connsiteX7" fmla="*/ 2011316 w 2235200"/>
                  <a:gd name="connsiteY7" fmla="*/ 1092085 h 2235200"/>
                  <a:gd name="connsiteX8" fmla="*/ 1948692 w 2235200"/>
                  <a:gd name="connsiteY8" fmla="*/ 1447245 h 2235200"/>
                  <a:gd name="connsiteX9" fmla="*/ 2122562 w 2235200"/>
                  <a:gd name="connsiteY9" fmla="*/ 1593132 h 2235200"/>
                  <a:gd name="connsiteX10" fmla="*/ 2031904 w 2235200"/>
                  <a:gd name="connsiteY10" fmla="*/ 1750157 h 2235200"/>
                  <a:gd name="connsiteX11" fmla="*/ 1818627 w 2235200"/>
                  <a:gd name="connsiteY11" fmla="*/ 1672524 h 2235200"/>
                  <a:gd name="connsiteX12" fmla="*/ 1542362 w 2235200"/>
                  <a:gd name="connsiteY12" fmla="*/ 1904338 h 2235200"/>
                  <a:gd name="connsiteX13" fmla="*/ 1581780 w 2235200"/>
                  <a:gd name="connsiteY13" fmla="*/ 2127856 h 2235200"/>
                  <a:gd name="connsiteX14" fmla="*/ 1411398 w 2235200"/>
                  <a:gd name="connsiteY14" fmla="*/ 2189870 h 2235200"/>
                  <a:gd name="connsiteX15" fmla="*/ 1297919 w 2235200"/>
                  <a:gd name="connsiteY15" fmla="*/ 1993308 h 2235200"/>
                  <a:gd name="connsiteX16" fmla="*/ 937280 w 2235200"/>
                  <a:gd name="connsiteY16" fmla="*/ 1993308 h 2235200"/>
                  <a:gd name="connsiteX17" fmla="*/ 823802 w 2235200"/>
                  <a:gd name="connsiteY17" fmla="*/ 2189870 h 2235200"/>
                  <a:gd name="connsiteX18" fmla="*/ 653420 w 2235200"/>
                  <a:gd name="connsiteY18" fmla="*/ 2127856 h 2235200"/>
                  <a:gd name="connsiteX19" fmla="*/ 692839 w 2235200"/>
                  <a:gd name="connsiteY19" fmla="*/ 1904338 h 2235200"/>
                  <a:gd name="connsiteX20" fmla="*/ 416574 w 2235200"/>
                  <a:gd name="connsiteY20" fmla="*/ 1672524 h 2235200"/>
                  <a:gd name="connsiteX21" fmla="*/ 203296 w 2235200"/>
                  <a:gd name="connsiteY21" fmla="*/ 1750157 h 2235200"/>
                  <a:gd name="connsiteX22" fmla="*/ 112638 w 2235200"/>
                  <a:gd name="connsiteY22" fmla="*/ 1593132 h 2235200"/>
                  <a:gd name="connsiteX23" fmla="*/ 286508 w 2235200"/>
                  <a:gd name="connsiteY23" fmla="*/ 1447245 h 2235200"/>
                  <a:gd name="connsiteX24" fmla="*/ 223884 w 2235200"/>
                  <a:gd name="connsiteY24" fmla="*/ 1092085 h 2235200"/>
                  <a:gd name="connsiteX25" fmla="*/ 10603 w 2235200"/>
                  <a:gd name="connsiteY25" fmla="*/ 1014463 h 2235200"/>
                  <a:gd name="connsiteX26" fmla="*/ 42088 w 2235200"/>
                  <a:gd name="connsiteY26" fmla="*/ 835901 h 2235200"/>
                  <a:gd name="connsiteX27" fmla="*/ 269055 w 2235200"/>
                  <a:gd name="connsiteY27" fmla="*/ 835907 h 2235200"/>
                  <a:gd name="connsiteX28" fmla="*/ 449374 w 2235200"/>
                  <a:gd name="connsiteY28" fmla="*/ 523585 h 2235200"/>
                  <a:gd name="connsiteX29" fmla="*/ 335886 w 2235200"/>
                  <a:gd name="connsiteY29" fmla="*/ 327029 h 2235200"/>
                  <a:gd name="connsiteX30" fmla="*/ 474782 w 2235200"/>
                  <a:gd name="connsiteY30" fmla="*/ 210481 h 2235200"/>
                  <a:gd name="connsiteX31" fmla="*/ 648645 w 2235200"/>
                  <a:gd name="connsiteY31" fmla="*/ 356377 h 2235200"/>
                  <a:gd name="connsiteX32" fmla="*/ 987535 w 2235200"/>
                  <a:gd name="connsiteY32" fmla="*/ 233031 h 2235200"/>
                  <a:gd name="connsiteX33" fmla="*/ 1026942 w 2235200"/>
                  <a:gd name="connsiteY33" fmla="*/ 9511 h 2235200"/>
                  <a:gd name="connsiteX34" fmla="*/ 1208258 w 2235200"/>
                  <a:gd name="connsiteY34" fmla="*/ 9511 h 2235200"/>
                  <a:gd name="connsiteX35" fmla="*/ 1247665 w 2235200"/>
                  <a:gd name="connsiteY35" fmla="*/ 233031 h 2235200"/>
                  <a:gd name="connsiteX36" fmla="*/ 1586555 w 2235200"/>
                  <a:gd name="connsiteY36" fmla="*/ 356377 h 2235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</a:cxnLst>
                <a:rect l="l" t="t" r="r" b="b"/>
                <a:pathLst>
                  <a:path w="2235200" h="2235200">
                    <a:moveTo>
                      <a:pt x="1586555" y="356377"/>
                    </a:moveTo>
                    <a:lnTo>
                      <a:pt x="1760418" y="210481"/>
                    </a:lnTo>
                    <a:lnTo>
                      <a:pt x="1899314" y="327029"/>
                    </a:lnTo>
                    <a:lnTo>
                      <a:pt x="1785825" y="523585"/>
                    </a:lnTo>
                    <a:cubicBezTo>
                      <a:pt x="1866522" y="614364"/>
                      <a:pt x="1927876" y="720632"/>
                      <a:pt x="1966144" y="835907"/>
                    </a:cubicBezTo>
                    <a:lnTo>
                      <a:pt x="2193112" y="835901"/>
                    </a:lnTo>
                    <a:lnTo>
                      <a:pt x="2224597" y="1014463"/>
                    </a:lnTo>
                    <a:lnTo>
                      <a:pt x="2011316" y="1092085"/>
                    </a:lnTo>
                    <a:cubicBezTo>
                      <a:pt x="2014782" y="1213496"/>
                      <a:pt x="1993474" y="1334341"/>
                      <a:pt x="1948692" y="1447245"/>
                    </a:cubicBezTo>
                    <a:lnTo>
                      <a:pt x="2122562" y="1593132"/>
                    </a:lnTo>
                    <a:lnTo>
                      <a:pt x="2031904" y="1750157"/>
                    </a:lnTo>
                    <a:lnTo>
                      <a:pt x="1818627" y="1672524"/>
                    </a:lnTo>
                    <a:cubicBezTo>
                      <a:pt x="1743241" y="1767759"/>
                      <a:pt x="1649240" y="1846634"/>
                      <a:pt x="1542362" y="1904338"/>
                    </a:cubicBezTo>
                    <a:lnTo>
                      <a:pt x="1581780" y="2127856"/>
                    </a:lnTo>
                    <a:lnTo>
                      <a:pt x="1411398" y="2189870"/>
                    </a:lnTo>
                    <a:lnTo>
                      <a:pt x="1297919" y="1993308"/>
                    </a:lnTo>
                    <a:cubicBezTo>
                      <a:pt x="1178954" y="2017804"/>
                      <a:pt x="1056245" y="2017804"/>
                      <a:pt x="937280" y="1993308"/>
                    </a:cubicBezTo>
                    <a:lnTo>
                      <a:pt x="823802" y="2189870"/>
                    </a:lnTo>
                    <a:lnTo>
                      <a:pt x="653420" y="2127856"/>
                    </a:lnTo>
                    <a:lnTo>
                      <a:pt x="692839" y="1904338"/>
                    </a:lnTo>
                    <a:cubicBezTo>
                      <a:pt x="585961" y="1846634"/>
                      <a:pt x="491960" y="1767758"/>
                      <a:pt x="416574" y="1672524"/>
                    </a:cubicBezTo>
                    <a:lnTo>
                      <a:pt x="203296" y="1750157"/>
                    </a:lnTo>
                    <a:lnTo>
                      <a:pt x="112638" y="1593132"/>
                    </a:lnTo>
                    <a:lnTo>
                      <a:pt x="286508" y="1447245"/>
                    </a:lnTo>
                    <a:cubicBezTo>
                      <a:pt x="241726" y="1334341"/>
                      <a:pt x="220417" y="1213496"/>
                      <a:pt x="223884" y="1092085"/>
                    </a:cubicBezTo>
                    <a:lnTo>
                      <a:pt x="10603" y="1014463"/>
                    </a:lnTo>
                    <a:lnTo>
                      <a:pt x="42088" y="835901"/>
                    </a:lnTo>
                    <a:lnTo>
                      <a:pt x="269055" y="835907"/>
                    </a:lnTo>
                    <a:cubicBezTo>
                      <a:pt x="307323" y="720632"/>
                      <a:pt x="368677" y="614363"/>
                      <a:pt x="449374" y="523585"/>
                    </a:cubicBezTo>
                    <a:lnTo>
                      <a:pt x="335886" y="327029"/>
                    </a:lnTo>
                    <a:lnTo>
                      <a:pt x="474782" y="210481"/>
                    </a:lnTo>
                    <a:lnTo>
                      <a:pt x="648645" y="356377"/>
                    </a:lnTo>
                    <a:cubicBezTo>
                      <a:pt x="752057" y="292669"/>
                      <a:pt x="867366" y="250701"/>
                      <a:pt x="987535" y="233031"/>
                    </a:cubicBezTo>
                    <a:lnTo>
                      <a:pt x="1026942" y="9511"/>
                    </a:lnTo>
                    <a:lnTo>
                      <a:pt x="1208258" y="9511"/>
                    </a:lnTo>
                    <a:lnTo>
                      <a:pt x="1247665" y="233031"/>
                    </a:lnTo>
                    <a:cubicBezTo>
                      <a:pt x="1367834" y="250700"/>
                      <a:pt x="1483142" y="292669"/>
                      <a:pt x="1586555" y="356377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C4C4C4"/>
                  </a:gs>
                  <a:gs pos="68000">
                    <a:sysClr val="window" lastClr="FFFFFF">
                      <a:lumMod val="95000"/>
                      <a:shade val="100000"/>
                      <a:satMod val="115000"/>
                    </a:sysClr>
                  </a:gs>
                </a:gsLst>
                <a:lin ang="16200000" scaled="1"/>
                <a:tileRect/>
              </a:gradFill>
              <a:ln w="19050" cap="flat" cmpd="sng" algn="ctr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5400000" scaled="1"/>
                </a:gradFill>
                <a:prstDash val="solid"/>
              </a:ln>
              <a:effectLst>
                <a:outerShdw blurRad="114300" dist="50800" dir="10800000" sx="101000" sy="101000" algn="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/>
            </p:spPr>
            <p:txBody>
              <a:bodyPr spcFirstLastPara="0" vert="horz" wrap="square" lIns="501445" tIns="575655" rIns="501445" bIns="614746" numCol="1" spcCol="1270" anchor="ctr" anchorCtr="0">
                <a:noAutofit/>
              </a:bodyPr>
              <a:lstStyle/>
              <a:p>
                <a:pPr marL="0" marR="0" lvl="0" indent="0" algn="ctr" defTabSz="1822450" eaLnBrk="1" fontAlgn="auto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ClrTx/>
                  <a:buSzTx/>
                  <a:buFontTx/>
                  <a:buNone/>
                  <a:defRPr/>
                </a:pPr>
                <a:endParaRPr kumimoji="0" lang="en-US" sz="41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Impact" panose="020B0806030902050204" pitchFamily="34" charset="0"/>
                </a:endParaRPr>
              </a:p>
            </p:txBody>
          </p:sp>
          <p:sp>
            <p:nvSpPr>
              <p:cNvPr id="70" name="椭圆 69"/>
              <p:cNvSpPr/>
              <p:nvPr/>
            </p:nvSpPr>
            <p:spPr>
              <a:xfrm>
                <a:off x="6371819" y="3367961"/>
                <a:ext cx="1239742" cy="1239742"/>
              </a:xfrm>
              <a:prstGeom prst="ellipse">
                <a:avLst/>
              </a:prstGeom>
              <a:gradFill flip="none" rotWithShape="1">
                <a:gsLst>
                  <a:gs pos="0">
                    <a:sysClr val="window" lastClr="FFFFFF">
                      <a:lumMod val="85000"/>
                    </a:sysClr>
                  </a:gs>
                  <a:gs pos="100000">
                    <a:sysClr val="window" lastClr="FFFFFF"/>
                  </a:gs>
                </a:gsLst>
                <a:lin ang="5400000" scaled="1"/>
                <a:tileRect/>
              </a:gradFill>
              <a:ln w="25400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Impact" panose="020B0806030902050204" pitchFamily="34" charset="0"/>
                </a:endParaRPr>
              </a:p>
            </p:txBody>
          </p:sp>
          <p:sp>
            <p:nvSpPr>
              <p:cNvPr id="71" name="椭圆 70"/>
              <p:cNvSpPr/>
              <p:nvPr/>
            </p:nvSpPr>
            <p:spPr>
              <a:xfrm>
                <a:off x="6441134" y="3437277"/>
                <a:ext cx="1101112" cy="110111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>
                <a:innerShdw blurRad="139700" dist="50800" dir="13500000">
                  <a:prstClr val="black">
                    <a:alpha val="45000"/>
                  </a:prstClr>
                </a:innerShd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Impact" panose="020B0806030902050204" pitchFamily="34" charset="0"/>
                </a:endParaRPr>
              </a:p>
            </p:txBody>
          </p:sp>
          <p:sp>
            <p:nvSpPr>
              <p:cNvPr id="72" name="椭圆 71"/>
              <p:cNvSpPr/>
              <p:nvPr/>
            </p:nvSpPr>
            <p:spPr>
              <a:xfrm>
                <a:off x="6548994" y="3545136"/>
                <a:ext cx="885392" cy="885392"/>
              </a:xfrm>
              <a:prstGeom prst="ellipse">
                <a:avLst/>
              </a:prstGeom>
              <a:solidFill>
                <a:sysClr val="window" lastClr="FFFFFF">
                  <a:lumMod val="95000"/>
                </a:sysClr>
              </a:solidFill>
              <a:ln w="25400" cap="flat" cmpd="sng" algn="ctr">
                <a:noFill/>
                <a:prstDash val="solid"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Impact" panose="020B0806030902050204" pitchFamily="34" charset="0"/>
                </a:endParaRPr>
              </a:p>
            </p:txBody>
          </p:sp>
        </p:grpSp>
        <p:sp>
          <p:nvSpPr>
            <p:cNvPr id="68" name="TextBox 39"/>
            <p:cNvSpPr txBox="1"/>
            <p:nvPr/>
          </p:nvSpPr>
          <p:spPr>
            <a:xfrm flipH="1">
              <a:off x="6532511" y="3664667"/>
              <a:ext cx="91835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lvl="0">
                <a:lnSpc>
                  <a:spcPct val="80000"/>
                </a:lnSpc>
                <a:defRPr sz="4400" b="1" kern="0">
                  <a:ln w="18415" cmpd="sng">
                    <a:noFill/>
                    <a:prstDash val="solid"/>
                  </a:ln>
                  <a:solidFill>
                    <a:srgbClr val="FFC000"/>
                  </a:solidFill>
                  <a:latin typeface="Agency FB" pitchFamily="34" charset="0"/>
                  <a:ea typeface="微软雅黑" panose="020B0503020204020204" pitchFamily="34" charset="-122"/>
                </a:defRPr>
              </a:lvl1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3600" b="1" i="0" u="none" strike="noStrike" kern="0" cap="none" spc="0" normalizeH="0" baseline="0" noProof="0" dirty="0" smtClean="0">
                  <a:ln w="18415" cmpd="sng">
                    <a:noFill/>
                    <a:prstDash val="solid"/>
                  </a:ln>
                  <a:solidFill>
                    <a:schemeClr val="accent1"/>
                  </a:solidFill>
                  <a:effectLst>
                    <a:innerShdw blurRad="63500" dist="50800" dir="16200000">
                      <a:prstClr val="black">
                        <a:alpha val="50000"/>
                      </a:prstClr>
                    </a:innerShdw>
                  </a:effectLst>
                  <a:uLnTx/>
                  <a:uFillTx/>
                  <a:latin typeface="Impact" panose="020B0806030902050204" pitchFamily="34" charset="0"/>
                  <a:cs typeface="Times New Roman" panose="02020603050405020304" pitchFamily="18" charset="0"/>
                </a:rPr>
                <a:t>02</a:t>
              </a:r>
              <a:endParaRPr kumimoji="0" lang="zh-CN" altLang="en-US" sz="3600" b="1" i="0" u="none" strike="noStrike" kern="0" cap="none" spc="0" normalizeH="0" baseline="0" noProof="0" dirty="0">
                <a:ln w="18415" cmpd="sng">
                  <a:noFill/>
                  <a:prstDash val="solid"/>
                </a:ln>
                <a:solidFill>
                  <a:schemeClr val="accent1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  <a:uLnTx/>
                <a:uFillTx/>
                <a:latin typeface="Impact" panose="020B0806030902050204" pitchFamily="34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73" name="组合 72"/>
          <p:cNvGrpSpPr/>
          <p:nvPr/>
        </p:nvGrpSpPr>
        <p:grpSpPr>
          <a:xfrm>
            <a:off x="5129707" y="1917416"/>
            <a:ext cx="1570935" cy="1570935"/>
            <a:chOff x="5129707" y="1917416"/>
            <a:chExt cx="1570935" cy="1570935"/>
          </a:xfrm>
        </p:grpSpPr>
        <p:grpSp>
          <p:nvGrpSpPr>
            <p:cNvPr id="74" name="组合 73"/>
            <p:cNvGrpSpPr/>
            <p:nvPr/>
          </p:nvGrpSpPr>
          <p:grpSpPr>
            <a:xfrm>
              <a:off x="5129707" y="1917416"/>
              <a:ext cx="1570935" cy="1570935"/>
              <a:chOff x="5129707" y="1917416"/>
              <a:chExt cx="1570935" cy="1570935"/>
            </a:xfrm>
          </p:grpSpPr>
          <p:sp>
            <p:nvSpPr>
              <p:cNvPr id="76" name="任意多边形 75"/>
              <p:cNvSpPr/>
              <p:nvPr/>
            </p:nvSpPr>
            <p:spPr>
              <a:xfrm>
                <a:off x="5129707" y="1917416"/>
                <a:ext cx="1570935" cy="1570935"/>
              </a:xfrm>
              <a:custGeom>
                <a:avLst/>
                <a:gdLst>
                  <a:gd name="connsiteX0" fmla="*/ 1586555 w 2235200"/>
                  <a:gd name="connsiteY0" fmla="*/ 356377 h 2235200"/>
                  <a:gd name="connsiteX1" fmla="*/ 1760418 w 2235200"/>
                  <a:gd name="connsiteY1" fmla="*/ 210481 h 2235200"/>
                  <a:gd name="connsiteX2" fmla="*/ 1899314 w 2235200"/>
                  <a:gd name="connsiteY2" fmla="*/ 327029 h 2235200"/>
                  <a:gd name="connsiteX3" fmla="*/ 1785825 w 2235200"/>
                  <a:gd name="connsiteY3" fmla="*/ 523585 h 2235200"/>
                  <a:gd name="connsiteX4" fmla="*/ 1966144 w 2235200"/>
                  <a:gd name="connsiteY4" fmla="*/ 835907 h 2235200"/>
                  <a:gd name="connsiteX5" fmla="*/ 2193112 w 2235200"/>
                  <a:gd name="connsiteY5" fmla="*/ 835901 h 2235200"/>
                  <a:gd name="connsiteX6" fmla="*/ 2224597 w 2235200"/>
                  <a:gd name="connsiteY6" fmla="*/ 1014463 h 2235200"/>
                  <a:gd name="connsiteX7" fmla="*/ 2011316 w 2235200"/>
                  <a:gd name="connsiteY7" fmla="*/ 1092085 h 2235200"/>
                  <a:gd name="connsiteX8" fmla="*/ 1948692 w 2235200"/>
                  <a:gd name="connsiteY8" fmla="*/ 1447245 h 2235200"/>
                  <a:gd name="connsiteX9" fmla="*/ 2122562 w 2235200"/>
                  <a:gd name="connsiteY9" fmla="*/ 1593132 h 2235200"/>
                  <a:gd name="connsiteX10" fmla="*/ 2031904 w 2235200"/>
                  <a:gd name="connsiteY10" fmla="*/ 1750157 h 2235200"/>
                  <a:gd name="connsiteX11" fmla="*/ 1818627 w 2235200"/>
                  <a:gd name="connsiteY11" fmla="*/ 1672524 h 2235200"/>
                  <a:gd name="connsiteX12" fmla="*/ 1542362 w 2235200"/>
                  <a:gd name="connsiteY12" fmla="*/ 1904338 h 2235200"/>
                  <a:gd name="connsiteX13" fmla="*/ 1581780 w 2235200"/>
                  <a:gd name="connsiteY13" fmla="*/ 2127856 h 2235200"/>
                  <a:gd name="connsiteX14" fmla="*/ 1411398 w 2235200"/>
                  <a:gd name="connsiteY14" fmla="*/ 2189870 h 2235200"/>
                  <a:gd name="connsiteX15" fmla="*/ 1297919 w 2235200"/>
                  <a:gd name="connsiteY15" fmla="*/ 1993308 h 2235200"/>
                  <a:gd name="connsiteX16" fmla="*/ 937280 w 2235200"/>
                  <a:gd name="connsiteY16" fmla="*/ 1993308 h 2235200"/>
                  <a:gd name="connsiteX17" fmla="*/ 823802 w 2235200"/>
                  <a:gd name="connsiteY17" fmla="*/ 2189870 h 2235200"/>
                  <a:gd name="connsiteX18" fmla="*/ 653420 w 2235200"/>
                  <a:gd name="connsiteY18" fmla="*/ 2127856 h 2235200"/>
                  <a:gd name="connsiteX19" fmla="*/ 692839 w 2235200"/>
                  <a:gd name="connsiteY19" fmla="*/ 1904338 h 2235200"/>
                  <a:gd name="connsiteX20" fmla="*/ 416574 w 2235200"/>
                  <a:gd name="connsiteY20" fmla="*/ 1672524 h 2235200"/>
                  <a:gd name="connsiteX21" fmla="*/ 203296 w 2235200"/>
                  <a:gd name="connsiteY21" fmla="*/ 1750157 h 2235200"/>
                  <a:gd name="connsiteX22" fmla="*/ 112638 w 2235200"/>
                  <a:gd name="connsiteY22" fmla="*/ 1593132 h 2235200"/>
                  <a:gd name="connsiteX23" fmla="*/ 286508 w 2235200"/>
                  <a:gd name="connsiteY23" fmla="*/ 1447245 h 2235200"/>
                  <a:gd name="connsiteX24" fmla="*/ 223884 w 2235200"/>
                  <a:gd name="connsiteY24" fmla="*/ 1092085 h 2235200"/>
                  <a:gd name="connsiteX25" fmla="*/ 10603 w 2235200"/>
                  <a:gd name="connsiteY25" fmla="*/ 1014463 h 2235200"/>
                  <a:gd name="connsiteX26" fmla="*/ 42088 w 2235200"/>
                  <a:gd name="connsiteY26" fmla="*/ 835901 h 2235200"/>
                  <a:gd name="connsiteX27" fmla="*/ 269055 w 2235200"/>
                  <a:gd name="connsiteY27" fmla="*/ 835907 h 2235200"/>
                  <a:gd name="connsiteX28" fmla="*/ 449374 w 2235200"/>
                  <a:gd name="connsiteY28" fmla="*/ 523585 h 2235200"/>
                  <a:gd name="connsiteX29" fmla="*/ 335886 w 2235200"/>
                  <a:gd name="connsiteY29" fmla="*/ 327029 h 2235200"/>
                  <a:gd name="connsiteX30" fmla="*/ 474782 w 2235200"/>
                  <a:gd name="connsiteY30" fmla="*/ 210481 h 2235200"/>
                  <a:gd name="connsiteX31" fmla="*/ 648645 w 2235200"/>
                  <a:gd name="connsiteY31" fmla="*/ 356377 h 2235200"/>
                  <a:gd name="connsiteX32" fmla="*/ 987535 w 2235200"/>
                  <a:gd name="connsiteY32" fmla="*/ 233031 h 2235200"/>
                  <a:gd name="connsiteX33" fmla="*/ 1026942 w 2235200"/>
                  <a:gd name="connsiteY33" fmla="*/ 9511 h 2235200"/>
                  <a:gd name="connsiteX34" fmla="*/ 1208258 w 2235200"/>
                  <a:gd name="connsiteY34" fmla="*/ 9511 h 2235200"/>
                  <a:gd name="connsiteX35" fmla="*/ 1247665 w 2235200"/>
                  <a:gd name="connsiteY35" fmla="*/ 233031 h 2235200"/>
                  <a:gd name="connsiteX36" fmla="*/ 1586555 w 2235200"/>
                  <a:gd name="connsiteY36" fmla="*/ 356377 h 2235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</a:cxnLst>
                <a:rect l="l" t="t" r="r" b="b"/>
                <a:pathLst>
                  <a:path w="2235200" h="2235200">
                    <a:moveTo>
                      <a:pt x="1586555" y="356377"/>
                    </a:moveTo>
                    <a:lnTo>
                      <a:pt x="1760418" y="210481"/>
                    </a:lnTo>
                    <a:lnTo>
                      <a:pt x="1899314" y="327029"/>
                    </a:lnTo>
                    <a:lnTo>
                      <a:pt x="1785825" y="523585"/>
                    </a:lnTo>
                    <a:cubicBezTo>
                      <a:pt x="1866522" y="614364"/>
                      <a:pt x="1927876" y="720632"/>
                      <a:pt x="1966144" y="835907"/>
                    </a:cubicBezTo>
                    <a:lnTo>
                      <a:pt x="2193112" y="835901"/>
                    </a:lnTo>
                    <a:lnTo>
                      <a:pt x="2224597" y="1014463"/>
                    </a:lnTo>
                    <a:lnTo>
                      <a:pt x="2011316" y="1092085"/>
                    </a:lnTo>
                    <a:cubicBezTo>
                      <a:pt x="2014782" y="1213496"/>
                      <a:pt x="1993474" y="1334341"/>
                      <a:pt x="1948692" y="1447245"/>
                    </a:cubicBezTo>
                    <a:lnTo>
                      <a:pt x="2122562" y="1593132"/>
                    </a:lnTo>
                    <a:lnTo>
                      <a:pt x="2031904" y="1750157"/>
                    </a:lnTo>
                    <a:lnTo>
                      <a:pt x="1818627" y="1672524"/>
                    </a:lnTo>
                    <a:cubicBezTo>
                      <a:pt x="1743241" y="1767759"/>
                      <a:pt x="1649240" y="1846634"/>
                      <a:pt x="1542362" y="1904338"/>
                    </a:cubicBezTo>
                    <a:lnTo>
                      <a:pt x="1581780" y="2127856"/>
                    </a:lnTo>
                    <a:lnTo>
                      <a:pt x="1411398" y="2189870"/>
                    </a:lnTo>
                    <a:lnTo>
                      <a:pt x="1297919" y="1993308"/>
                    </a:lnTo>
                    <a:cubicBezTo>
                      <a:pt x="1178954" y="2017804"/>
                      <a:pt x="1056245" y="2017804"/>
                      <a:pt x="937280" y="1993308"/>
                    </a:cubicBezTo>
                    <a:lnTo>
                      <a:pt x="823802" y="2189870"/>
                    </a:lnTo>
                    <a:lnTo>
                      <a:pt x="653420" y="2127856"/>
                    </a:lnTo>
                    <a:lnTo>
                      <a:pt x="692839" y="1904338"/>
                    </a:lnTo>
                    <a:cubicBezTo>
                      <a:pt x="585961" y="1846634"/>
                      <a:pt x="491960" y="1767758"/>
                      <a:pt x="416574" y="1672524"/>
                    </a:cubicBezTo>
                    <a:lnTo>
                      <a:pt x="203296" y="1750157"/>
                    </a:lnTo>
                    <a:lnTo>
                      <a:pt x="112638" y="1593132"/>
                    </a:lnTo>
                    <a:lnTo>
                      <a:pt x="286508" y="1447245"/>
                    </a:lnTo>
                    <a:cubicBezTo>
                      <a:pt x="241726" y="1334341"/>
                      <a:pt x="220417" y="1213496"/>
                      <a:pt x="223884" y="1092085"/>
                    </a:cubicBezTo>
                    <a:lnTo>
                      <a:pt x="10603" y="1014463"/>
                    </a:lnTo>
                    <a:lnTo>
                      <a:pt x="42088" y="835901"/>
                    </a:lnTo>
                    <a:lnTo>
                      <a:pt x="269055" y="835907"/>
                    </a:lnTo>
                    <a:cubicBezTo>
                      <a:pt x="307323" y="720632"/>
                      <a:pt x="368677" y="614363"/>
                      <a:pt x="449374" y="523585"/>
                    </a:cubicBezTo>
                    <a:lnTo>
                      <a:pt x="335886" y="327029"/>
                    </a:lnTo>
                    <a:lnTo>
                      <a:pt x="474782" y="210481"/>
                    </a:lnTo>
                    <a:lnTo>
                      <a:pt x="648645" y="356377"/>
                    </a:lnTo>
                    <a:cubicBezTo>
                      <a:pt x="752057" y="292669"/>
                      <a:pt x="867366" y="250701"/>
                      <a:pt x="987535" y="233031"/>
                    </a:cubicBezTo>
                    <a:lnTo>
                      <a:pt x="1026942" y="9511"/>
                    </a:lnTo>
                    <a:lnTo>
                      <a:pt x="1208258" y="9511"/>
                    </a:lnTo>
                    <a:lnTo>
                      <a:pt x="1247665" y="233031"/>
                    </a:lnTo>
                    <a:cubicBezTo>
                      <a:pt x="1367834" y="250700"/>
                      <a:pt x="1483142" y="292669"/>
                      <a:pt x="1586555" y="356377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C4C4C4"/>
                  </a:gs>
                  <a:gs pos="68000">
                    <a:sysClr val="window" lastClr="FFFFFF">
                      <a:lumMod val="95000"/>
                      <a:shade val="100000"/>
                      <a:satMod val="115000"/>
                    </a:sysClr>
                  </a:gs>
                </a:gsLst>
                <a:lin ang="16200000" scaled="1"/>
                <a:tileRect/>
              </a:gradFill>
              <a:ln w="19050" cap="flat" cmpd="sng" algn="ctr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5400000" scaled="1"/>
                </a:gradFill>
                <a:prstDash val="solid"/>
              </a:ln>
              <a:effectLst>
                <a:outerShdw blurRad="114300" dist="50800" dir="10800000" sx="101000" sy="101000" algn="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/>
            </p:spPr>
            <p:txBody>
              <a:bodyPr spcFirstLastPara="0" vert="horz" wrap="square" lIns="501445" tIns="575655" rIns="501445" bIns="614746" numCol="1" spcCol="1270" anchor="ctr" anchorCtr="0">
                <a:noAutofit/>
              </a:bodyPr>
              <a:lstStyle/>
              <a:p>
                <a:pPr marL="0" marR="0" lvl="0" indent="0" algn="ctr" defTabSz="1822450" eaLnBrk="1" fontAlgn="auto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ClrTx/>
                  <a:buSzTx/>
                  <a:buFontTx/>
                  <a:buNone/>
                  <a:defRPr/>
                </a:pPr>
                <a:endParaRPr kumimoji="0" lang="en-US" sz="41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Impact" panose="020B0806030902050204" pitchFamily="34" charset="0"/>
                </a:endParaRPr>
              </a:p>
            </p:txBody>
          </p:sp>
          <p:sp>
            <p:nvSpPr>
              <p:cNvPr id="77" name="椭圆 76"/>
              <p:cNvSpPr/>
              <p:nvPr/>
            </p:nvSpPr>
            <p:spPr>
              <a:xfrm>
                <a:off x="5395053" y="2182762"/>
                <a:ext cx="1040244" cy="1040244"/>
              </a:xfrm>
              <a:prstGeom prst="ellipse">
                <a:avLst/>
              </a:prstGeom>
              <a:gradFill flip="none" rotWithShape="1">
                <a:gsLst>
                  <a:gs pos="0">
                    <a:sysClr val="window" lastClr="FFFFFF">
                      <a:lumMod val="85000"/>
                    </a:sysClr>
                  </a:gs>
                  <a:gs pos="100000">
                    <a:sysClr val="window" lastClr="FFFFFF"/>
                  </a:gs>
                </a:gsLst>
                <a:lin ang="5400000" scaled="1"/>
                <a:tileRect/>
              </a:gradFill>
              <a:ln w="25400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Impact" panose="020B0806030902050204" pitchFamily="34" charset="0"/>
                </a:endParaRPr>
              </a:p>
            </p:txBody>
          </p:sp>
          <p:sp>
            <p:nvSpPr>
              <p:cNvPr id="78" name="椭圆 77"/>
              <p:cNvSpPr/>
              <p:nvPr/>
            </p:nvSpPr>
            <p:spPr>
              <a:xfrm>
                <a:off x="5453213" y="2240923"/>
                <a:ext cx="923923" cy="923921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>
                <a:innerShdw blurRad="139700" dist="50800" dir="13500000">
                  <a:prstClr val="black">
                    <a:alpha val="45000"/>
                  </a:prstClr>
                </a:innerShd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en-US" kern="0">
                  <a:solidFill>
                    <a:sysClr val="window" lastClr="FFFFFF"/>
                  </a:solidFill>
                  <a:latin typeface="Impact" panose="020B0806030902050204" pitchFamily="34" charset="0"/>
                </a:endParaRPr>
              </a:p>
            </p:txBody>
          </p:sp>
          <p:sp>
            <p:nvSpPr>
              <p:cNvPr id="79" name="椭圆 78"/>
              <p:cNvSpPr/>
              <p:nvPr/>
            </p:nvSpPr>
            <p:spPr>
              <a:xfrm>
                <a:off x="5543716" y="2331425"/>
                <a:ext cx="742916" cy="742916"/>
              </a:xfrm>
              <a:prstGeom prst="ellipse">
                <a:avLst/>
              </a:prstGeom>
              <a:solidFill>
                <a:sysClr val="window" lastClr="FFFFFF">
                  <a:lumMod val="95000"/>
                </a:sysClr>
              </a:solidFill>
              <a:ln w="25400" cap="flat" cmpd="sng" algn="ctr">
                <a:noFill/>
                <a:prstDash val="solid"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Impact" panose="020B0806030902050204" pitchFamily="34" charset="0"/>
                </a:endParaRPr>
              </a:p>
            </p:txBody>
          </p:sp>
        </p:grpSp>
        <p:sp>
          <p:nvSpPr>
            <p:cNvPr id="75" name="TextBox 39"/>
            <p:cNvSpPr txBox="1"/>
            <p:nvPr/>
          </p:nvSpPr>
          <p:spPr>
            <a:xfrm flipH="1">
              <a:off x="5529886" y="2422715"/>
              <a:ext cx="77057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lvl="0">
                <a:lnSpc>
                  <a:spcPct val="80000"/>
                </a:lnSpc>
                <a:defRPr sz="4400" b="1" kern="0">
                  <a:ln w="18415" cmpd="sng">
                    <a:noFill/>
                    <a:prstDash val="solid"/>
                  </a:ln>
                  <a:solidFill>
                    <a:srgbClr val="FFC000"/>
                  </a:solidFill>
                  <a:latin typeface="Agency FB" pitchFamily="34" charset="0"/>
                  <a:ea typeface="微软雅黑" panose="020B0503020204020204" pitchFamily="34" charset="-122"/>
                </a:defRPr>
              </a:lvl1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3200" b="1" i="0" u="none" strike="noStrike" kern="0" cap="none" spc="0" normalizeH="0" baseline="0" noProof="0" dirty="0" smtClean="0">
                  <a:ln w="18415" cmpd="sng">
                    <a:noFill/>
                    <a:prstDash val="solid"/>
                  </a:ln>
                  <a:solidFill>
                    <a:schemeClr val="accent1"/>
                  </a:solidFill>
                  <a:effectLst>
                    <a:innerShdw blurRad="63500" dist="50800" dir="16200000">
                      <a:prstClr val="black">
                        <a:alpha val="50000"/>
                      </a:prstClr>
                    </a:innerShdw>
                  </a:effectLst>
                  <a:uLnTx/>
                  <a:uFillTx/>
                  <a:latin typeface="Impact" panose="020B0806030902050204" pitchFamily="34" charset="0"/>
                  <a:cs typeface="Times New Roman" panose="02020603050405020304" pitchFamily="18" charset="0"/>
                </a:rPr>
                <a:t>03</a:t>
              </a:r>
              <a:endParaRPr kumimoji="0" lang="zh-CN" altLang="en-US" sz="3200" b="1" i="0" u="none" strike="noStrike" kern="0" cap="none" spc="0" normalizeH="0" baseline="0" noProof="0" dirty="0">
                <a:ln w="18415" cmpd="sng">
                  <a:noFill/>
                  <a:prstDash val="solid"/>
                </a:ln>
                <a:solidFill>
                  <a:schemeClr val="accent1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  <a:uLnTx/>
                <a:uFillTx/>
                <a:latin typeface="Impact" panose="020B0806030902050204" pitchFamily="34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80" name="圆角矩形 6"/>
          <p:cNvSpPr/>
          <p:nvPr/>
        </p:nvSpPr>
        <p:spPr>
          <a:xfrm>
            <a:off x="4386678" y="1950360"/>
            <a:ext cx="950214" cy="396583"/>
          </a:xfrm>
          <a:custGeom>
            <a:avLst/>
            <a:gdLst>
              <a:gd name="connsiteX0" fmla="*/ 0 w 670708"/>
              <a:gd name="connsiteY0" fmla="*/ 112518 h 1095765"/>
              <a:gd name="connsiteX1" fmla="*/ 112518 w 670708"/>
              <a:gd name="connsiteY1" fmla="*/ 0 h 1095765"/>
              <a:gd name="connsiteX2" fmla="*/ 558190 w 670708"/>
              <a:gd name="connsiteY2" fmla="*/ 0 h 1095765"/>
              <a:gd name="connsiteX3" fmla="*/ 670708 w 670708"/>
              <a:gd name="connsiteY3" fmla="*/ 112518 h 1095765"/>
              <a:gd name="connsiteX4" fmla="*/ 670708 w 670708"/>
              <a:gd name="connsiteY4" fmla="*/ 983247 h 1095765"/>
              <a:gd name="connsiteX5" fmla="*/ 558190 w 670708"/>
              <a:gd name="connsiteY5" fmla="*/ 1095765 h 1095765"/>
              <a:gd name="connsiteX6" fmla="*/ 112518 w 670708"/>
              <a:gd name="connsiteY6" fmla="*/ 1095765 h 1095765"/>
              <a:gd name="connsiteX7" fmla="*/ 0 w 670708"/>
              <a:gd name="connsiteY7" fmla="*/ 983247 h 1095765"/>
              <a:gd name="connsiteX8" fmla="*/ 0 w 670708"/>
              <a:gd name="connsiteY8" fmla="*/ 112518 h 1095765"/>
              <a:gd name="connsiteX0-1" fmla="*/ 0 w 670708"/>
              <a:gd name="connsiteY0-2" fmla="*/ 983247 h 1095765"/>
              <a:gd name="connsiteX1-3" fmla="*/ 0 w 670708"/>
              <a:gd name="connsiteY1-4" fmla="*/ 112518 h 1095765"/>
              <a:gd name="connsiteX2-5" fmla="*/ 112518 w 670708"/>
              <a:gd name="connsiteY2-6" fmla="*/ 0 h 1095765"/>
              <a:gd name="connsiteX3-7" fmla="*/ 558190 w 670708"/>
              <a:gd name="connsiteY3-8" fmla="*/ 0 h 1095765"/>
              <a:gd name="connsiteX4-9" fmla="*/ 670708 w 670708"/>
              <a:gd name="connsiteY4-10" fmla="*/ 112518 h 1095765"/>
              <a:gd name="connsiteX5-11" fmla="*/ 670708 w 670708"/>
              <a:gd name="connsiteY5-12" fmla="*/ 983247 h 1095765"/>
              <a:gd name="connsiteX6-13" fmla="*/ 558190 w 670708"/>
              <a:gd name="connsiteY6-14" fmla="*/ 1095765 h 1095765"/>
              <a:gd name="connsiteX7-15" fmla="*/ 112518 w 670708"/>
              <a:gd name="connsiteY7-16" fmla="*/ 1095765 h 1095765"/>
              <a:gd name="connsiteX8-17" fmla="*/ 91440 w 670708"/>
              <a:gd name="connsiteY8-18" fmla="*/ 1074687 h 1095765"/>
              <a:gd name="connsiteX0-19" fmla="*/ 0 w 670708"/>
              <a:gd name="connsiteY0-20" fmla="*/ 983247 h 1095765"/>
              <a:gd name="connsiteX1-21" fmla="*/ 0 w 670708"/>
              <a:gd name="connsiteY1-22" fmla="*/ 112518 h 1095765"/>
              <a:gd name="connsiteX2-23" fmla="*/ 112518 w 670708"/>
              <a:gd name="connsiteY2-24" fmla="*/ 0 h 1095765"/>
              <a:gd name="connsiteX3-25" fmla="*/ 558190 w 670708"/>
              <a:gd name="connsiteY3-26" fmla="*/ 0 h 1095765"/>
              <a:gd name="connsiteX4-27" fmla="*/ 670708 w 670708"/>
              <a:gd name="connsiteY4-28" fmla="*/ 112518 h 1095765"/>
              <a:gd name="connsiteX5-29" fmla="*/ 670708 w 670708"/>
              <a:gd name="connsiteY5-30" fmla="*/ 983247 h 1095765"/>
              <a:gd name="connsiteX6-31" fmla="*/ 558190 w 670708"/>
              <a:gd name="connsiteY6-32" fmla="*/ 1095765 h 1095765"/>
              <a:gd name="connsiteX7-33" fmla="*/ 112518 w 670708"/>
              <a:gd name="connsiteY7-34" fmla="*/ 1095765 h 1095765"/>
              <a:gd name="connsiteX0-35" fmla="*/ 0 w 670708"/>
              <a:gd name="connsiteY0-36" fmla="*/ 983247 h 1095765"/>
              <a:gd name="connsiteX1-37" fmla="*/ 0 w 670708"/>
              <a:gd name="connsiteY1-38" fmla="*/ 112518 h 1095765"/>
              <a:gd name="connsiteX2-39" fmla="*/ 112518 w 670708"/>
              <a:gd name="connsiteY2-40" fmla="*/ 0 h 1095765"/>
              <a:gd name="connsiteX3-41" fmla="*/ 558190 w 670708"/>
              <a:gd name="connsiteY3-42" fmla="*/ 0 h 1095765"/>
              <a:gd name="connsiteX4-43" fmla="*/ 670708 w 670708"/>
              <a:gd name="connsiteY4-44" fmla="*/ 112518 h 1095765"/>
              <a:gd name="connsiteX5-45" fmla="*/ 670708 w 670708"/>
              <a:gd name="connsiteY5-46" fmla="*/ 983247 h 1095765"/>
              <a:gd name="connsiteX6-47" fmla="*/ 558190 w 670708"/>
              <a:gd name="connsiteY6-48" fmla="*/ 1095765 h 1095765"/>
              <a:gd name="connsiteX0-49" fmla="*/ 0 w 670708"/>
              <a:gd name="connsiteY0-50" fmla="*/ 983247 h 983247"/>
              <a:gd name="connsiteX1-51" fmla="*/ 0 w 670708"/>
              <a:gd name="connsiteY1-52" fmla="*/ 112518 h 983247"/>
              <a:gd name="connsiteX2-53" fmla="*/ 112518 w 670708"/>
              <a:gd name="connsiteY2-54" fmla="*/ 0 h 983247"/>
              <a:gd name="connsiteX3-55" fmla="*/ 558190 w 670708"/>
              <a:gd name="connsiteY3-56" fmla="*/ 0 h 983247"/>
              <a:gd name="connsiteX4-57" fmla="*/ 670708 w 670708"/>
              <a:gd name="connsiteY4-58" fmla="*/ 112518 h 983247"/>
              <a:gd name="connsiteX5-59" fmla="*/ 670708 w 670708"/>
              <a:gd name="connsiteY5-60" fmla="*/ 983247 h 983247"/>
              <a:gd name="connsiteX0-61" fmla="*/ 0 w 670708"/>
              <a:gd name="connsiteY0-62" fmla="*/ 112518 h 983247"/>
              <a:gd name="connsiteX1-63" fmla="*/ 112518 w 670708"/>
              <a:gd name="connsiteY1-64" fmla="*/ 0 h 983247"/>
              <a:gd name="connsiteX2-65" fmla="*/ 558190 w 670708"/>
              <a:gd name="connsiteY2-66" fmla="*/ 0 h 983247"/>
              <a:gd name="connsiteX3-67" fmla="*/ 670708 w 670708"/>
              <a:gd name="connsiteY3-68" fmla="*/ 112518 h 983247"/>
              <a:gd name="connsiteX4-69" fmla="*/ 670708 w 670708"/>
              <a:gd name="connsiteY4-70" fmla="*/ 983247 h 983247"/>
              <a:gd name="connsiteX0-71" fmla="*/ 0 w 558190"/>
              <a:gd name="connsiteY0-72" fmla="*/ 0 h 983247"/>
              <a:gd name="connsiteX1-73" fmla="*/ 445672 w 558190"/>
              <a:gd name="connsiteY1-74" fmla="*/ 0 h 983247"/>
              <a:gd name="connsiteX2-75" fmla="*/ 558190 w 558190"/>
              <a:gd name="connsiteY2-76" fmla="*/ 112518 h 983247"/>
              <a:gd name="connsiteX3-77" fmla="*/ 558190 w 558190"/>
              <a:gd name="connsiteY3-78" fmla="*/ 983247 h 983247"/>
              <a:gd name="connsiteX0-79" fmla="*/ 0 w 841896"/>
              <a:gd name="connsiteY0-80" fmla="*/ 0 h 720809"/>
              <a:gd name="connsiteX1-81" fmla="*/ 445672 w 841896"/>
              <a:gd name="connsiteY1-82" fmla="*/ 0 h 720809"/>
              <a:gd name="connsiteX2-83" fmla="*/ 558190 w 841896"/>
              <a:gd name="connsiteY2-84" fmla="*/ 112518 h 720809"/>
              <a:gd name="connsiteX3-85" fmla="*/ 841896 w 841896"/>
              <a:gd name="connsiteY3-86" fmla="*/ 720809 h 720809"/>
              <a:gd name="connsiteX0-87" fmla="*/ 0 w 841896"/>
              <a:gd name="connsiteY0-88" fmla="*/ 0 h 720809"/>
              <a:gd name="connsiteX1-89" fmla="*/ 445672 w 841896"/>
              <a:gd name="connsiteY1-90" fmla="*/ 0 h 720809"/>
              <a:gd name="connsiteX2-91" fmla="*/ 589714 w 841896"/>
              <a:gd name="connsiteY2-92" fmla="*/ 112518 h 720809"/>
              <a:gd name="connsiteX3-93" fmla="*/ 841896 w 841896"/>
              <a:gd name="connsiteY3-94" fmla="*/ 720809 h 720809"/>
              <a:gd name="connsiteX0-95" fmla="*/ 0 w 841896"/>
              <a:gd name="connsiteY0-96" fmla="*/ 0 h 720809"/>
              <a:gd name="connsiteX1-97" fmla="*/ 445672 w 841896"/>
              <a:gd name="connsiteY1-98" fmla="*/ 0 h 720809"/>
              <a:gd name="connsiteX2-99" fmla="*/ 589714 w 841896"/>
              <a:gd name="connsiteY2-100" fmla="*/ 112518 h 720809"/>
              <a:gd name="connsiteX3-101" fmla="*/ 841896 w 841896"/>
              <a:gd name="connsiteY3-102" fmla="*/ 720809 h 72080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841896" h="720809">
                <a:moveTo>
                  <a:pt x="0" y="0"/>
                </a:moveTo>
                <a:lnTo>
                  <a:pt x="445672" y="0"/>
                </a:lnTo>
                <a:cubicBezTo>
                  <a:pt x="507814" y="0"/>
                  <a:pt x="550309" y="33334"/>
                  <a:pt x="589714" y="112518"/>
                </a:cubicBezTo>
                <a:lnTo>
                  <a:pt x="841896" y="720809"/>
                </a:lnTo>
              </a:path>
            </a:pathLst>
          </a:custGeom>
          <a:ln w="12700">
            <a:solidFill>
              <a:schemeClr val="bg2">
                <a:lumMod val="25000"/>
                <a:alpha val="80000"/>
              </a:schemeClr>
            </a:solidFill>
            <a:prstDash val="solid"/>
            <a:headEnd type="oval" w="med" len="me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81" name="矩形 80"/>
          <p:cNvSpPr/>
          <p:nvPr/>
        </p:nvSpPr>
        <p:spPr>
          <a:xfrm>
            <a:off x="2388227" y="1701976"/>
            <a:ext cx="1951799" cy="430879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r"/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</a:t>
            </a:r>
            <a:r>
              <a:rPr lang="zh-CN" altLang="en-US" sz="2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2" name="矩形 47"/>
          <p:cNvSpPr>
            <a:spLocks noChangeArrowheads="1"/>
          </p:cNvSpPr>
          <p:nvPr/>
        </p:nvSpPr>
        <p:spPr bwMode="auto">
          <a:xfrm>
            <a:off x="982543" y="2090850"/>
            <a:ext cx="3357483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综合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说明，在此录入上述图表的综合描述说明，在此录入上述图表的综合描述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83" name="圆角矩形 6"/>
          <p:cNvSpPr/>
          <p:nvPr/>
        </p:nvSpPr>
        <p:spPr>
          <a:xfrm>
            <a:off x="3482911" y="4771070"/>
            <a:ext cx="503012" cy="0"/>
          </a:xfrm>
          <a:custGeom>
            <a:avLst/>
            <a:gdLst>
              <a:gd name="connsiteX0" fmla="*/ 0 w 670708"/>
              <a:gd name="connsiteY0" fmla="*/ 112518 h 1095765"/>
              <a:gd name="connsiteX1" fmla="*/ 112518 w 670708"/>
              <a:gd name="connsiteY1" fmla="*/ 0 h 1095765"/>
              <a:gd name="connsiteX2" fmla="*/ 558190 w 670708"/>
              <a:gd name="connsiteY2" fmla="*/ 0 h 1095765"/>
              <a:gd name="connsiteX3" fmla="*/ 670708 w 670708"/>
              <a:gd name="connsiteY3" fmla="*/ 112518 h 1095765"/>
              <a:gd name="connsiteX4" fmla="*/ 670708 w 670708"/>
              <a:gd name="connsiteY4" fmla="*/ 983247 h 1095765"/>
              <a:gd name="connsiteX5" fmla="*/ 558190 w 670708"/>
              <a:gd name="connsiteY5" fmla="*/ 1095765 h 1095765"/>
              <a:gd name="connsiteX6" fmla="*/ 112518 w 670708"/>
              <a:gd name="connsiteY6" fmla="*/ 1095765 h 1095765"/>
              <a:gd name="connsiteX7" fmla="*/ 0 w 670708"/>
              <a:gd name="connsiteY7" fmla="*/ 983247 h 1095765"/>
              <a:gd name="connsiteX8" fmla="*/ 0 w 670708"/>
              <a:gd name="connsiteY8" fmla="*/ 112518 h 1095765"/>
              <a:gd name="connsiteX0-1" fmla="*/ 0 w 670708"/>
              <a:gd name="connsiteY0-2" fmla="*/ 983247 h 1095765"/>
              <a:gd name="connsiteX1-3" fmla="*/ 0 w 670708"/>
              <a:gd name="connsiteY1-4" fmla="*/ 112518 h 1095765"/>
              <a:gd name="connsiteX2-5" fmla="*/ 112518 w 670708"/>
              <a:gd name="connsiteY2-6" fmla="*/ 0 h 1095765"/>
              <a:gd name="connsiteX3-7" fmla="*/ 558190 w 670708"/>
              <a:gd name="connsiteY3-8" fmla="*/ 0 h 1095765"/>
              <a:gd name="connsiteX4-9" fmla="*/ 670708 w 670708"/>
              <a:gd name="connsiteY4-10" fmla="*/ 112518 h 1095765"/>
              <a:gd name="connsiteX5-11" fmla="*/ 670708 w 670708"/>
              <a:gd name="connsiteY5-12" fmla="*/ 983247 h 1095765"/>
              <a:gd name="connsiteX6-13" fmla="*/ 558190 w 670708"/>
              <a:gd name="connsiteY6-14" fmla="*/ 1095765 h 1095765"/>
              <a:gd name="connsiteX7-15" fmla="*/ 112518 w 670708"/>
              <a:gd name="connsiteY7-16" fmla="*/ 1095765 h 1095765"/>
              <a:gd name="connsiteX8-17" fmla="*/ 91440 w 670708"/>
              <a:gd name="connsiteY8-18" fmla="*/ 1074687 h 1095765"/>
              <a:gd name="connsiteX0-19" fmla="*/ 0 w 670708"/>
              <a:gd name="connsiteY0-20" fmla="*/ 983247 h 1095765"/>
              <a:gd name="connsiteX1-21" fmla="*/ 0 w 670708"/>
              <a:gd name="connsiteY1-22" fmla="*/ 112518 h 1095765"/>
              <a:gd name="connsiteX2-23" fmla="*/ 112518 w 670708"/>
              <a:gd name="connsiteY2-24" fmla="*/ 0 h 1095765"/>
              <a:gd name="connsiteX3-25" fmla="*/ 558190 w 670708"/>
              <a:gd name="connsiteY3-26" fmla="*/ 0 h 1095765"/>
              <a:gd name="connsiteX4-27" fmla="*/ 670708 w 670708"/>
              <a:gd name="connsiteY4-28" fmla="*/ 112518 h 1095765"/>
              <a:gd name="connsiteX5-29" fmla="*/ 670708 w 670708"/>
              <a:gd name="connsiteY5-30" fmla="*/ 983247 h 1095765"/>
              <a:gd name="connsiteX6-31" fmla="*/ 558190 w 670708"/>
              <a:gd name="connsiteY6-32" fmla="*/ 1095765 h 1095765"/>
              <a:gd name="connsiteX7-33" fmla="*/ 112518 w 670708"/>
              <a:gd name="connsiteY7-34" fmla="*/ 1095765 h 1095765"/>
              <a:gd name="connsiteX0-35" fmla="*/ 0 w 670708"/>
              <a:gd name="connsiteY0-36" fmla="*/ 983247 h 1095765"/>
              <a:gd name="connsiteX1-37" fmla="*/ 0 w 670708"/>
              <a:gd name="connsiteY1-38" fmla="*/ 112518 h 1095765"/>
              <a:gd name="connsiteX2-39" fmla="*/ 112518 w 670708"/>
              <a:gd name="connsiteY2-40" fmla="*/ 0 h 1095765"/>
              <a:gd name="connsiteX3-41" fmla="*/ 558190 w 670708"/>
              <a:gd name="connsiteY3-42" fmla="*/ 0 h 1095765"/>
              <a:gd name="connsiteX4-43" fmla="*/ 670708 w 670708"/>
              <a:gd name="connsiteY4-44" fmla="*/ 112518 h 1095765"/>
              <a:gd name="connsiteX5-45" fmla="*/ 670708 w 670708"/>
              <a:gd name="connsiteY5-46" fmla="*/ 983247 h 1095765"/>
              <a:gd name="connsiteX6-47" fmla="*/ 558190 w 670708"/>
              <a:gd name="connsiteY6-48" fmla="*/ 1095765 h 1095765"/>
              <a:gd name="connsiteX0-49" fmla="*/ 0 w 670708"/>
              <a:gd name="connsiteY0-50" fmla="*/ 983247 h 983247"/>
              <a:gd name="connsiteX1-51" fmla="*/ 0 w 670708"/>
              <a:gd name="connsiteY1-52" fmla="*/ 112518 h 983247"/>
              <a:gd name="connsiteX2-53" fmla="*/ 112518 w 670708"/>
              <a:gd name="connsiteY2-54" fmla="*/ 0 h 983247"/>
              <a:gd name="connsiteX3-55" fmla="*/ 558190 w 670708"/>
              <a:gd name="connsiteY3-56" fmla="*/ 0 h 983247"/>
              <a:gd name="connsiteX4-57" fmla="*/ 670708 w 670708"/>
              <a:gd name="connsiteY4-58" fmla="*/ 112518 h 983247"/>
              <a:gd name="connsiteX5-59" fmla="*/ 670708 w 670708"/>
              <a:gd name="connsiteY5-60" fmla="*/ 983247 h 983247"/>
              <a:gd name="connsiteX0-61" fmla="*/ 0 w 670708"/>
              <a:gd name="connsiteY0-62" fmla="*/ 112518 h 983247"/>
              <a:gd name="connsiteX1-63" fmla="*/ 112518 w 670708"/>
              <a:gd name="connsiteY1-64" fmla="*/ 0 h 983247"/>
              <a:gd name="connsiteX2-65" fmla="*/ 558190 w 670708"/>
              <a:gd name="connsiteY2-66" fmla="*/ 0 h 983247"/>
              <a:gd name="connsiteX3-67" fmla="*/ 670708 w 670708"/>
              <a:gd name="connsiteY3-68" fmla="*/ 112518 h 983247"/>
              <a:gd name="connsiteX4-69" fmla="*/ 670708 w 670708"/>
              <a:gd name="connsiteY4-70" fmla="*/ 983247 h 983247"/>
              <a:gd name="connsiteX0-71" fmla="*/ 0 w 558190"/>
              <a:gd name="connsiteY0-72" fmla="*/ 0 h 983247"/>
              <a:gd name="connsiteX1-73" fmla="*/ 445672 w 558190"/>
              <a:gd name="connsiteY1-74" fmla="*/ 0 h 983247"/>
              <a:gd name="connsiteX2-75" fmla="*/ 558190 w 558190"/>
              <a:gd name="connsiteY2-76" fmla="*/ 112518 h 983247"/>
              <a:gd name="connsiteX3-77" fmla="*/ 558190 w 558190"/>
              <a:gd name="connsiteY3-78" fmla="*/ 983247 h 983247"/>
              <a:gd name="connsiteX0-79" fmla="*/ 0 w 841896"/>
              <a:gd name="connsiteY0-80" fmla="*/ 0 h 720809"/>
              <a:gd name="connsiteX1-81" fmla="*/ 445672 w 841896"/>
              <a:gd name="connsiteY1-82" fmla="*/ 0 h 720809"/>
              <a:gd name="connsiteX2-83" fmla="*/ 558190 w 841896"/>
              <a:gd name="connsiteY2-84" fmla="*/ 112518 h 720809"/>
              <a:gd name="connsiteX3-85" fmla="*/ 841896 w 841896"/>
              <a:gd name="connsiteY3-86" fmla="*/ 720809 h 720809"/>
              <a:gd name="connsiteX0-87" fmla="*/ 0 w 841896"/>
              <a:gd name="connsiteY0-88" fmla="*/ 0 h 720809"/>
              <a:gd name="connsiteX1-89" fmla="*/ 445672 w 841896"/>
              <a:gd name="connsiteY1-90" fmla="*/ 0 h 720809"/>
              <a:gd name="connsiteX2-91" fmla="*/ 589714 w 841896"/>
              <a:gd name="connsiteY2-92" fmla="*/ 112518 h 720809"/>
              <a:gd name="connsiteX3-93" fmla="*/ 841896 w 841896"/>
              <a:gd name="connsiteY3-94" fmla="*/ 720809 h 720809"/>
              <a:gd name="connsiteX0-95" fmla="*/ 0 w 841896"/>
              <a:gd name="connsiteY0-96" fmla="*/ 0 h 720809"/>
              <a:gd name="connsiteX1-97" fmla="*/ 445672 w 841896"/>
              <a:gd name="connsiteY1-98" fmla="*/ 0 h 720809"/>
              <a:gd name="connsiteX2-99" fmla="*/ 589714 w 841896"/>
              <a:gd name="connsiteY2-100" fmla="*/ 112518 h 720809"/>
              <a:gd name="connsiteX3-101" fmla="*/ 841896 w 841896"/>
              <a:gd name="connsiteY3-102" fmla="*/ 720809 h 720809"/>
              <a:gd name="connsiteX0-103" fmla="*/ 0 w 589714"/>
              <a:gd name="connsiteY0-104" fmla="*/ 0 h 112517"/>
              <a:gd name="connsiteX1-105" fmla="*/ 445672 w 589714"/>
              <a:gd name="connsiteY1-106" fmla="*/ 0 h 112517"/>
              <a:gd name="connsiteX2-107" fmla="*/ 589714 w 589714"/>
              <a:gd name="connsiteY2-108" fmla="*/ 112518 h 112517"/>
              <a:gd name="connsiteX0-109" fmla="*/ 0 w 445672"/>
              <a:gd name="connsiteY0-110" fmla="*/ 0 h 0"/>
              <a:gd name="connsiteX1-111" fmla="*/ 445672 w 445672"/>
              <a:gd name="connsiteY1-112" fmla="*/ 0 h 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w="445672">
                <a:moveTo>
                  <a:pt x="0" y="0"/>
                </a:moveTo>
                <a:lnTo>
                  <a:pt x="445672" y="0"/>
                </a:lnTo>
              </a:path>
            </a:pathLst>
          </a:custGeom>
          <a:ln w="12700">
            <a:solidFill>
              <a:schemeClr val="bg2">
                <a:lumMod val="25000"/>
                <a:alpha val="80000"/>
              </a:schemeClr>
            </a:solidFill>
            <a:prstDash val="solid"/>
            <a:headEnd type="oval" w="med" len="me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84" name="矩形 83"/>
          <p:cNvSpPr/>
          <p:nvPr/>
        </p:nvSpPr>
        <p:spPr>
          <a:xfrm>
            <a:off x="1484460" y="4522686"/>
            <a:ext cx="1951799" cy="430879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r"/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</a:t>
            </a:r>
            <a:r>
              <a:rPr lang="zh-CN" altLang="en-US" sz="2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5" name="矩形 47"/>
          <p:cNvSpPr>
            <a:spLocks noChangeArrowheads="1"/>
          </p:cNvSpPr>
          <p:nvPr/>
        </p:nvSpPr>
        <p:spPr bwMode="auto">
          <a:xfrm>
            <a:off x="982543" y="4911560"/>
            <a:ext cx="2453716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综合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说明，在此录入上述图表的综合描述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86" name="组合 85"/>
          <p:cNvGrpSpPr/>
          <p:nvPr/>
        </p:nvGrpSpPr>
        <p:grpSpPr>
          <a:xfrm>
            <a:off x="3908424" y="3737834"/>
            <a:ext cx="2403521" cy="2403521"/>
            <a:chOff x="3908424" y="3737834"/>
            <a:chExt cx="2403521" cy="2403521"/>
          </a:xfrm>
        </p:grpSpPr>
        <p:grpSp>
          <p:nvGrpSpPr>
            <p:cNvPr id="87" name="组合 86"/>
            <p:cNvGrpSpPr/>
            <p:nvPr/>
          </p:nvGrpSpPr>
          <p:grpSpPr>
            <a:xfrm>
              <a:off x="3908424" y="3737834"/>
              <a:ext cx="2403521" cy="2403521"/>
              <a:chOff x="3908424" y="3737834"/>
              <a:chExt cx="2403521" cy="2403521"/>
            </a:xfrm>
          </p:grpSpPr>
          <p:sp>
            <p:nvSpPr>
              <p:cNvPr id="89" name="任意多边形 88"/>
              <p:cNvSpPr/>
              <p:nvPr/>
            </p:nvSpPr>
            <p:spPr>
              <a:xfrm>
                <a:off x="3908424" y="3737834"/>
                <a:ext cx="2403521" cy="2403521"/>
              </a:xfrm>
              <a:custGeom>
                <a:avLst/>
                <a:gdLst>
                  <a:gd name="connsiteX0" fmla="*/ 1586555 w 2235200"/>
                  <a:gd name="connsiteY0" fmla="*/ 356377 h 2235200"/>
                  <a:gd name="connsiteX1" fmla="*/ 1760418 w 2235200"/>
                  <a:gd name="connsiteY1" fmla="*/ 210481 h 2235200"/>
                  <a:gd name="connsiteX2" fmla="*/ 1899314 w 2235200"/>
                  <a:gd name="connsiteY2" fmla="*/ 327029 h 2235200"/>
                  <a:gd name="connsiteX3" fmla="*/ 1785825 w 2235200"/>
                  <a:gd name="connsiteY3" fmla="*/ 523585 h 2235200"/>
                  <a:gd name="connsiteX4" fmla="*/ 1966144 w 2235200"/>
                  <a:gd name="connsiteY4" fmla="*/ 835907 h 2235200"/>
                  <a:gd name="connsiteX5" fmla="*/ 2193112 w 2235200"/>
                  <a:gd name="connsiteY5" fmla="*/ 835901 h 2235200"/>
                  <a:gd name="connsiteX6" fmla="*/ 2224597 w 2235200"/>
                  <a:gd name="connsiteY6" fmla="*/ 1014463 h 2235200"/>
                  <a:gd name="connsiteX7" fmla="*/ 2011316 w 2235200"/>
                  <a:gd name="connsiteY7" fmla="*/ 1092085 h 2235200"/>
                  <a:gd name="connsiteX8" fmla="*/ 1948692 w 2235200"/>
                  <a:gd name="connsiteY8" fmla="*/ 1447245 h 2235200"/>
                  <a:gd name="connsiteX9" fmla="*/ 2122562 w 2235200"/>
                  <a:gd name="connsiteY9" fmla="*/ 1593132 h 2235200"/>
                  <a:gd name="connsiteX10" fmla="*/ 2031904 w 2235200"/>
                  <a:gd name="connsiteY10" fmla="*/ 1750157 h 2235200"/>
                  <a:gd name="connsiteX11" fmla="*/ 1818627 w 2235200"/>
                  <a:gd name="connsiteY11" fmla="*/ 1672524 h 2235200"/>
                  <a:gd name="connsiteX12" fmla="*/ 1542362 w 2235200"/>
                  <a:gd name="connsiteY12" fmla="*/ 1904338 h 2235200"/>
                  <a:gd name="connsiteX13" fmla="*/ 1581780 w 2235200"/>
                  <a:gd name="connsiteY13" fmla="*/ 2127856 h 2235200"/>
                  <a:gd name="connsiteX14" fmla="*/ 1411398 w 2235200"/>
                  <a:gd name="connsiteY14" fmla="*/ 2189870 h 2235200"/>
                  <a:gd name="connsiteX15" fmla="*/ 1297919 w 2235200"/>
                  <a:gd name="connsiteY15" fmla="*/ 1993308 h 2235200"/>
                  <a:gd name="connsiteX16" fmla="*/ 937280 w 2235200"/>
                  <a:gd name="connsiteY16" fmla="*/ 1993308 h 2235200"/>
                  <a:gd name="connsiteX17" fmla="*/ 823802 w 2235200"/>
                  <a:gd name="connsiteY17" fmla="*/ 2189870 h 2235200"/>
                  <a:gd name="connsiteX18" fmla="*/ 653420 w 2235200"/>
                  <a:gd name="connsiteY18" fmla="*/ 2127856 h 2235200"/>
                  <a:gd name="connsiteX19" fmla="*/ 692839 w 2235200"/>
                  <a:gd name="connsiteY19" fmla="*/ 1904338 h 2235200"/>
                  <a:gd name="connsiteX20" fmla="*/ 416574 w 2235200"/>
                  <a:gd name="connsiteY20" fmla="*/ 1672524 h 2235200"/>
                  <a:gd name="connsiteX21" fmla="*/ 203296 w 2235200"/>
                  <a:gd name="connsiteY21" fmla="*/ 1750157 h 2235200"/>
                  <a:gd name="connsiteX22" fmla="*/ 112638 w 2235200"/>
                  <a:gd name="connsiteY22" fmla="*/ 1593132 h 2235200"/>
                  <a:gd name="connsiteX23" fmla="*/ 286508 w 2235200"/>
                  <a:gd name="connsiteY23" fmla="*/ 1447245 h 2235200"/>
                  <a:gd name="connsiteX24" fmla="*/ 223884 w 2235200"/>
                  <a:gd name="connsiteY24" fmla="*/ 1092085 h 2235200"/>
                  <a:gd name="connsiteX25" fmla="*/ 10603 w 2235200"/>
                  <a:gd name="connsiteY25" fmla="*/ 1014463 h 2235200"/>
                  <a:gd name="connsiteX26" fmla="*/ 42088 w 2235200"/>
                  <a:gd name="connsiteY26" fmla="*/ 835901 h 2235200"/>
                  <a:gd name="connsiteX27" fmla="*/ 269055 w 2235200"/>
                  <a:gd name="connsiteY27" fmla="*/ 835907 h 2235200"/>
                  <a:gd name="connsiteX28" fmla="*/ 449374 w 2235200"/>
                  <a:gd name="connsiteY28" fmla="*/ 523585 h 2235200"/>
                  <a:gd name="connsiteX29" fmla="*/ 335886 w 2235200"/>
                  <a:gd name="connsiteY29" fmla="*/ 327029 h 2235200"/>
                  <a:gd name="connsiteX30" fmla="*/ 474782 w 2235200"/>
                  <a:gd name="connsiteY30" fmla="*/ 210481 h 2235200"/>
                  <a:gd name="connsiteX31" fmla="*/ 648645 w 2235200"/>
                  <a:gd name="connsiteY31" fmla="*/ 356377 h 2235200"/>
                  <a:gd name="connsiteX32" fmla="*/ 987535 w 2235200"/>
                  <a:gd name="connsiteY32" fmla="*/ 233031 h 2235200"/>
                  <a:gd name="connsiteX33" fmla="*/ 1026942 w 2235200"/>
                  <a:gd name="connsiteY33" fmla="*/ 9511 h 2235200"/>
                  <a:gd name="connsiteX34" fmla="*/ 1208258 w 2235200"/>
                  <a:gd name="connsiteY34" fmla="*/ 9511 h 2235200"/>
                  <a:gd name="connsiteX35" fmla="*/ 1247665 w 2235200"/>
                  <a:gd name="connsiteY35" fmla="*/ 233031 h 2235200"/>
                  <a:gd name="connsiteX36" fmla="*/ 1586555 w 2235200"/>
                  <a:gd name="connsiteY36" fmla="*/ 356377 h 2235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</a:cxnLst>
                <a:rect l="l" t="t" r="r" b="b"/>
                <a:pathLst>
                  <a:path w="2235200" h="2235200">
                    <a:moveTo>
                      <a:pt x="1586555" y="356377"/>
                    </a:moveTo>
                    <a:lnTo>
                      <a:pt x="1760418" y="210481"/>
                    </a:lnTo>
                    <a:lnTo>
                      <a:pt x="1899314" y="327029"/>
                    </a:lnTo>
                    <a:lnTo>
                      <a:pt x="1785825" y="523585"/>
                    </a:lnTo>
                    <a:cubicBezTo>
                      <a:pt x="1866522" y="614364"/>
                      <a:pt x="1927876" y="720632"/>
                      <a:pt x="1966144" y="835907"/>
                    </a:cubicBezTo>
                    <a:lnTo>
                      <a:pt x="2193112" y="835901"/>
                    </a:lnTo>
                    <a:lnTo>
                      <a:pt x="2224597" y="1014463"/>
                    </a:lnTo>
                    <a:lnTo>
                      <a:pt x="2011316" y="1092085"/>
                    </a:lnTo>
                    <a:cubicBezTo>
                      <a:pt x="2014782" y="1213496"/>
                      <a:pt x="1993474" y="1334341"/>
                      <a:pt x="1948692" y="1447245"/>
                    </a:cubicBezTo>
                    <a:lnTo>
                      <a:pt x="2122562" y="1593132"/>
                    </a:lnTo>
                    <a:lnTo>
                      <a:pt x="2031904" y="1750157"/>
                    </a:lnTo>
                    <a:lnTo>
                      <a:pt x="1818627" y="1672524"/>
                    </a:lnTo>
                    <a:cubicBezTo>
                      <a:pt x="1743241" y="1767759"/>
                      <a:pt x="1649240" y="1846634"/>
                      <a:pt x="1542362" y="1904338"/>
                    </a:cubicBezTo>
                    <a:lnTo>
                      <a:pt x="1581780" y="2127856"/>
                    </a:lnTo>
                    <a:lnTo>
                      <a:pt x="1411398" y="2189870"/>
                    </a:lnTo>
                    <a:lnTo>
                      <a:pt x="1297919" y="1993308"/>
                    </a:lnTo>
                    <a:cubicBezTo>
                      <a:pt x="1178954" y="2017804"/>
                      <a:pt x="1056245" y="2017804"/>
                      <a:pt x="937280" y="1993308"/>
                    </a:cubicBezTo>
                    <a:lnTo>
                      <a:pt x="823802" y="2189870"/>
                    </a:lnTo>
                    <a:lnTo>
                      <a:pt x="653420" y="2127856"/>
                    </a:lnTo>
                    <a:lnTo>
                      <a:pt x="692839" y="1904338"/>
                    </a:lnTo>
                    <a:cubicBezTo>
                      <a:pt x="585961" y="1846634"/>
                      <a:pt x="491960" y="1767758"/>
                      <a:pt x="416574" y="1672524"/>
                    </a:cubicBezTo>
                    <a:lnTo>
                      <a:pt x="203296" y="1750157"/>
                    </a:lnTo>
                    <a:lnTo>
                      <a:pt x="112638" y="1593132"/>
                    </a:lnTo>
                    <a:lnTo>
                      <a:pt x="286508" y="1447245"/>
                    </a:lnTo>
                    <a:cubicBezTo>
                      <a:pt x="241726" y="1334341"/>
                      <a:pt x="220417" y="1213496"/>
                      <a:pt x="223884" y="1092085"/>
                    </a:cubicBezTo>
                    <a:lnTo>
                      <a:pt x="10603" y="1014463"/>
                    </a:lnTo>
                    <a:lnTo>
                      <a:pt x="42088" y="835901"/>
                    </a:lnTo>
                    <a:lnTo>
                      <a:pt x="269055" y="835907"/>
                    </a:lnTo>
                    <a:cubicBezTo>
                      <a:pt x="307323" y="720632"/>
                      <a:pt x="368677" y="614363"/>
                      <a:pt x="449374" y="523585"/>
                    </a:cubicBezTo>
                    <a:lnTo>
                      <a:pt x="335886" y="327029"/>
                    </a:lnTo>
                    <a:lnTo>
                      <a:pt x="474782" y="210481"/>
                    </a:lnTo>
                    <a:lnTo>
                      <a:pt x="648645" y="356377"/>
                    </a:lnTo>
                    <a:cubicBezTo>
                      <a:pt x="752057" y="292669"/>
                      <a:pt x="867366" y="250701"/>
                      <a:pt x="987535" y="233031"/>
                    </a:cubicBezTo>
                    <a:lnTo>
                      <a:pt x="1026942" y="9511"/>
                    </a:lnTo>
                    <a:lnTo>
                      <a:pt x="1208258" y="9511"/>
                    </a:lnTo>
                    <a:lnTo>
                      <a:pt x="1247665" y="233031"/>
                    </a:lnTo>
                    <a:cubicBezTo>
                      <a:pt x="1367834" y="250700"/>
                      <a:pt x="1483142" y="292669"/>
                      <a:pt x="1586555" y="356377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C4C4C4"/>
                  </a:gs>
                  <a:gs pos="68000">
                    <a:sysClr val="window" lastClr="FFFFFF">
                      <a:lumMod val="95000"/>
                      <a:shade val="100000"/>
                      <a:satMod val="115000"/>
                    </a:sysClr>
                  </a:gs>
                </a:gsLst>
                <a:lin ang="16200000" scaled="1"/>
                <a:tileRect/>
              </a:gradFill>
              <a:ln w="19050" cap="flat" cmpd="sng" algn="ctr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5400000" scaled="1"/>
                </a:gradFill>
                <a:prstDash val="solid"/>
              </a:ln>
              <a:effectLst>
                <a:outerShdw blurRad="114300" dist="50800" dir="10800000" sx="101000" sy="101000" algn="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/>
            </p:spPr>
            <p:txBody>
              <a:bodyPr spcFirstLastPara="0" vert="horz" wrap="square" lIns="501445" tIns="575655" rIns="501445" bIns="614746" numCol="1" spcCol="1270" anchor="ctr" anchorCtr="0">
                <a:noAutofit/>
              </a:bodyPr>
              <a:lstStyle/>
              <a:p>
                <a:pPr marL="0" marR="0" lvl="0" indent="0" algn="ctr" defTabSz="1822450" eaLnBrk="1" fontAlgn="auto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ClrTx/>
                  <a:buSzTx/>
                  <a:buFontTx/>
                  <a:buNone/>
                  <a:defRPr/>
                </a:pPr>
                <a:endParaRPr kumimoji="0" lang="en-US" sz="41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Impact" panose="020B0806030902050204" pitchFamily="34" charset="0"/>
                </a:endParaRPr>
              </a:p>
            </p:txBody>
          </p:sp>
          <p:sp>
            <p:nvSpPr>
              <p:cNvPr id="90" name="椭圆 89"/>
              <p:cNvSpPr/>
              <p:nvPr/>
            </p:nvSpPr>
            <p:spPr>
              <a:xfrm>
                <a:off x="4314401" y="4143811"/>
                <a:ext cx="1591568" cy="1591568"/>
              </a:xfrm>
              <a:prstGeom prst="ellipse">
                <a:avLst/>
              </a:prstGeom>
              <a:gradFill flip="none" rotWithShape="1">
                <a:gsLst>
                  <a:gs pos="0">
                    <a:sysClr val="window" lastClr="FFFFFF">
                      <a:lumMod val="85000"/>
                    </a:sysClr>
                  </a:gs>
                  <a:gs pos="100000">
                    <a:sysClr val="window" lastClr="FFFFFF"/>
                  </a:gs>
                </a:gsLst>
                <a:lin ang="5400000" scaled="1"/>
                <a:tileRect/>
              </a:gradFill>
              <a:ln w="25400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Impact" panose="020B0806030902050204" pitchFamily="34" charset="0"/>
                </a:endParaRPr>
              </a:p>
            </p:txBody>
          </p:sp>
          <p:sp>
            <p:nvSpPr>
              <p:cNvPr id="91" name="椭圆 90"/>
              <p:cNvSpPr/>
              <p:nvPr/>
            </p:nvSpPr>
            <p:spPr>
              <a:xfrm>
                <a:off x="4403386" y="4232798"/>
                <a:ext cx="1413596" cy="1413593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>
                <a:innerShdw blurRad="139700" dist="50800" dir="13500000">
                  <a:prstClr val="black">
                    <a:alpha val="45000"/>
                  </a:prstClr>
                </a:innerShd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Impact" panose="020B0806030902050204" pitchFamily="34" charset="0"/>
                </a:endParaRPr>
              </a:p>
            </p:txBody>
          </p:sp>
          <p:sp>
            <p:nvSpPr>
              <p:cNvPr id="92" name="椭圆 91"/>
              <p:cNvSpPr/>
              <p:nvPr/>
            </p:nvSpPr>
            <p:spPr>
              <a:xfrm>
                <a:off x="4541856" y="4371266"/>
                <a:ext cx="1136657" cy="1136657"/>
              </a:xfrm>
              <a:prstGeom prst="ellipse">
                <a:avLst/>
              </a:prstGeom>
              <a:solidFill>
                <a:sysClr val="window" lastClr="FFFFFF">
                  <a:lumMod val="95000"/>
                </a:sysClr>
              </a:solidFill>
              <a:ln w="25400" cap="flat" cmpd="sng" algn="ctr">
                <a:noFill/>
                <a:prstDash val="solid"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Impact" panose="020B0806030902050204" pitchFamily="34" charset="0"/>
                </a:endParaRPr>
              </a:p>
            </p:txBody>
          </p:sp>
        </p:grpSp>
        <p:sp>
          <p:nvSpPr>
            <p:cNvPr id="88" name="TextBox 39"/>
            <p:cNvSpPr txBox="1"/>
            <p:nvPr/>
          </p:nvSpPr>
          <p:spPr>
            <a:xfrm flipH="1">
              <a:off x="4520695" y="4554874"/>
              <a:ext cx="1178978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lvl="0">
                <a:lnSpc>
                  <a:spcPct val="80000"/>
                </a:lnSpc>
                <a:defRPr sz="4400" b="1" kern="0">
                  <a:ln w="18415" cmpd="sng">
                    <a:noFill/>
                    <a:prstDash val="solid"/>
                  </a:ln>
                  <a:solidFill>
                    <a:srgbClr val="FFC000"/>
                  </a:solidFill>
                  <a:latin typeface="Agency FB" pitchFamily="34" charset="0"/>
                  <a:ea typeface="微软雅黑" panose="020B0503020204020204" pitchFamily="34" charset="-122"/>
                </a:defRPr>
              </a:lvl1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b="1" i="0" u="none" strike="noStrike" kern="0" cap="none" spc="0" normalizeH="0" baseline="0" noProof="0" dirty="0" smtClean="0">
                  <a:ln w="18415" cmpd="sng">
                    <a:noFill/>
                    <a:prstDash val="solid"/>
                  </a:ln>
                  <a:solidFill>
                    <a:schemeClr val="accent1"/>
                  </a:solidFill>
                  <a:effectLst>
                    <a:innerShdw blurRad="63500" dist="50800" dir="16200000">
                      <a:prstClr val="black">
                        <a:alpha val="50000"/>
                      </a:prstClr>
                    </a:innerShdw>
                  </a:effectLst>
                  <a:uLnTx/>
                  <a:uFillTx/>
                  <a:latin typeface="Impact" panose="020B0806030902050204" pitchFamily="34" charset="0"/>
                  <a:cs typeface="Times New Roman" panose="02020603050405020304" pitchFamily="18" charset="0"/>
                </a:rPr>
                <a:t>01</a:t>
              </a:r>
              <a:endParaRPr kumimoji="0" lang="zh-CN" altLang="en-US" b="1" i="0" u="none" strike="noStrike" kern="0" cap="none" spc="0" normalizeH="0" baseline="0" noProof="0" dirty="0">
                <a:ln w="18415" cmpd="sng">
                  <a:noFill/>
                  <a:prstDash val="solid"/>
                </a:ln>
                <a:solidFill>
                  <a:schemeClr val="accent1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  <a:uLnTx/>
                <a:uFillTx/>
                <a:latin typeface="Impact" panose="020B0806030902050204" pitchFamily="34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93" name="矩形 92"/>
          <p:cNvSpPr/>
          <p:nvPr/>
        </p:nvSpPr>
        <p:spPr>
          <a:xfrm>
            <a:off x="8602061" y="3144046"/>
            <a:ext cx="1951799" cy="430879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</a:t>
            </a:r>
            <a:r>
              <a:rPr lang="zh-CN" altLang="en-US" sz="2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4" name="矩形 47"/>
          <p:cNvSpPr>
            <a:spLocks noChangeArrowheads="1"/>
          </p:cNvSpPr>
          <p:nvPr/>
        </p:nvSpPr>
        <p:spPr bwMode="auto">
          <a:xfrm>
            <a:off x="8602061" y="3532920"/>
            <a:ext cx="2802259" cy="1126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综合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说明，在此录入上述图表的综合描述说明，在此录入上述图表的综合描述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95" name="矩形 94"/>
          <p:cNvSpPr>
            <a:spLocks noChangeArrowheads="1"/>
          </p:cNvSpPr>
          <p:nvPr/>
        </p:nvSpPr>
        <p:spPr bwMode="auto">
          <a:xfrm>
            <a:off x="4772570" y="418828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b="1" dirty="0">
              <a:solidFill>
                <a:schemeClr val="accent1"/>
              </a:solidFill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96" name="矩形 95"/>
          <p:cNvSpPr/>
          <p:nvPr/>
        </p:nvSpPr>
        <p:spPr>
          <a:xfrm>
            <a:off x="4669969" y="895240"/>
            <a:ext cx="28520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dirty="0">
                <a:solidFill>
                  <a:schemeClr val="accent1"/>
                </a:solidFill>
              </a:rPr>
              <a:t>Click here to add your title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1" decel="42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25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1" decel="4200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18" presetClass="entr" presetSubtype="3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1" decel="4200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18" presetClass="entr" presetSubtype="9" fill="hold" grpId="0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4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" presetClass="entr" presetSubtype="8" fill="hold" grpId="0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8" fill="hold" grpId="0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8" presetClass="emph" presetSubtype="0" repeatCount="indefinite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animRot by="21600000">
                                      <p:cBhvr>
                                        <p:cTn id="57" dur="1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8" presetID="8" presetClass="emph" presetSubtype="0" repeatCount="indefinite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animRot by="21600000">
                                      <p:cBhvr>
                                        <p:cTn id="59" dur="1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0" presetID="8" presetClass="emph" presetSubtype="0" repeatCount="indefinite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animRot by="21600000">
                                      <p:cBhvr>
                                        <p:cTn id="61" dur="1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  <p:bldP spid="80" grpId="0" animBg="1"/>
      <p:bldP spid="81" grpId="0"/>
      <p:bldP spid="82" grpId="0"/>
      <p:bldP spid="83" grpId="0" animBg="1"/>
      <p:bldP spid="84" grpId="0"/>
      <p:bldP spid="85" grpId="0"/>
      <p:bldP spid="93" grpId="0"/>
      <p:bldP spid="94" grpId="0"/>
      <p:bldP spid="95" grpId="0"/>
      <p:bldP spid="9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圆角矩形 13"/>
          <p:cNvSpPr/>
          <p:nvPr/>
        </p:nvSpPr>
        <p:spPr>
          <a:xfrm rot="1200000">
            <a:off x="5665030" y="2963323"/>
            <a:ext cx="1028236" cy="165953"/>
          </a:xfrm>
          <a:prstGeom prst="roundRect">
            <a:avLst>
              <a:gd name="adj" fmla="val 50000"/>
            </a:avLst>
          </a:prstGeom>
          <a:solidFill>
            <a:schemeClr val="bg1">
              <a:lumMod val="65000"/>
            </a:schemeClr>
          </a:solidFill>
          <a:ln>
            <a:noFill/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600"/>
          </a:p>
        </p:txBody>
      </p:sp>
      <p:sp>
        <p:nvSpPr>
          <p:cNvPr id="4" name="圆角矩形 3"/>
          <p:cNvSpPr/>
          <p:nvPr/>
        </p:nvSpPr>
        <p:spPr>
          <a:xfrm rot="20400000">
            <a:off x="5665028" y="2102376"/>
            <a:ext cx="1028236" cy="165953"/>
          </a:xfrm>
          <a:prstGeom prst="roundRect">
            <a:avLst>
              <a:gd name="adj" fmla="val 50000"/>
            </a:avLst>
          </a:prstGeom>
          <a:solidFill>
            <a:schemeClr val="bg1">
              <a:lumMod val="65000"/>
            </a:schemeClr>
          </a:solidFill>
          <a:ln>
            <a:noFill/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600"/>
          </a:p>
        </p:txBody>
      </p:sp>
      <p:grpSp>
        <p:nvGrpSpPr>
          <p:cNvPr id="5" name="组合 4"/>
          <p:cNvGrpSpPr/>
          <p:nvPr/>
        </p:nvGrpSpPr>
        <p:grpSpPr>
          <a:xfrm>
            <a:off x="5116983" y="2274024"/>
            <a:ext cx="728904" cy="729030"/>
            <a:chOff x="5054033" y="1695602"/>
            <a:chExt cx="765599" cy="765732"/>
          </a:xfrm>
        </p:grpSpPr>
        <p:sp>
          <p:nvSpPr>
            <p:cNvPr id="10" name="椭圆 27"/>
            <p:cNvSpPr>
              <a:spLocks noChangeArrowheads="1"/>
            </p:cNvSpPr>
            <p:nvPr/>
          </p:nvSpPr>
          <p:spPr bwMode="auto">
            <a:xfrm>
              <a:off x="5054033" y="1695602"/>
              <a:ext cx="765599" cy="765732"/>
            </a:xfrm>
            <a:prstGeom prst="roundRect">
              <a:avLst/>
            </a:prstGeom>
            <a:gradFill rotWithShape="1">
              <a:gsLst>
                <a:gs pos="63000">
                  <a:srgbClr val="ECECEC"/>
                </a:gs>
                <a:gs pos="100000">
                  <a:srgbClr val="F7F7F7"/>
                </a:gs>
                <a:gs pos="9000">
                  <a:srgbClr val="BEBEBE"/>
                </a:gs>
              </a:gsLst>
              <a:lin ang="7800000" scaled="0"/>
            </a:gradFill>
            <a:ln w="31750">
              <a:gradFill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7800000" scaled="0"/>
              </a:gradFill>
            </a:ln>
            <a:effectLst>
              <a:outerShdw blurRad="203200" dist="127000" dir="7200000" sx="102000" sy="102000" algn="ctr" rotWithShape="0">
                <a:schemeClr val="tx1">
                  <a:lumMod val="90000"/>
                  <a:lumOff val="10000"/>
                  <a:alpha val="40000"/>
                </a:schemeClr>
              </a:outerShdw>
            </a:effectLst>
          </p:spPr>
          <p:txBody>
            <a:bodyPr wrap="none" anchor="ctr"/>
            <a:lstStyle/>
            <a:p>
              <a:pPr latinLnBrk="1"/>
              <a:endParaRPr kumimoji="1" lang="zh-CN" altLang="zh-CN" sz="2600">
                <a:solidFill>
                  <a:srgbClr val="000000"/>
                </a:solidFill>
                <a:latin typeface="Gulim" panose="020B0600000101010101" charset="-127"/>
                <a:ea typeface="Gulim" panose="020B0600000101010101" charset="-127"/>
                <a:sym typeface="微软雅黑" panose="020B0503020204020204" pitchFamily="34" charset="-122"/>
              </a:endParaRPr>
            </a:p>
          </p:txBody>
        </p:sp>
        <p:sp>
          <p:nvSpPr>
            <p:cNvPr id="13" name="椭圆 28"/>
            <p:cNvSpPr>
              <a:spLocks noChangeArrowheads="1"/>
            </p:cNvSpPr>
            <p:nvPr/>
          </p:nvSpPr>
          <p:spPr bwMode="auto">
            <a:xfrm>
              <a:off x="5139119" y="1780703"/>
              <a:ext cx="595426" cy="595530"/>
            </a:xfrm>
            <a:prstGeom prst="roundRect">
              <a:avLst/>
            </a:prstGeom>
            <a:gradFill rotWithShape="1">
              <a:gsLst>
                <a:gs pos="93000">
                  <a:srgbClr val="ECECEC"/>
                </a:gs>
                <a:gs pos="66000">
                  <a:srgbClr val="F9F9F9"/>
                </a:gs>
                <a:gs pos="0">
                  <a:srgbClr val="D3D3D3"/>
                </a:gs>
              </a:gsLst>
              <a:lin ang="4200000" scaled="0"/>
            </a:gradFill>
            <a:ln w="28575">
              <a:gradFill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4200000" scaled="0"/>
              </a:gradFill>
            </a:ln>
            <a:effectLst>
              <a:outerShdw blurRad="203200" dist="127000" dir="3600000" sx="102000" sy="102000" algn="ctr" rotWithShape="0">
                <a:schemeClr val="tx1">
                  <a:lumMod val="90000"/>
                  <a:lumOff val="10000"/>
                  <a:alpha val="40000"/>
                </a:schemeClr>
              </a:outerShdw>
            </a:effectLst>
          </p:spPr>
          <p:txBody>
            <a:bodyPr wrap="none" anchor="ctr"/>
            <a:lstStyle/>
            <a:p>
              <a:pPr algn="ctr" latinLnBrk="1"/>
              <a:r>
                <a:rPr kumimoji="1" lang="en-US" altLang="zh-CN" sz="2600" dirty="0" smtClean="0">
                  <a:solidFill>
                    <a:schemeClr val="accent1"/>
                  </a:solidFill>
                  <a:latin typeface="Impact" panose="020B0806030902050204" pitchFamily="34" charset="0"/>
                  <a:ea typeface="Gulim" panose="020B0600000101010101" charset="-127"/>
                  <a:sym typeface="微软雅黑" panose="020B0503020204020204" pitchFamily="34" charset="-122"/>
                </a:rPr>
                <a:t>01</a:t>
              </a:r>
              <a:endParaRPr kumimoji="1" lang="zh-CN" altLang="zh-CN" sz="2600" dirty="0">
                <a:solidFill>
                  <a:schemeClr val="accent1"/>
                </a:solidFill>
                <a:latin typeface="Impact" panose="020B0806030902050204" pitchFamily="34" charset="0"/>
                <a:ea typeface="Gulim" panose="020B0600000101010101" charset="-127"/>
                <a:sym typeface="微软雅黑" panose="020B0503020204020204" pitchFamily="34" charset="-122"/>
              </a:endParaRPr>
            </a:p>
          </p:txBody>
        </p:sp>
      </p:grpSp>
      <p:sp>
        <p:nvSpPr>
          <p:cNvPr id="18" name="圆角矩形 17"/>
          <p:cNvSpPr/>
          <p:nvPr/>
        </p:nvSpPr>
        <p:spPr>
          <a:xfrm rot="1200000">
            <a:off x="5665029" y="4647906"/>
            <a:ext cx="1028236" cy="165953"/>
          </a:xfrm>
          <a:prstGeom prst="roundRect">
            <a:avLst>
              <a:gd name="adj" fmla="val 50000"/>
            </a:avLst>
          </a:prstGeom>
          <a:solidFill>
            <a:schemeClr val="bg1">
              <a:lumMod val="65000"/>
            </a:schemeClr>
          </a:solidFill>
          <a:ln>
            <a:noFill/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600"/>
          </a:p>
        </p:txBody>
      </p:sp>
      <p:sp>
        <p:nvSpPr>
          <p:cNvPr id="19" name="圆角矩形 18"/>
          <p:cNvSpPr/>
          <p:nvPr/>
        </p:nvSpPr>
        <p:spPr>
          <a:xfrm rot="20400000">
            <a:off x="5665027" y="3799396"/>
            <a:ext cx="1028236" cy="165953"/>
          </a:xfrm>
          <a:prstGeom prst="roundRect">
            <a:avLst>
              <a:gd name="adj" fmla="val 50000"/>
            </a:avLst>
          </a:prstGeom>
          <a:solidFill>
            <a:schemeClr val="bg1">
              <a:lumMod val="65000"/>
            </a:schemeClr>
          </a:solidFill>
          <a:ln>
            <a:noFill/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600"/>
          </a:p>
        </p:txBody>
      </p:sp>
      <p:grpSp>
        <p:nvGrpSpPr>
          <p:cNvPr id="20" name="组合 19"/>
          <p:cNvGrpSpPr/>
          <p:nvPr/>
        </p:nvGrpSpPr>
        <p:grpSpPr>
          <a:xfrm>
            <a:off x="5116982" y="3943562"/>
            <a:ext cx="728904" cy="729030"/>
            <a:chOff x="5054033" y="1695602"/>
            <a:chExt cx="765599" cy="765732"/>
          </a:xfrm>
        </p:grpSpPr>
        <p:sp>
          <p:nvSpPr>
            <p:cNvPr id="21" name="椭圆 27"/>
            <p:cNvSpPr>
              <a:spLocks noChangeArrowheads="1"/>
            </p:cNvSpPr>
            <p:nvPr/>
          </p:nvSpPr>
          <p:spPr bwMode="auto">
            <a:xfrm>
              <a:off x="5054033" y="1695602"/>
              <a:ext cx="765599" cy="765732"/>
            </a:xfrm>
            <a:prstGeom prst="roundRect">
              <a:avLst/>
            </a:prstGeom>
            <a:gradFill rotWithShape="1">
              <a:gsLst>
                <a:gs pos="63000">
                  <a:srgbClr val="ECECEC"/>
                </a:gs>
                <a:gs pos="100000">
                  <a:srgbClr val="F7F7F7"/>
                </a:gs>
                <a:gs pos="9000">
                  <a:srgbClr val="BEBEBE"/>
                </a:gs>
              </a:gsLst>
              <a:lin ang="7800000" scaled="0"/>
            </a:gradFill>
            <a:ln w="31750">
              <a:gradFill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7800000" scaled="0"/>
              </a:gradFill>
            </a:ln>
            <a:effectLst>
              <a:outerShdw blurRad="203200" dist="127000" dir="7200000" sx="102000" sy="102000" algn="ctr" rotWithShape="0">
                <a:schemeClr val="tx1">
                  <a:lumMod val="90000"/>
                  <a:lumOff val="10000"/>
                  <a:alpha val="40000"/>
                </a:schemeClr>
              </a:outerShdw>
            </a:effectLst>
          </p:spPr>
          <p:txBody>
            <a:bodyPr wrap="none" anchor="ctr"/>
            <a:lstStyle/>
            <a:p>
              <a:pPr latinLnBrk="1"/>
              <a:endParaRPr kumimoji="1" lang="zh-CN" altLang="zh-CN" sz="2600">
                <a:solidFill>
                  <a:srgbClr val="000000"/>
                </a:solidFill>
                <a:latin typeface="Gulim" panose="020B0600000101010101" charset="-127"/>
                <a:ea typeface="Gulim" panose="020B0600000101010101" charset="-127"/>
                <a:sym typeface="微软雅黑" panose="020B0503020204020204" pitchFamily="34" charset="-122"/>
              </a:endParaRPr>
            </a:p>
          </p:txBody>
        </p:sp>
        <p:sp>
          <p:nvSpPr>
            <p:cNvPr id="22" name="椭圆 28"/>
            <p:cNvSpPr>
              <a:spLocks noChangeArrowheads="1"/>
            </p:cNvSpPr>
            <p:nvPr/>
          </p:nvSpPr>
          <p:spPr bwMode="auto">
            <a:xfrm>
              <a:off x="5139119" y="1780703"/>
              <a:ext cx="595426" cy="595530"/>
            </a:xfrm>
            <a:prstGeom prst="roundRect">
              <a:avLst/>
            </a:prstGeom>
            <a:gradFill rotWithShape="1">
              <a:gsLst>
                <a:gs pos="93000">
                  <a:srgbClr val="ECECEC"/>
                </a:gs>
                <a:gs pos="66000">
                  <a:srgbClr val="F9F9F9"/>
                </a:gs>
                <a:gs pos="0">
                  <a:srgbClr val="D3D3D3"/>
                </a:gs>
              </a:gsLst>
              <a:lin ang="4200000" scaled="0"/>
            </a:gradFill>
            <a:ln w="28575">
              <a:gradFill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4200000" scaled="0"/>
              </a:gradFill>
            </a:ln>
            <a:effectLst>
              <a:outerShdw blurRad="203200" dist="127000" dir="3600000" sx="102000" sy="102000" algn="ctr" rotWithShape="0">
                <a:schemeClr val="tx1">
                  <a:lumMod val="90000"/>
                  <a:lumOff val="10000"/>
                  <a:alpha val="40000"/>
                </a:schemeClr>
              </a:outerShdw>
            </a:effectLst>
          </p:spPr>
          <p:txBody>
            <a:bodyPr wrap="none" anchor="ctr"/>
            <a:lstStyle/>
            <a:p>
              <a:pPr algn="ctr" latinLnBrk="1"/>
              <a:r>
                <a:rPr kumimoji="1" lang="en-US" altLang="zh-CN" sz="2600" dirty="0" smtClean="0">
                  <a:solidFill>
                    <a:schemeClr val="accent1"/>
                  </a:solidFill>
                  <a:latin typeface="Impact" panose="020B0806030902050204" pitchFamily="34" charset="0"/>
                  <a:ea typeface="Gulim" panose="020B0600000101010101" charset="-127"/>
                  <a:sym typeface="微软雅黑" panose="020B0503020204020204" pitchFamily="34" charset="-122"/>
                </a:rPr>
                <a:t>03</a:t>
              </a:r>
              <a:endParaRPr kumimoji="1" lang="zh-CN" altLang="zh-CN" sz="2600" dirty="0">
                <a:solidFill>
                  <a:schemeClr val="accent1"/>
                </a:solidFill>
                <a:latin typeface="Impact" panose="020B0806030902050204" pitchFamily="34" charset="0"/>
                <a:ea typeface="Gulim" panose="020B0600000101010101" charset="-127"/>
                <a:sym typeface="微软雅黑" panose="020B0503020204020204" pitchFamily="34" charset="-122"/>
              </a:endParaRPr>
            </a:p>
          </p:txBody>
        </p:sp>
      </p:grpSp>
      <p:sp>
        <p:nvSpPr>
          <p:cNvPr id="26" name="圆角矩形 25"/>
          <p:cNvSpPr/>
          <p:nvPr/>
        </p:nvSpPr>
        <p:spPr>
          <a:xfrm rot="20400000">
            <a:off x="5665027" y="5429016"/>
            <a:ext cx="1028236" cy="165953"/>
          </a:xfrm>
          <a:prstGeom prst="roundRect">
            <a:avLst>
              <a:gd name="adj" fmla="val 50000"/>
            </a:avLst>
          </a:prstGeom>
          <a:solidFill>
            <a:schemeClr val="bg1">
              <a:lumMod val="65000"/>
            </a:schemeClr>
          </a:solidFill>
          <a:ln>
            <a:noFill/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600"/>
          </a:p>
        </p:txBody>
      </p:sp>
      <p:grpSp>
        <p:nvGrpSpPr>
          <p:cNvPr id="27" name="组合 26"/>
          <p:cNvGrpSpPr/>
          <p:nvPr/>
        </p:nvGrpSpPr>
        <p:grpSpPr>
          <a:xfrm>
            <a:off x="5116982" y="5588227"/>
            <a:ext cx="728904" cy="729030"/>
            <a:chOff x="5054033" y="1695602"/>
            <a:chExt cx="765599" cy="765732"/>
          </a:xfrm>
        </p:grpSpPr>
        <p:sp>
          <p:nvSpPr>
            <p:cNvPr id="28" name="椭圆 27"/>
            <p:cNvSpPr>
              <a:spLocks noChangeArrowheads="1"/>
            </p:cNvSpPr>
            <p:nvPr/>
          </p:nvSpPr>
          <p:spPr bwMode="auto">
            <a:xfrm>
              <a:off x="5054033" y="1695602"/>
              <a:ext cx="765599" cy="765732"/>
            </a:xfrm>
            <a:prstGeom prst="roundRect">
              <a:avLst/>
            </a:prstGeom>
            <a:gradFill rotWithShape="1">
              <a:gsLst>
                <a:gs pos="63000">
                  <a:srgbClr val="ECECEC"/>
                </a:gs>
                <a:gs pos="100000">
                  <a:srgbClr val="F7F7F7"/>
                </a:gs>
                <a:gs pos="9000">
                  <a:srgbClr val="BEBEBE"/>
                </a:gs>
              </a:gsLst>
              <a:lin ang="7800000" scaled="0"/>
            </a:gradFill>
            <a:ln w="31750">
              <a:gradFill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7800000" scaled="0"/>
              </a:gradFill>
            </a:ln>
            <a:effectLst>
              <a:outerShdw blurRad="203200" dist="127000" dir="7200000" sx="102000" sy="102000" algn="ctr" rotWithShape="0">
                <a:schemeClr val="tx1">
                  <a:lumMod val="90000"/>
                  <a:lumOff val="10000"/>
                  <a:alpha val="40000"/>
                </a:schemeClr>
              </a:outerShdw>
            </a:effectLst>
          </p:spPr>
          <p:txBody>
            <a:bodyPr wrap="none" anchor="ctr"/>
            <a:lstStyle/>
            <a:p>
              <a:pPr latinLnBrk="1"/>
              <a:endParaRPr kumimoji="1" lang="zh-CN" altLang="zh-CN" sz="2600">
                <a:solidFill>
                  <a:srgbClr val="000000"/>
                </a:solidFill>
                <a:latin typeface="Gulim" panose="020B0600000101010101" charset="-127"/>
                <a:ea typeface="Gulim" panose="020B0600000101010101" charset="-127"/>
                <a:sym typeface="微软雅黑" panose="020B0503020204020204" pitchFamily="34" charset="-122"/>
              </a:endParaRPr>
            </a:p>
          </p:txBody>
        </p:sp>
        <p:sp>
          <p:nvSpPr>
            <p:cNvPr id="29" name="椭圆 28"/>
            <p:cNvSpPr>
              <a:spLocks noChangeArrowheads="1"/>
            </p:cNvSpPr>
            <p:nvPr/>
          </p:nvSpPr>
          <p:spPr bwMode="auto">
            <a:xfrm>
              <a:off x="5139119" y="1780703"/>
              <a:ext cx="595426" cy="595530"/>
            </a:xfrm>
            <a:prstGeom prst="roundRect">
              <a:avLst/>
            </a:prstGeom>
            <a:gradFill rotWithShape="1">
              <a:gsLst>
                <a:gs pos="93000">
                  <a:srgbClr val="ECECEC"/>
                </a:gs>
                <a:gs pos="66000">
                  <a:srgbClr val="F9F9F9"/>
                </a:gs>
                <a:gs pos="0">
                  <a:srgbClr val="D3D3D3"/>
                </a:gs>
              </a:gsLst>
              <a:lin ang="4200000" scaled="0"/>
            </a:gradFill>
            <a:ln w="28575">
              <a:gradFill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4200000" scaled="0"/>
              </a:gradFill>
            </a:ln>
            <a:effectLst>
              <a:outerShdw blurRad="203200" dist="127000" dir="3600000" sx="102000" sy="102000" algn="ctr" rotWithShape="0">
                <a:schemeClr val="tx1">
                  <a:lumMod val="90000"/>
                  <a:lumOff val="10000"/>
                  <a:alpha val="40000"/>
                </a:schemeClr>
              </a:outerShdw>
            </a:effectLst>
          </p:spPr>
          <p:txBody>
            <a:bodyPr wrap="none" anchor="ctr"/>
            <a:lstStyle/>
            <a:p>
              <a:pPr algn="ctr" latinLnBrk="1"/>
              <a:r>
                <a:rPr kumimoji="1" lang="en-US" altLang="zh-CN" sz="2600" dirty="0" smtClean="0">
                  <a:solidFill>
                    <a:schemeClr val="accent1"/>
                  </a:solidFill>
                  <a:latin typeface="Impact" panose="020B0806030902050204" pitchFamily="34" charset="0"/>
                  <a:ea typeface="Gulim" panose="020B0600000101010101" charset="-127"/>
                  <a:sym typeface="微软雅黑" panose="020B0503020204020204" pitchFamily="34" charset="-122"/>
                </a:rPr>
                <a:t>05</a:t>
              </a:r>
              <a:endParaRPr kumimoji="1" lang="zh-CN" altLang="zh-CN" sz="2600" dirty="0">
                <a:solidFill>
                  <a:schemeClr val="accent1"/>
                </a:solidFill>
                <a:latin typeface="Impact" panose="020B0806030902050204" pitchFamily="34" charset="0"/>
                <a:ea typeface="Gulim" panose="020B0600000101010101" charset="-127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6449914" y="4770296"/>
            <a:ext cx="728904" cy="729030"/>
            <a:chOff x="5054033" y="1695602"/>
            <a:chExt cx="765599" cy="765732"/>
          </a:xfrm>
        </p:grpSpPr>
        <p:sp>
          <p:nvSpPr>
            <p:cNvPr id="24" name="椭圆 27"/>
            <p:cNvSpPr>
              <a:spLocks noChangeArrowheads="1"/>
            </p:cNvSpPr>
            <p:nvPr/>
          </p:nvSpPr>
          <p:spPr bwMode="auto">
            <a:xfrm>
              <a:off x="5054033" y="1695602"/>
              <a:ext cx="765599" cy="765732"/>
            </a:xfrm>
            <a:prstGeom prst="roundRect">
              <a:avLst/>
            </a:prstGeom>
            <a:gradFill rotWithShape="1">
              <a:gsLst>
                <a:gs pos="63000">
                  <a:srgbClr val="ECECEC"/>
                </a:gs>
                <a:gs pos="100000">
                  <a:srgbClr val="F7F7F7"/>
                </a:gs>
                <a:gs pos="9000">
                  <a:srgbClr val="BEBEBE"/>
                </a:gs>
              </a:gsLst>
              <a:lin ang="7800000" scaled="0"/>
            </a:gradFill>
            <a:ln w="31750">
              <a:gradFill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7800000" scaled="0"/>
              </a:gradFill>
            </a:ln>
            <a:effectLst>
              <a:outerShdw blurRad="203200" dist="127000" dir="7200000" sx="102000" sy="102000" algn="ctr" rotWithShape="0">
                <a:schemeClr val="tx1">
                  <a:lumMod val="90000"/>
                  <a:lumOff val="10000"/>
                  <a:alpha val="40000"/>
                </a:schemeClr>
              </a:outerShdw>
            </a:effectLst>
          </p:spPr>
          <p:txBody>
            <a:bodyPr wrap="none" anchor="ctr"/>
            <a:lstStyle/>
            <a:p>
              <a:pPr latinLnBrk="1"/>
              <a:endParaRPr kumimoji="1" lang="zh-CN" altLang="zh-CN" sz="2600">
                <a:solidFill>
                  <a:srgbClr val="000000"/>
                </a:solidFill>
                <a:latin typeface="Gulim" panose="020B0600000101010101" charset="-127"/>
                <a:ea typeface="Gulim" panose="020B0600000101010101" charset="-127"/>
                <a:sym typeface="微软雅黑" panose="020B0503020204020204" pitchFamily="34" charset="-122"/>
              </a:endParaRPr>
            </a:p>
          </p:txBody>
        </p:sp>
        <p:sp>
          <p:nvSpPr>
            <p:cNvPr id="25" name="椭圆 28"/>
            <p:cNvSpPr>
              <a:spLocks noChangeArrowheads="1"/>
            </p:cNvSpPr>
            <p:nvPr/>
          </p:nvSpPr>
          <p:spPr bwMode="auto">
            <a:xfrm>
              <a:off x="5139119" y="1780703"/>
              <a:ext cx="595426" cy="595530"/>
            </a:xfrm>
            <a:prstGeom prst="roundRect">
              <a:avLst/>
            </a:prstGeom>
            <a:gradFill rotWithShape="1">
              <a:gsLst>
                <a:gs pos="93000">
                  <a:srgbClr val="ECECEC"/>
                </a:gs>
                <a:gs pos="66000">
                  <a:srgbClr val="F9F9F9"/>
                </a:gs>
                <a:gs pos="0">
                  <a:srgbClr val="D3D3D3"/>
                </a:gs>
              </a:gsLst>
              <a:lin ang="4200000" scaled="0"/>
            </a:gradFill>
            <a:ln w="28575">
              <a:gradFill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4200000" scaled="0"/>
              </a:gradFill>
            </a:ln>
            <a:effectLst>
              <a:outerShdw blurRad="203200" dist="127000" dir="3600000" sx="102000" sy="102000" algn="ctr" rotWithShape="0">
                <a:schemeClr val="tx1">
                  <a:lumMod val="90000"/>
                  <a:lumOff val="10000"/>
                  <a:alpha val="40000"/>
                </a:schemeClr>
              </a:outerShdw>
            </a:effectLst>
          </p:spPr>
          <p:txBody>
            <a:bodyPr wrap="none" anchor="ctr"/>
            <a:lstStyle/>
            <a:p>
              <a:pPr algn="ctr" latinLnBrk="1"/>
              <a:r>
                <a:rPr kumimoji="1" lang="en-US" altLang="zh-CN" sz="2600" dirty="0" smtClean="0">
                  <a:solidFill>
                    <a:schemeClr val="accent1"/>
                  </a:solidFill>
                  <a:latin typeface="Impact" panose="020B0806030902050204" pitchFamily="34" charset="0"/>
                  <a:ea typeface="Gulim" panose="020B0600000101010101" charset="-127"/>
                  <a:sym typeface="微软雅黑" panose="020B0503020204020204" pitchFamily="34" charset="-122"/>
                </a:rPr>
                <a:t>04</a:t>
              </a:r>
              <a:endParaRPr kumimoji="1" lang="zh-CN" altLang="zh-CN" sz="2600" dirty="0">
                <a:solidFill>
                  <a:schemeClr val="accent1"/>
                </a:solidFill>
                <a:latin typeface="Impact" panose="020B0806030902050204" pitchFamily="34" charset="0"/>
                <a:ea typeface="Gulim" panose="020B0600000101010101" charset="-127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6449914" y="3097056"/>
            <a:ext cx="728904" cy="729030"/>
            <a:chOff x="5054033" y="1695602"/>
            <a:chExt cx="765599" cy="765732"/>
          </a:xfrm>
        </p:grpSpPr>
        <p:sp>
          <p:nvSpPr>
            <p:cNvPr id="16" name="椭圆 27"/>
            <p:cNvSpPr>
              <a:spLocks noChangeArrowheads="1"/>
            </p:cNvSpPr>
            <p:nvPr/>
          </p:nvSpPr>
          <p:spPr bwMode="auto">
            <a:xfrm>
              <a:off x="5054033" y="1695602"/>
              <a:ext cx="765599" cy="765732"/>
            </a:xfrm>
            <a:prstGeom prst="roundRect">
              <a:avLst/>
            </a:prstGeom>
            <a:gradFill rotWithShape="1">
              <a:gsLst>
                <a:gs pos="63000">
                  <a:srgbClr val="ECECEC"/>
                </a:gs>
                <a:gs pos="100000">
                  <a:srgbClr val="F7F7F7"/>
                </a:gs>
                <a:gs pos="9000">
                  <a:srgbClr val="BEBEBE"/>
                </a:gs>
              </a:gsLst>
              <a:lin ang="7800000" scaled="0"/>
            </a:gradFill>
            <a:ln w="31750">
              <a:gradFill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7800000" scaled="0"/>
              </a:gradFill>
            </a:ln>
            <a:effectLst>
              <a:outerShdw blurRad="203200" dist="127000" dir="7200000" sx="102000" sy="102000" algn="ctr" rotWithShape="0">
                <a:schemeClr val="tx1">
                  <a:lumMod val="90000"/>
                  <a:lumOff val="10000"/>
                  <a:alpha val="40000"/>
                </a:schemeClr>
              </a:outerShdw>
            </a:effectLst>
          </p:spPr>
          <p:txBody>
            <a:bodyPr wrap="none" anchor="ctr"/>
            <a:lstStyle/>
            <a:p>
              <a:pPr latinLnBrk="1"/>
              <a:endParaRPr kumimoji="1" lang="zh-CN" altLang="zh-CN" sz="2600">
                <a:solidFill>
                  <a:srgbClr val="000000"/>
                </a:solidFill>
                <a:latin typeface="Gulim" panose="020B0600000101010101" charset="-127"/>
                <a:ea typeface="Gulim" panose="020B0600000101010101" charset="-127"/>
                <a:sym typeface="微软雅黑" panose="020B0503020204020204" pitchFamily="34" charset="-122"/>
              </a:endParaRPr>
            </a:p>
          </p:txBody>
        </p:sp>
        <p:sp>
          <p:nvSpPr>
            <p:cNvPr id="17" name="椭圆 28"/>
            <p:cNvSpPr>
              <a:spLocks noChangeArrowheads="1"/>
            </p:cNvSpPr>
            <p:nvPr/>
          </p:nvSpPr>
          <p:spPr bwMode="auto">
            <a:xfrm>
              <a:off x="5139119" y="1780703"/>
              <a:ext cx="595426" cy="595530"/>
            </a:xfrm>
            <a:prstGeom prst="roundRect">
              <a:avLst/>
            </a:prstGeom>
            <a:gradFill rotWithShape="1">
              <a:gsLst>
                <a:gs pos="93000">
                  <a:srgbClr val="ECECEC"/>
                </a:gs>
                <a:gs pos="66000">
                  <a:srgbClr val="F9F9F9"/>
                </a:gs>
                <a:gs pos="0">
                  <a:srgbClr val="D3D3D3"/>
                </a:gs>
              </a:gsLst>
              <a:lin ang="4200000" scaled="0"/>
            </a:gradFill>
            <a:ln w="28575">
              <a:gradFill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4200000" scaled="0"/>
              </a:gradFill>
            </a:ln>
            <a:effectLst>
              <a:outerShdw blurRad="203200" dist="127000" dir="3600000" sx="102000" sy="102000" algn="ctr" rotWithShape="0">
                <a:schemeClr val="tx1">
                  <a:lumMod val="90000"/>
                  <a:lumOff val="10000"/>
                  <a:alpha val="40000"/>
                </a:schemeClr>
              </a:outerShdw>
            </a:effectLst>
          </p:spPr>
          <p:txBody>
            <a:bodyPr wrap="none" anchor="ctr"/>
            <a:lstStyle/>
            <a:p>
              <a:pPr algn="ctr" latinLnBrk="1"/>
              <a:r>
                <a:rPr kumimoji="1" lang="en-US" altLang="zh-CN" sz="2600" dirty="0" smtClean="0">
                  <a:solidFill>
                    <a:schemeClr val="accent1"/>
                  </a:solidFill>
                  <a:latin typeface="Impact" panose="020B0806030902050204" pitchFamily="34" charset="0"/>
                  <a:ea typeface="Gulim" panose="020B0600000101010101" charset="-127"/>
                  <a:sym typeface="微软雅黑" panose="020B0503020204020204" pitchFamily="34" charset="-122"/>
                </a:rPr>
                <a:t>02</a:t>
              </a:r>
              <a:endParaRPr kumimoji="1" lang="zh-CN" altLang="zh-CN" sz="2600" dirty="0">
                <a:solidFill>
                  <a:schemeClr val="accent1"/>
                </a:solidFill>
                <a:latin typeface="Impact" panose="020B0806030902050204" pitchFamily="34" charset="0"/>
                <a:ea typeface="Gulim" panose="020B0600000101010101" charset="-127"/>
                <a:sym typeface="微软雅黑" panose="020B0503020204020204" pitchFamily="34" charset="-122"/>
              </a:endParaRPr>
            </a:p>
          </p:txBody>
        </p:sp>
      </p:grpSp>
      <p:sp>
        <p:nvSpPr>
          <p:cNvPr id="46" name="任意多边形 45"/>
          <p:cNvSpPr>
            <a:spLocks noChangeAspect="1"/>
          </p:cNvSpPr>
          <p:nvPr/>
        </p:nvSpPr>
        <p:spPr>
          <a:xfrm>
            <a:off x="10082377" y="3243317"/>
            <a:ext cx="402905" cy="260911"/>
          </a:xfrm>
          <a:custGeom>
            <a:avLst/>
            <a:gdLst>
              <a:gd name="connsiteX0" fmla="*/ 394600 w 789200"/>
              <a:gd name="connsiteY0" fmla="*/ 127591 h 511064"/>
              <a:gd name="connsiteX1" fmla="*/ 538741 w 789200"/>
              <a:gd name="connsiteY1" fmla="*/ 255532 h 511064"/>
              <a:gd name="connsiteX2" fmla="*/ 394600 w 789200"/>
              <a:gd name="connsiteY2" fmla="*/ 383473 h 511064"/>
              <a:gd name="connsiteX3" fmla="*/ 250459 w 789200"/>
              <a:gd name="connsiteY3" fmla="*/ 255532 h 511064"/>
              <a:gd name="connsiteX4" fmla="*/ 394600 w 789200"/>
              <a:gd name="connsiteY4" fmla="*/ 127591 h 511064"/>
              <a:gd name="connsiteX5" fmla="*/ 394600 w 789200"/>
              <a:gd name="connsiteY5" fmla="*/ 70132 h 511064"/>
              <a:gd name="connsiteX6" fmla="*/ 193000 w 789200"/>
              <a:gd name="connsiteY6" fmla="*/ 255532 h 511064"/>
              <a:gd name="connsiteX7" fmla="*/ 394600 w 789200"/>
              <a:gd name="connsiteY7" fmla="*/ 440932 h 511064"/>
              <a:gd name="connsiteX8" fmla="*/ 596200 w 789200"/>
              <a:gd name="connsiteY8" fmla="*/ 255532 h 511064"/>
              <a:gd name="connsiteX9" fmla="*/ 394600 w 789200"/>
              <a:gd name="connsiteY9" fmla="*/ 70132 h 511064"/>
              <a:gd name="connsiteX10" fmla="*/ 394600 w 789200"/>
              <a:gd name="connsiteY10" fmla="*/ 0 h 511064"/>
              <a:gd name="connsiteX11" fmla="*/ 754314 w 789200"/>
              <a:gd name="connsiteY11" fmla="*/ 191258 h 511064"/>
              <a:gd name="connsiteX12" fmla="*/ 789200 w 789200"/>
              <a:gd name="connsiteY12" fmla="*/ 255532 h 511064"/>
              <a:gd name="connsiteX13" fmla="*/ 754314 w 789200"/>
              <a:gd name="connsiteY13" fmla="*/ 319806 h 511064"/>
              <a:gd name="connsiteX14" fmla="*/ 394600 w 789200"/>
              <a:gd name="connsiteY14" fmla="*/ 511064 h 511064"/>
              <a:gd name="connsiteX15" fmla="*/ 34886 w 789200"/>
              <a:gd name="connsiteY15" fmla="*/ 319806 h 511064"/>
              <a:gd name="connsiteX16" fmla="*/ 0 w 789200"/>
              <a:gd name="connsiteY16" fmla="*/ 255532 h 511064"/>
              <a:gd name="connsiteX17" fmla="*/ 34886 w 789200"/>
              <a:gd name="connsiteY17" fmla="*/ 191258 h 511064"/>
              <a:gd name="connsiteX18" fmla="*/ 394600 w 789200"/>
              <a:gd name="connsiteY18" fmla="*/ 0 h 5110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789200" h="511064">
                <a:moveTo>
                  <a:pt x="394600" y="127591"/>
                </a:moveTo>
                <a:cubicBezTo>
                  <a:pt x="474207" y="127591"/>
                  <a:pt x="538741" y="184872"/>
                  <a:pt x="538741" y="255532"/>
                </a:cubicBezTo>
                <a:cubicBezTo>
                  <a:pt x="538741" y="326192"/>
                  <a:pt x="474207" y="383473"/>
                  <a:pt x="394600" y="383473"/>
                </a:cubicBezTo>
                <a:cubicBezTo>
                  <a:pt x="314993" y="383473"/>
                  <a:pt x="250459" y="326192"/>
                  <a:pt x="250459" y="255532"/>
                </a:cubicBezTo>
                <a:cubicBezTo>
                  <a:pt x="250459" y="184872"/>
                  <a:pt x="314993" y="127591"/>
                  <a:pt x="394600" y="127591"/>
                </a:cubicBezTo>
                <a:close/>
                <a:moveTo>
                  <a:pt x="394600" y="70132"/>
                </a:moveTo>
                <a:cubicBezTo>
                  <a:pt x="283259" y="70132"/>
                  <a:pt x="193000" y="153138"/>
                  <a:pt x="193000" y="255532"/>
                </a:cubicBezTo>
                <a:cubicBezTo>
                  <a:pt x="193000" y="357926"/>
                  <a:pt x="283259" y="440932"/>
                  <a:pt x="394600" y="440932"/>
                </a:cubicBezTo>
                <a:cubicBezTo>
                  <a:pt x="505941" y="440932"/>
                  <a:pt x="596200" y="357926"/>
                  <a:pt x="596200" y="255532"/>
                </a:cubicBezTo>
                <a:cubicBezTo>
                  <a:pt x="596200" y="153138"/>
                  <a:pt x="505941" y="70132"/>
                  <a:pt x="394600" y="70132"/>
                </a:cubicBezTo>
                <a:close/>
                <a:moveTo>
                  <a:pt x="394600" y="0"/>
                </a:moveTo>
                <a:cubicBezTo>
                  <a:pt x="544338" y="0"/>
                  <a:pt x="676357" y="75867"/>
                  <a:pt x="754314" y="191258"/>
                </a:cubicBezTo>
                <a:lnTo>
                  <a:pt x="789200" y="255532"/>
                </a:lnTo>
                <a:lnTo>
                  <a:pt x="754314" y="319806"/>
                </a:lnTo>
                <a:cubicBezTo>
                  <a:pt x="676357" y="435197"/>
                  <a:pt x="544338" y="511064"/>
                  <a:pt x="394600" y="511064"/>
                </a:cubicBezTo>
                <a:cubicBezTo>
                  <a:pt x="244862" y="511064"/>
                  <a:pt x="112843" y="435197"/>
                  <a:pt x="34886" y="319806"/>
                </a:cubicBezTo>
                <a:lnTo>
                  <a:pt x="0" y="255532"/>
                </a:lnTo>
                <a:lnTo>
                  <a:pt x="34886" y="191258"/>
                </a:lnTo>
                <a:cubicBezTo>
                  <a:pt x="112843" y="75867"/>
                  <a:pt x="244862" y="0"/>
                  <a:pt x="39460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6449914" y="1411378"/>
            <a:ext cx="728904" cy="729030"/>
            <a:chOff x="6449914" y="1312040"/>
            <a:chExt cx="728904" cy="729030"/>
          </a:xfrm>
        </p:grpSpPr>
        <p:grpSp>
          <p:nvGrpSpPr>
            <p:cNvPr id="9" name="组合 8"/>
            <p:cNvGrpSpPr/>
            <p:nvPr/>
          </p:nvGrpSpPr>
          <p:grpSpPr>
            <a:xfrm>
              <a:off x="6449914" y="1312040"/>
              <a:ext cx="728904" cy="729030"/>
              <a:chOff x="3495062" y="2195423"/>
              <a:chExt cx="1741709" cy="1742012"/>
            </a:xfrm>
          </p:grpSpPr>
          <p:sp>
            <p:nvSpPr>
              <p:cNvPr id="11" name="椭圆 27"/>
              <p:cNvSpPr>
                <a:spLocks noChangeArrowheads="1"/>
              </p:cNvSpPr>
              <p:nvPr/>
            </p:nvSpPr>
            <p:spPr bwMode="auto">
              <a:xfrm>
                <a:off x="3495062" y="2195423"/>
                <a:ext cx="1741709" cy="1742012"/>
              </a:xfrm>
              <a:prstGeom prst="roundRect">
                <a:avLst/>
              </a:prstGeom>
              <a:gradFill rotWithShape="1">
                <a:gsLst>
                  <a:gs pos="63000">
                    <a:srgbClr val="ECECEC"/>
                  </a:gs>
                  <a:gs pos="100000">
                    <a:srgbClr val="F7F7F7"/>
                  </a:gs>
                  <a:gs pos="9000">
                    <a:srgbClr val="BEBEBE"/>
                  </a:gs>
                </a:gsLst>
                <a:lin ang="7800000" scaled="0"/>
              </a:gradFill>
              <a:ln w="31750">
                <a:gradFill>
                  <a:gsLst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7800000" scaled="0"/>
                </a:gradFill>
              </a:ln>
              <a:effectLst>
                <a:outerShdw blurRad="203200" dist="127000" dir="7200000" sx="102000" sy="102000" algn="ctr" rotWithShape="0">
                  <a:schemeClr val="tx1">
                    <a:lumMod val="90000"/>
                    <a:lumOff val="10000"/>
                    <a:alpha val="40000"/>
                  </a:schemeClr>
                </a:outerShdw>
              </a:effectLst>
            </p:spPr>
            <p:txBody>
              <a:bodyPr wrap="none" anchor="ctr"/>
              <a:lstStyle/>
              <a:p>
                <a:pPr latinLnBrk="1"/>
                <a:endParaRPr kumimoji="1" lang="zh-CN" altLang="zh-CN" sz="2600">
                  <a:solidFill>
                    <a:srgbClr val="000000"/>
                  </a:solidFill>
                  <a:latin typeface="Gulim" panose="020B0600000101010101" charset="-127"/>
                  <a:ea typeface="Gulim" panose="020B0600000101010101" charset="-127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2" name="椭圆 28"/>
              <p:cNvSpPr>
                <a:spLocks noChangeArrowheads="1"/>
              </p:cNvSpPr>
              <p:nvPr/>
            </p:nvSpPr>
            <p:spPr bwMode="auto">
              <a:xfrm>
                <a:off x="3688630" y="2389025"/>
                <a:ext cx="1354572" cy="1354808"/>
              </a:xfrm>
              <a:prstGeom prst="roundRect">
                <a:avLst/>
              </a:prstGeom>
              <a:solidFill>
                <a:schemeClr val="accent1"/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26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48" name="Freeform 102"/>
            <p:cNvSpPr/>
            <p:nvPr/>
          </p:nvSpPr>
          <p:spPr bwMode="auto">
            <a:xfrm>
              <a:off x="6609297" y="1512518"/>
              <a:ext cx="384009" cy="337047"/>
            </a:xfrm>
            <a:custGeom>
              <a:avLst/>
              <a:gdLst>
                <a:gd name="T0" fmla="*/ 78 w 124"/>
                <a:gd name="T1" fmla="*/ 84 h 120"/>
                <a:gd name="T2" fmla="*/ 75 w 124"/>
                <a:gd name="T3" fmla="*/ 75 h 120"/>
                <a:gd name="T4" fmla="*/ 86 w 124"/>
                <a:gd name="T5" fmla="*/ 54 h 120"/>
                <a:gd name="T6" fmla="*/ 89 w 124"/>
                <a:gd name="T7" fmla="*/ 37 h 120"/>
                <a:gd name="T8" fmla="*/ 62 w 124"/>
                <a:gd name="T9" fmla="*/ 0 h 120"/>
                <a:gd name="T10" fmla="*/ 36 w 124"/>
                <a:gd name="T11" fmla="*/ 37 h 120"/>
                <a:gd name="T12" fmla="*/ 39 w 124"/>
                <a:gd name="T13" fmla="*/ 54 h 120"/>
                <a:gd name="T14" fmla="*/ 50 w 124"/>
                <a:gd name="T15" fmla="*/ 75 h 120"/>
                <a:gd name="T16" fmla="*/ 47 w 124"/>
                <a:gd name="T17" fmla="*/ 84 h 120"/>
                <a:gd name="T18" fmla="*/ 0 w 124"/>
                <a:gd name="T19" fmla="*/ 120 h 120"/>
                <a:gd name="T20" fmla="*/ 62 w 124"/>
                <a:gd name="T21" fmla="*/ 120 h 120"/>
                <a:gd name="T22" fmla="*/ 124 w 124"/>
                <a:gd name="T23" fmla="*/ 120 h 120"/>
                <a:gd name="T24" fmla="*/ 78 w 124"/>
                <a:gd name="T25" fmla="*/ 84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4" h="120">
                  <a:moveTo>
                    <a:pt x="78" y="84"/>
                  </a:moveTo>
                  <a:cubicBezTo>
                    <a:pt x="75" y="84"/>
                    <a:pt x="75" y="75"/>
                    <a:pt x="75" y="75"/>
                  </a:cubicBezTo>
                  <a:cubicBezTo>
                    <a:pt x="75" y="75"/>
                    <a:pt x="84" y="66"/>
                    <a:pt x="86" y="54"/>
                  </a:cubicBezTo>
                  <a:cubicBezTo>
                    <a:pt x="91" y="54"/>
                    <a:pt x="94" y="42"/>
                    <a:pt x="89" y="37"/>
                  </a:cubicBezTo>
                  <a:cubicBezTo>
                    <a:pt x="89" y="32"/>
                    <a:pt x="96" y="0"/>
                    <a:pt x="62" y="0"/>
                  </a:cubicBezTo>
                  <a:cubicBezTo>
                    <a:pt x="29" y="0"/>
                    <a:pt x="36" y="32"/>
                    <a:pt x="36" y="37"/>
                  </a:cubicBezTo>
                  <a:cubicBezTo>
                    <a:pt x="31" y="42"/>
                    <a:pt x="34" y="54"/>
                    <a:pt x="39" y="54"/>
                  </a:cubicBezTo>
                  <a:cubicBezTo>
                    <a:pt x="41" y="66"/>
                    <a:pt x="50" y="75"/>
                    <a:pt x="50" y="75"/>
                  </a:cubicBezTo>
                  <a:cubicBezTo>
                    <a:pt x="50" y="75"/>
                    <a:pt x="50" y="84"/>
                    <a:pt x="47" y="84"/>
                  </a:cubicBezTo>
                  <a:cubicBezTo>
                    <a:pt x="37" y="86"/>
                    <a:pt x="0" y="102"/>
                    <a:pt x="0" y="120"/>
                  </a:cubicBezTo>
                  <a:cubicBezTo>
                    <a:pt x="62" y="120"/>
                    <a:pt x="62" y="120"/>
                    <a:pt x="62" y="120"/>
                  </a:cubicBezTo>
                  <a:cubicBezTo>
                    <a:pt x="124" y="120"/>
                    <a:pt x="124" y="120"/>
                    <a:pt x="124" y="120"/>
                  </a:cubicBezTo>
                  <a:cubicBezTo>
                    <a:pt x="124" y="102"/>
                    <a:pt x="88" y="86"/>
                    <a:pt x="78" y="8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</p:grpSp>
      <p:sp>
        <p:nvSpPr>
          <p:cNvPr id="42" name="Freeform 206"/>
          <p:cNvSpPr>
            <a:spLocks noChangeAspect="1"/>
          </p:cNvSpPr>
          <p:nvPr/>
        </p:nvSpPr>
        <p:spPr bwMode="auto">
          <a:xfrm>
            <a:off x="1796269" y="2423937"/>
            <a:ext cx="237621" cy="365547"/>
          </a:xfrm>
          <a:custGeom>
            <a:avLst/>
            <a:gdLst>
              <a:gd name="T0" fmla="*/ 56 w 133"/>
              <a:gd name="T1" fmla="*/ 0 h 246"/>
              <a:gd name="T2" fmla="*/ 121 w 133"/>
              <a:gd name="T3" fmla="*/ 0 h 246"/>
              <a:gd name="T4" fmla="*/ 121 w 133"/>
              <a:gd name="T5" fmla="*/ 41 h 246"/>
              <a:gd name="T6" fmla="*/ 108 w 133"/>
              <a:gd name="T7" fmla="*/ 41 h 246"/>
              <a:gd name="T8" fmla="*/ 133 w 133"/>
              <a:gd name="T9" fmla="*/ 202 h 246"/>
              <a:gd name="T10" fmla="*/ 90 w 133"/>
              <a:gd name="T11" fmla="*/ 246 h 246"/>
              <a:gd name="T12" fmla="*/ 41 w 133"/>
              <a:gd name="T13" fmla="*/ 205 h 246"/>
              <a:gd name="T14" fmla="*/ 56 w 133"/>
              <a:gd name="T15" fmla="*/ 116 h 246"/>
              <a:gd name="T16" fmla="*/ 11 w 133"/>
              <a:gd name="T17" fmla="*/ 155 h 246"/>
              <a:gd name="T18" fmla="*/ 0 w 133"/>
              <a:gd name="T19" fmla="*/ 140 h 246"/>
              <a:gd name="T20" fmla="*/ 64 w 133"/>
              <a:gd name="T21" fmla="*/ 71 h 246"/>
              <a:gd name="T22" fmla="*/ 69 w 133"/>
              <a:gd name="T23" fmla="*/ 41 h 246"/>
              <a:gd name="T24" fmla="*/ 56 w 133"/>
              <a:gd name="T25" fmla="*/ 41 h 246"/>
              <a:gd name="T26" fmla="*/ 56 w 133"/>
              <a:gd name="T27" fmla="*/ 0 h 2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33" h="246">
                <a:moveTo>
                  <a:pt x="56" y="0"/>
                </a:moveTo>
                <a:lnTo>
                  <a:pt x="121" y="0"/>
                </a:lnTo>
                <a:lnTo>
                  <a:pt x="121" y="41"/>
                </a:lnTo>
                <a:lnTo>
                  <a:pt x="108" y="41"/>
                </a:lnTo>
                <a:lnTo>
                  <a:pt x="133" y="202"/>
                </a:lnTo>
                <a:lnTo>
                  <a:pt x="90" y="246"/>
                </a:lnTo>
                <a:lnTo>
                  <a:pt x="41" y="205"/>
                </a:lnTo>
                <a:lnTo>
                  <a:pt x="56" y="116"/>
                </a:lnTo>
                <a:lnTo>
                  <a:pt x="11" y="155"/>
                </a:lnTo>
                <a:lnTo>
                  <a:pt x="0" y="140"/>
                </a:lnTo>
                <a:lnTo>
                  <a:pt x="64" y="71"/>
                </a:lnTo>
                <a:lnTo>
                  <a:pt x="69" y="41"/>
                </a:lnTo>
                <a:lnTo>
                  <a:pt x="56" y="41"/>
                </a:lnTo>
                <a:lnTo>
                  <a:pt x="56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algn="ctr"/>
            <a:endParaRPr lang="zh-CN" altLang="en-US"/>
          </a:p>
        </p:txBody>
      </p:sp>
      <p:sp>
        <p:nvSpPr>
          <p:cNvPr id="53" name="矩形 52"/>
          <p:cNvSpPr/>
          <p:nvPr/>
        </p:nvSpPr>
        <p:spPr>
          <a:xfrm>
            <a:off x="2137448" y="2356998"/>
            <a:ext cx="2334393" cy="400101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</a:t>
            </a:r>
            <a:r>
              <a:rPr lang="zh-CN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2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矩形 47"/>
          <p:cNvSpPr>
            <a:spLocks noChangeArrowheads="1"/>
          </p:cNvSpPr>
          <p:nvPr/>
        </p:nvSpPr>
        <p:spPr bwMode="auto">
          <a:xfrm>
            <a:off x="2137448" y="2720331"/>
            <a:ext cx="2886570" cy="566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的描述说明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62" name="矩形 61"/>
          <p:cNvSpPr/>
          <p:nvPr/>
        </p:nvSpPr>
        <p:spPr>
          <a:xfrm>
            <a:off x="2137448" y="4024892"/>
            <a:ext cx="2334393" cy="400101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</a:t>
            </a:r>
            <a:r>
              <a:rPr lang="zh-CN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2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3" name="矩形 47"/>
          <p:cNvSpPr>
            <a:spLocks noChangeArrowheads="1"/>
          </p:cNvSpPr>
          <p:nvPr/>
        </p:nvSpPr>
        <p:spPr bwMode="auto">
          <a:xfrm>
            <a:off x="2137448" y="4388225"/>
            <a:ext cx="2886570" cy="566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的描述说明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39" name="Freeform 55"/>
          <p:cNvSpPr>
            <a:spLocks noChangeAspect="1" noEditPoints="1"/>
          </p:cNvSpPr>
          <p:nvPr/>
        </p:nvSpPr>
        <p:spPr bwMode="auto">
          <a:xfrm>
            <a:off x="1760657" y="4097347"/>
            <a:ext cx="308845" cy="355532"/>
          </a:xfrm>
          <a:custGeom>
            <a:avLst/>
            <a:gdLst>
              <a:gd name="T0" fmla="*/ 83 w 129"/>
              <a:gd name="T1" fmla="*/ 92 h 135"/>
              <a:gd name="T2" fmla="*/ 127 w 129"/>
              <a:gd name="T3" fmla="*/ 26 h 135"/>
              <a:gd name="T4" fmla="*/ 127 w 129"/>
              <a:gd name="T5" fmla="*/ 21 h 135"/>
              <a:gd name="T6" fmla="*/ 117 w 129"/>
              <a:gd name="T7" fmla="*/ 10 h 135"/>
              <a:gd name="T8" fmla="*/ 112 w 129"/>
              <a:gd name="T9" fmla="*/ 10 h 135"/>
              <a:gd name="T10" fmla="*/ 107 w 129"/>
              <a:gd name="T11" fmla="*/ 16 h 135"/>
              <a:gd name="T12" fmla="*/ 101 w 129"/>
              <a:gd name="T13" fmla="*/ 16 h 135"/>
              <a:gd name="T14" fmla="*/ 101 w 129"/>
              <a:gd name="T15" fmla="*/ 0 h 135"/>
              <a:gd name="T16" fmla="*/ 27 w 129"/>
              <a:gd name="T17" fmla="*/ 0 h 135"/>
              <a:gd name="T18" fmla="*/ 27 w 129"/>
              <a:gd name="T19" fmla="*/ 16 h 135"/>
              <a:gd name="T20" fmla="*/ 22 w 129"/>
              <a:gd name="T21" fmla="*/ 16 h 135"/>
              <a:gd name="T22" fmla="*/ 17 w 129"/>
              <a:gd name="T23" fmla="*/ 10 h 135"/>
              <a:gd name="T24" fmla="*/ 12 w 129"/>
              <a:gd name="T25" fmla="*/ 10 h 135"/>
              <a:gd name="T26" fmla="*/ 1 w 129"/>
              <a:gd name="T27" fmla="*/ 21 h 135"/>
              <a:gd name="T28" fmla="*/ 1 w 129"/>
              <a:gd name="T29" fmla="*/ 26 h 135"/>
              <a:gd name="T30" fmla="*/ 46 w 129"/>
              <a:gd name="T31" fmla="*/ 92 h 135"/>
              <a:gd name="T32" fmla="*/ 59 w 129"/>
              <a:gd name="T33" fmla="*/ 98 h 135"/>
              <a:gd name="T34" fmla="*/ 59 w 129"/>
              <a:gd name="T35" fmla="*/ 103 h 135"/>
              <a:gd name="T36" fmla="*/ 54 w 129"/>
              <a:gd name="T37" fmla="*/ 106 h 135"/>
              <a:gd name="T38" fmla="*/ 59 w 129"/>
              <a:gd name="T39" fmla="*/ 108 h 135"/>
              <a:gd name="T40" fmla="*/ 59 w 129"/>
              <a:gd name="T41" fmla="*/ 114 h 135"/>
              <a:gd name="T42" fmla="*/ 54 w 129"/>
              <a:gd name="T43" fmla="*/ 119 h 135"/>
              <a:gd name="T44" fmla="*/ 48 w 129"/>
              <a:gd name="T45" fmla="*/ 124 h 135"/>
              <a:gd name="T46" fmla="*/ 43 w 129"/>
              <a:gd name="T47" fmla="*/ 129 h 135"/>
              <a:gd name="T48" fmla="*/ 49 w 129"/>
              <a:gd name="T49" fmla="*/ 135 h 135"/>
              <a:gd name="T50" fmla="*/ 80 w 129"/>
              <a:gd name="T51" fmla="*/ 135 h 135"/>
              <a:gd name="T52" fmla="*/ 85 w 129"/>
              <a:gd name="T53" fmla="*/ 129 h 135"/>
              <a:gd name="T54" fmla="*/ 80 w 129"/>
              <a:gd name="T55" fmla="*/ 124 h 135"/>
              <a:gd name="T56" fmla="*/ 74 w 129"/>
              <a:gd name="T57" fmla="*/ 119 h 135"/>
              <a:gd name="T58" fmla="*/ 69 w 129"/>
              <a:gd name="T59" fmla="*/ 114 h 135"/>
              <a:gd name="T60" fmla="*/ 69 w 129"/>
              <a:gd name="T61" fmla="*/ 108 h 135"/>
              <a:gd name="T62" fmla="*/ 75 w 129"/>
              <a:gd name="T63" fmla="*/ 106 h 135"/>
              <a:gd name="T64" fmla="*/ 69 w 129"/>
              <a:gd name="T65" fmla="*/ 103 h 135"/>
              <a:gd name="T66" fmla="*/ 69 w 129"/>
              <a:gd name="T67" fmla="*/ 98 h 135"/>
              <a:gd name="T68" fmla="*/ 83 w 129"/>
              <a:gd name="T69" fmla="*/ 92 h 135"/>
              <a:gd name="T70" fmla="*/ 101 w 129"/>
              <a:gd name="T71" fmla="*/ 21 h 135"/>
              <a:gd name="T72" fmla="*/ 107 w 129"/>
              <a:gd name="T73" fmla="*/ 21 h 135"/>
              <a:gd name="T74" fmla="*/ 112 w 129"/>
              <a:gd name="T75" fmla="*/ 16 h 135"/>
              <a:gd name="T76" fmla="*/ 117 w 129"/>
              <a:gd name="T77" fmla="*/ 21 h 135"/>
              <a:gd name="T78" fmla="*/ 117 w 129"/>
              <a:gd name="T79" fmla="*/ 26 h 135"/>
              <a:gd name="T80" fmla="*/ 91 w 129"/>
              <a:gd name="T81" fmla="*/ 71 h 135"/>
              <a:gd name="T82" fmla="*/ 101 w 129"/>
              <a:gd name="T83" fmla="*/ 21 h 135"/>
              <a:gd name="T84" fmla="*/ 36 w 129"/>
              <a:gd name="T85" fmla="*/ 72 h 135"/>
              <a:gd name="T86" fmla="*/ 10 w 129"/>
              <a:gd name="T87" fmla="*/ 27 h 135"/>
              <a:gd name="T88" fmla="*/ 10 w 129"/>
              <a:gd name="T89" fmla="*/ 22 h 135"/>
              <a:gd name="T90" fmla="*/ 15 w 129"/>
              <a:gd name="T91" fmla="*/ 17 h 135"/>
              <a:gd name="T92" fmla="*/ 20 w 129"/>
              <a:gd name="T93" fmla="*/ 22 h 135"/>
              <a:gd name="T94" fmla="*/ 26 w 129"/>
              <a:gd name="T95" fmla="*/ 22 h 135"/>
              <a:gd name="T96" fmla="*/ 36 w 129"/>
              <a:gd name="T97" fmla="*/ 72 h 1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29" h="135">
                <a:moveTo>
                  <a:pt x="83" y="92"/>
                </a:moveTo>
                <a:cubicBezTo>
                  <a:pt x="129" y="63"/>
                  <a:pt x="127" y="26"/>
                  <a:pt x="127" y="26"/>
                </a:cubicBezTo>
                <a:cubicBezTo>
                  <a:pt x="127" y="21"/>
                  <a:pt x="127" y="21"/>
                  <a:pt x="127" y="21"/>
                </a:cubicBezTo>
                <a:cubicBezTo>
                  <a:pt x="127" y="21"/>
                  <a:pt x="128" y="10"/>
                  <a:pt x="117" y="10"/>
                </a:cubicBezTo>
                <a:cubicBezTo>
                  <a:pt x="114" y="10"/>
                  <a:pt x="112" y="10"/>
                  <a:pt x="112" y="10"/>
                </a:cubicBezTo>
                <a:cubicBezTo>
                  <a:pt x="107" y="10"/>
                  <a:pt x="107" y="16"/>
                  <a:pt x="107" y="16"/>
                </a:cubicBezTo>
                <a:cubicBezTo>
                  <a:pt x="107" y="16"/>
                  <a:pt x="104" y="16"/>
                  <a:pt x="101" y="16"/>
                </a:cubicBezTo>
                <a:cubicBezTo>
                  <a:pt x="101" y="12"/>
                  <a:pt x="101" y="0"/>
                  <a:pt x="101" y="0"/>
                </a:cubicBezTo>
                <a:cubicBezTo>
                  <a:pt x="56" y="7"/>
                  <a:pt x="27" y="0"/>
                  <a:pt x="27" y="0"/>
                </a:cubicBezTo>
                <a:cubicBezTo>
                  <a:pt x="27" y="16"/>
                  <a:pt x="27" y="16"/>
                  <a:pt x="27" y="16"/>
                </a:cubicBezTo>
                <a:cubicBezTo>
                  <a:pt x="23" y="16"/>
                  <a:pt x="22" y="16"/>
                  <a:pt x="22" y="16"/>
                </a:cubicBezTo>
                <a:cubicBezTo>
                  <a:pt x="22" y="16"/>
                  <a:pt x="22" y="10"/>
                  <a:pt x="17" y="10"/>
                </a:cubicBezTo>
                <a:cubicBezTo>
                  <a:pt x="17" y="10"/>
                  <a:pt x="15" y="10"/>
                  <a:pt x="12" y="10"/>
                </a:cubicBezTo>
                <a:cubicBezTo>
                  <a:pt x="1" y="10"/>
                  <a:pt x="1" y="21"/>
                  <a:pt x="1" y="21"/>
                </a:cubicBezTo>
                <a:cubicBezTo>
                  <a:pt x="1" y="26"/>
                  <a:pt x="1" y="26"/>
                  <a:pt x="1" y="26"/>
                </a:cubicBezTo>
                <a:cubicBezTo>
                  <a:pt x="1" y="26"/>
                  <a:pt x="0" y="63"/>
                  <a:pt x="46" y="92"/>
                </a:cubicBezTo>
                <a:cubicBezTo>
                  <a:pt x="46" y="92"/>
                  <a:pt x="52" y="98"/>
                  <a:pt x="59" y="98"/>
                </a:cubicBezTo>
                <a:cubicBezTo>
                  <a:pt x="59" y="103"/>
                  <a:pt x="59" y="103"/>
                  <a:pt x="59" y="103"/>
                </a:cubicBezTo>
                <a:cubicBezTo>
                  <a:pt x="59" y="103"/>
                  <a:pt x="54" y="103"/>
                  <a:pt x="54" y="106"/>
                </a:cubicBezTo>
                <a:cubicBezTo>
                  <a:pt x="54" y="109"/>
                  <a:pt x="59" y="108"/>
                  <a:pt x="59" y="108"/>
                </a:cubicBezTo>
                <a:cubicBezTo>
                  <a:pt x="59" y="114"/>
                  <a:pt x="59" y="114"/>
                  <a:pt x="59" y="114"/>
                </a:cubicBezTo>
                <a:cubicBezTo>
                  <a:pt x="59" y="114"/>
                  <a:pt x="58" y="119"/>
                  <a:pt x="54" y="119"/>
                </a:cubicBezTo>
                <a:cubicBezTo>
                  <a:pt x="54" y="124"/>
                  <a:pt x="48" y="124"/>
                  <a:pt x="48" y="124"/>
                </a:cubicBezTo>
                <a:cubicBezTo>
                  <a:pt x="48" y="124"/>
                  <a:pt x="43" y="125"/>
                  <a:pt x="43" y="129"/>
                </a:cubicBezTo>
                <a:cubicBezTo>
                  <a:pt x="43" y="129"/>
                  <a:pt x="42" y="135"/>
                  <a:pt x="49" y="135"/>
                </a:cubicBezTo>
                <a:cubicBezTo>
                  <a:pt x="56" y="135"/>
                  <a:pt x="80" y="135"/>
                  <a:pt x="80" y="135"/>
                </a:cubicBezTo>
                <a:cubicBezTo>
                  <a:pt x="85" y="135"/>
                  <a:pt x="85" y="129"/>
                  <a:pt x="85" y="129"/>
                </a:cubicBezTo>
                <a:cubicBezTo>
                  <a:pt x="85" y="129"/>
                  <a:pt x="85" y="124"/>
                  <a:pt x="80" y="124"/>
                </a:cubicBezTo>
                <a:cubicBezTo>
                  <a:pt x="74" y="124"/>
                  <a:pt x="74" y="119"/>
                  <a:pt x="74" y="119"/>
                </a:cubicBezTo>
                <a:cubicBezTo>
                  <a:pt x="74" y="119"/>
                  <a:pt x="69" y="119"/>
                  <a:pt x="69" y="114"/>
                </a:cubicBezTo>
                <a:cubicBezTo>
                  <a:pt x="69" y="108"/>
                  <a:pt x="69" y="108"/>
                  <a:pt x="69" y="108"/>
                </a:cubicBezTo>
                <a:cubicBezTo>
                  <a:pt x="69" y="108"/>
                  <a:pt x="75" y="109"/>
                  <a:pt x="75" y="106"/>
                </a:cubicBezTo>
                <a:cubicBezTo>
                  <a:pt x="75" y="103"/>
                  <a:pt x="69" y="103"/>
                  <a:pt x="69" y="103"/>
                </a:cubicBezTo>
                <a:cubicBezTo>
                  <a:pt x="69" y="98"/>
                  <a:pt x="69" y="98"/>
                  <a:pt x="69" y="98"/>
                </a:cubicBezTo>
                <a:cubicBezTo>
                  <a:pt x="75" y="98"/>
                  <a:pt x="79" y="96"/>
                  <a:pt x="83" y="92"/>
                </a:cubicBezTo>
                <a:close/>
                <a:moveTo>
                  <a:pt x="101" y="21"/>
                </a:moveTo>
                <a:cubicBezTo>
                  <a:pt x="103" y="21"/>
                  <a:pt x="107" y="21"/>
                  <a:pt x="107" y="21"/>
                </a:cubicBezTo>
                <a:cubicBezTo>
                  <a:pt x="112" y="21"/>
                  <a:pt x="112" y="16"/>
                  <a:pt x="112" y="16"/>
                </a:cubicBezTo>
                <a:cubicBezTo>
                  <a:pt x="117" y="16"/>
                  <a:pt x="117" y="21"/>
                  <a:pt x="117" y="21"/>
                </a:cubicBezTo>
                <a:cubicBezTo>
                  <a:pt x="117" y="26"/>
                  <a:pt x="117" y="26"/>
                  <a:pt x="117" y="26"/>
                </a:cubicBezTo>
                <a:cubicBezTo>
                  <a:pt x="117" y="26"/>
                  <a:pt x="116" y="47"/>
                  <a:pt x="91" y="71"/>
                </a:cubicBezTo>
                <a:cubicBezTo>
                  <a:pt x="96" y="61"/>
                  <a:pt x="101" y="38"/>
                  <a:pt x="101" y="21"/>
                </a:cubicBezTo>
                <a:close/>
                <a:moveTo>
                  <a:pt x="36" y="72"/>
                </a:moveTo>
                <a:cubicBezTo>
                  <a:pt x="11" y="48"/>
                  <a:pt x="10" y="27"/>
                  <a:pt x="10" y="27"/>
                </a:cubicBezTo>
                <a:cubicBezTo>
                  <a:pt x="10" y="22"/>
                  <a:pt x="10" y="22"/>
                  <a:pt x="10" y="22"/>
                </a:cubicBezTo>
                <a:cubicBezTo>
                  <a:pt x="10" y="22"/>
                  <a:pt x="10" y="17"/>
                  <a:pt x="15" y="17"/>
                </a:cubicBezTo>
                <a:cubicBezTo>
                  <a:pt x="15" y="17"/>
                  <a:pt x="15" y="22"/>
                  <a:pt x="20" y="22"/>
                </a:cubicBezTo>
                <a:cubicBezTo>
                  <a:pt x="20" y="22"/>
                  <a:pt x="24" y="22"/>
                  <a:pt x="26" y="22"/>
                </a:cubicBezTo>
                <a:cubicBezTo>
                  <a:pt x="26" y="39"/>
                  <a:pt x="30" y="62"/>
                  <a:pt x="36" y="7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algn="ctr"/>
            <a:endParaRPr lang="en-US"/>
          </a:p>
        </p:txBody>
      </p:sp>
      <p:cxnSp>
        <p:nvCxnSpPr>
          <p:cNvPr id="7" name="直接连接符 6"/>
          <p:cNvCxnSpPr/>
          <p:nvPr/>
        </p:nvCxnSpPr>
        <p:spPr>
          <a:xfrm flipH="1">
            <a:off x="1730277" y="2277948"/>
            <a:ext cx="3233610" cy="0"/>
          </a:xfrm>
          <a:prstGeom prst="line">
            <a:avLst/>
          </a:prstGeom>
          <a:ln w="19050">
            <a:solidFill>
              <a:schemeClr val="bg1"/>
            </a:solidFill>
            <a:prstDash val="dash"/>
            <a:tailEnd type="oval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直接连接符 59"/>
          <p:cNvCxnSpPr/>
          <p:nvPr/>
        </p:nvCxnSpPr>
        <p:spPr>
          <a:xfrm flipH="1">
            <a:off x="1730277" y="3945842"/>
            <a:ext cx="3233610" cy="0"/>
          </a:xfrm>
          <a:prstGeom prst="line">
            <a:avLst/>
          </a:prstGeom>
          <a:ln w="19050">
            <a:solidFill>
              <a:schemeClr val="bg1"/>
            </a:solidFill>
            <a:prstDash val="dash"/>
            <a:tailEnd type="oval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直接连接符 66"/>
          <p:cNvCxnSpPr/>
          <p:nvPr/>
        </p:nvCxnSpPr>
        <p:spPr>
          <a:xfrm flipH="1">
            <a:off x="1730277" y="5588227"/>
            <a:ext cx="3233610" cy="0"/>
          </a:xfrm>
          <a:prstGeom prst="line">
            <a:avLst/>
          </a:prstGeom>
          <a:ln w="19050">
            <a:solidFill>
              <a:schemeClr val="bg1"/>
            </a:solidFill>
            <a:prstDash val="dash"/>
            <a:tailEnd type="oval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矩形 68"/>
          <p:cNvSpPr/>
          <p:nvPr/>
        </p:nvSpPr>
        <p:spPr>
          <a:xfrm>
            <a:off x="2137448" y="5667277"/>
            <a:ext cx="2334393" cy="400101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</a:t>
            </a:r>
            <a:r>
              <a:rPr lang="zh-CN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2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0" name="矩形 47"/>
          <p:cNvSpPr>
            <a:spLocks noChangeArrowheads="1"/>
          </p:cNvSpPr>
          <p:nvPr/>
        </p:nvSpPr>
        <p:spPr bwMode="auto">
          <a:xfrm>
            <a:off x="2137448" y="6030610"/>
            <a:ext cx="2886570" cy="566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的描述说明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52" name="Freeform 203"/>
          <p:cNvSpPr>
            <a:spLocks noChangeAspect="1" noEditPoints="1"/>
          </p:cNvSpPr>
          <p:nvPr/>
        </p:nvSpPr>
        <p:spPr bwMode="auto">
          <a:xfrm>
            <a:off x="1764630" y="5709679"/>
            <a:ext cx="291960" cy="357040"/>
          </a:xfrm>
          <a:custGeom>
            <a:avLst/>
            <a:gdLst>
              <a:gd name="T0" fmla="*/ 88 w 218"/>
              <a:gd name="T1" fmla="*/ 43 h 209"/>
              <a:gd name="T2" fmla="*/ 36 w 218"/>
              <a:gd name="T3" fmla="*/ 43 h 209"/>
              <a:gd name="T4" fmla="*/ 26 w 218"/>
              <a:gd name="T5" fmla="*/ 57 h 209"/>
              <a:gd name="T6" fmla="*/ 36 w 218"/>
              <a:gd name="T7" fmla="*/ 71 h 209"/>
              <a:gd name="T8" fmla="*/ 88 w 218"/>
              <a:gd name="T9" fmla="*/ 71 h 209"/>
              <a:gd name="T10" fmla="*/ 88 w 218"/>
              <a:gd name="T11" fmla="*/ 43 h 209"/>
              <a:gd name="T12" fmla="*/ 88 w 218"/>
              <a:gd name="T13" fmla="*/ 43 h 209"/>
              <a:gd name="T14" fmla="*/ 126 w 218"/>
              <a:gd name="T15" fmla="*/ 71 h 209"/>
              <a:gd name="T16" fmla="*/ 187 w 218"/>
              <a:gd name="T17" fmla="*/ 71 h 209"/>
              <a:gd name="T18" fmla="*/ 194 w 218"/>
              <a:gd name="T19" fmla="*/ 71 h 209"/>
              <a:gd name="T20" fmla="*/ 197 w 218"/>
              <a:gd name="T21" fmla="*/ 76 h 209"/>
              <a:gd name="T22" fmla="*/ 213 w 218"/>
              <a:gd name="T23" fmla="*/ 102 h 209"/>
              <a:gd name="T24" fmla="*/ 218 w 218"/>
              <a:gd name="T25" fmla="*/ 109 h 209"/>
              <a:gd name="T26" fmla="*/ 213 w 218"/>
              <a:gd name="T27" fmla="*/ 114 h 209"/>
              <a:gd name="T28" fmla="*/ 197 w 218"/>
              <a:gd name="T29" fmla="*/ 140 h 209"/>
              <a:gd name="T30" fmla="*/ 194 w 218"/>
              <a:gd name="T31" fmla="*/ 147 h 209"/>
              <a:gd name="T32" fmla="*/ 187 w 218"/>
              <a:gd name="T33" fmla="*/ 147 h 209"/>
              <a:gd name="T34" fmla="*/ 126 w 218"/>
              <a:gd name="T35" fmla="*/ 147 h 209"/>
              <a:gd name="T36" fmla="*/ 126 w 218"/>
              <a:gd name="T37" fmla="*/ 180 h 209"/>
              <a:gd name="T38" fmla="*/ 180 w 218"/>
              <a:gd name="T39" fmla="*/ 180 h 209"/>
              <a:gd name="T40" fmla="*/ 180 w 218"/>
              <a:gd name="T41" fmla="*/ 209 h 209"/>
              <a:gd name="T42" fmla="*/ 40 w 218"/>
              <a:gd name="T43" fmla="*/ 209 h 209"/>
              <a:gd name="T44" fmla="*/ 40 w 218"/>
              <a:gd name="T45" fmla="*/ 180 h 209"/>
              <a:gd name="T46" fmla="*/ 90 w 218"/>
              <a:gd name="T47" fmla="*/ 180 h 209"/>
              <a:gd name="T48" fmla="*/ 90 w 218"/>
              <a:gd name="T49" fmla="*/ 95 h 209"/>
              <a:gd name="T50" fmla="*/ 29 w 218"/>
              <a:gd name="T51" fmla="*/ 95 h 209"/>
              <a:gd name="T52" fmla="*/ 22 w 218"/>
              <a:gd name="T53" fmla="*/ 95 h 209"/>
              <a:gd name="T54" fmla="*/ 19 w 218"/>
              <a:gd name="T55" fmla="*/ 88 h 209"/>
              <a:gd name="T56" fmla="*/ 3 w 218"/>
              <a:gd name="T57" fmla="*/ 62 h 209"/>
              <a:gd name="T58" fmla="*/ 0 w 218"/>
              <a:gd name="T59" fmla="*/ 57 h 209"/>
              <a:gd name="T60" fmla="*/ 3 w 218"/>
              <a:gd name="T61" fmla="*/ 50 h 209"/>
              <a:gd name="T62" fmla="*/ 19 w 218"/>
              <a:gd name="T63" fmla="*/ 24 h 209"/>
              <a:gd name="T64" fmla="*/ 22 w 218"/>
              <a:gd name="T65" fmla="*/ 19 h 209"/>
              <a:gd name="T66" fmla="*/ 29 w 218"/>
              <a:gd name="T67" fmla="*/ 19 h 209"/>
              <a:gd name="T68" fmla="*/ 90 w 218"/>
              <a:gd name="T69" fmla="*/ 19 h 209"/>
              <a:gd name="T70" fmla="*/ 90 w 218"/>
              <a:gd name="T71" fmla="*/ 15 h 209"/>
              <a:gd name="T72" fmla="*/ 109 w 218"/>
              <a:gd name="T73" fmla="*/ 0 h 209"/>
              <a:gd name="T74" fmla="*/ 126 w 218"/>
              <a:gd name="T75" fmla="*/ 15 h 209"/>
              <a:gd name="T76" fmla="*/ 126 w 218"/>
              <a:gd name="T77" fmla="*/ 71 h 209"/>
              <a:gd name="T78" fmla="*/ 126 w 218"/>
              <a:gd name="T79" fmla="*/ 71 h 209"/>
              <a:gd name="T80" fmla="*/ 182 w 218"/>
              <a:gd name="T81" fmla="*/ 93 h 209"/>
              <a:gd name="T82" fmla="*/ 128 w 218"/>
              <a:gd name="T83" fmla="*/ 93 h 209"/>
              <a:gd name="T84" fmla="*/ 128 w 218"/>
              <a:gd name="T85" fmla="*/ 123 h 209"/>
              <a:gd name="T86" fmla="*/ 182 w 218"/>
              <a:gd name="T87" fmla="*/ 123 h 209"/>
              <a:gd name="T88" fmla="*/ 192 w 218"/>
              <a:gd name="T89" fmla="*/ 109 h 209"/>
              <a:gd name="T90" fmla="*/ 182 w 218"/>
              <a:gd name="T91" fmla="*/ 93 h 2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18" h="209">
                <a:moveTo>
                  <a:pt x="88" y="43"/>
                </a:moveTo>
                <a:lnTo>
                  <a:pt x="36" y="43"/>
                </a:lnTo>
                <a:lnTo>
                  <a:pt x="26" y="57"/>
                </a:lnTo>
                <a:lnTo>
                  <a:pt x="36" y="71"/>
                </a:lnTo>
                <a:lnTo>
                  <a:pt x="88" y="71"/>
                </a:lnTo>
                <a:lnTo>
                  <a:pt x="88" y="43"/>
                </a:lnTo>
                <a:lnTo>
                  <a:pt x="88" y="43"/>
                </a:lnTo>
                <a:close/>
                <a:moveTo>
                  <a:pt x="126" y="71"/>
                </a:moveTo>
                <a:lnTo>
                  <a:pt x="187" y="71"/>
                </a:lnTo>
                <a:lnTo>
                  <a:pt x="194" y="71"/>
                </a:lnTo>
                <a:lnTo>
                  <a:pt x="197" y="76"/>
                </a:lnTo>
                <a:lnTo>
                  <a:pt x="213" y="102"/>
                </a:lnTo>
                <a:lnTo>
                  <a:pt x="218" y="109"/>
                </a:lnTo>
                <a:lnTo>
                  <a:pt x="213" y="114"/>
                </a:lnTo>
                <a:lnTo>
                  <a:pt x="197" y="140"/>
                </a:lnTo>
                <a:lnTo>
                  <a:pt x="194" y="147"/>
                </a:lnTo>
                <a:lnTo>
                  <a:pt x="187" y="147"/>
                </a:lnTo>
                <a:lnTo>
                  <a:pt x="126" y="147"/>
                </a:lnTo>
                <a:lnTo>
                  <a:pt x="126" y="180"/>
                </a:lnTo>
                <a:lnTo>
                  <a:pt x="180" y="180"/>
                </a:lnTo>
                <a:lnTo>
                  <a:pt x="180" y="209"/>
                </a:lnTo>
                <a:lnTo>
                  <a:pt x="40" y="209"/>
                </a:lnTo>
                <a:lnTo>
                  <a:pt x="40" y="180"/>
                </a:lnTo>
                <a:lnTo>
                  <a:pt x="90" y="180"/>
                </a:lnTo>
                <a:lnTo>
                  <a:pt x="90" y="95"/>
                </a:lnTo>
                <a:lnTo>
                  <a:pt x="29" y="95"/>
                </a:lnTo>
                <a:lnTo>
                  <a:pt x="22" y="95"/>
                </a:lnTo>
                <a:lnTo>
                  <a:pt x="19" y="88"/>
                </a:lnTo>
                <a:lnTo>
                  <a:pt x="3" y="62"/>
                </a:lnTo>
                <a:lnTo>
                  <a:pt x="0" y="57"/>
                </a:lnTo>
                <a:lnTo>
                  <a:pt x="3" y="50"/>
                </a:lnTo>
                <a:lnTo>
                  <a:pt x="19" y="24"/>
                </a:lnTo>
                <a:lnTo>
                  <a:pt x="22" y="19"/>
                </a:lnTo>
                <a:lnTo>
                  <a:pt x="29" y="19"/>
                </a:lnTo>
                <a:lnTo>
                  <a:pt x="90" y="19"/>
                </a:lnTo>
                <a:lnTo>
                  <a:pt x="90" y="15"/>
                </a:lnTo>
                <a:lnTo>
                  <a:pt x="109" y="0"/>
                </a:lnTo>
                <a:lnTo>
                  <a:pt x="126" y="15"/>
                </a:lnTo>
                <a:lnTo>
                  <a:pt x="126" y="71"/>
                </a:lnTo>
                <a:lnTo>
                  <a:pt x="126" y="71"/>
                </a:lnTo>
                <a:close/>
                <a:moveTo>
                  <a:pt x="182" y="93"/>
                </a:moveTo>
                <a:lnTo>
                  <a:pt x="128" y="93"/>
                </a:lnTo>
                <a:lnTo>
                  <a:pt x="128" y="123"/>
                </a:lnTo>
                <a:lnTo>
                  <a:pt x="182" y="123"/>
                </a:lnTo>
                <a:lnTo>
                  <a:pt x="192" y="109"/>
                </a:lnTo>
                <a:lnTo>
                  <a:pt x="182" y="9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90"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85" name="任意多边形 84"/>
          <p:cNvSpPr>
            <a:spLocks noChangeAspect="1"/>
          </p:cNvSpPr>
          <p:nvPr/>
        </p:nvSpPr>
        <p:spPr bwMode="auto">
          <a:xfrm>
            <a:off x="10156405" y="4893496"/>
            <a:ext cx="271523" cy="338569"/>
          </a:xfrm>
          <a:custGeom>
            <a:avLst/>
            <a:gdLst>
              <a:gd name="connsiteX0" fmla="*/ 6080 w 297918"/>
              <a:gd name="connsiteY0" fmla="*/ 246427 h 371479"/>
              <a:gd name="connsiteX1" fmla="*/ 148959 w 297918"/>
              <a:gd name="connsiteY1" fmla="*/ 295228 h 371479"/>
              <a:gd name="connsiteX2" fmla="*/ 291838 w 297918"/>
              <a:gd name="connsiteY2" fmla="*/ 246427 h 371479"/>
              <a:gd name="connsiteX3" fmla="*/ 297918 w 297918"/>
              <a:gd name="connsiteY3" fmla="*/ 261677 h 371479"/>
              <a:gd name="connsiteX4" fmla="*/ 297918 w 297918"/>
              <a:gd name="connsiteY4" fmla="*/ 307428 h 371479"/>
              <a:gd name="connsiteX5" fmla="*/ 148959 w 297918"/>
              <a:gd name="connsiteY5" fmla="*/ 371479 h 371479"/>
              <a:gd name="connsiteX6" fmla="*/ 0 w 297918"/>
              <a:gd name="connsiteY6" fmla="*/ 307428 h 371479"/>
              <a:gd name="connsiteX7" fmla="*/ 0 w 297918"/>
              <a:gd name="connsiteY7" fmla="*/ 261677 h 371479"/>
              <a:gd name="connsiteX8" fmla="*/ 6080 w 297918"/>
              <a:gd name="connsiteY8" fmla="*/ 246427 h 371479"/>
              <a:gd name="connsiteX9" fmla="*/ 6080 w 297918"/>
              <a:gd name="connsiteY9" fmla="*/ 154476 h 371479"/>
              <a:gd name="connsiteX10" fmla="*/ 148959 w 297918"/>
              <a:gd name="connsiteY10" fmla="*/ 203026 h 371479"/>
              <a:gd name="connsiteX11" fmla="*/ 291838 w 297918"/>
              <a:gd name="connsiteY11" fmla="*/ 154476 h 371479"/>
              <a:gd name="connsiteX12" fmla="*/ 297918 w 297918"/>
              <a:gd name="connsiteY12" fmla="*/ 169648 h 371479"/>
              <a:gd name="connsiteX13" fmla="*/ 297918 w 297918"/>
              <a:gd name="connsiteY13" fmla="*/ 215163 h 371479"/>
              <a:gd name="connsiteX14" fmla="*/ 148959 w 297918"/>
              <a:gd name="connsiteY14" fmla="*/ 275850 h 371479"/>
              <a:gd name="connsiteX15" fmla="*/ 0 w 297918"/>
              <a:gd name="connsiteY15" fmla="*/ 215163 h 371479"/>
              <a:gd name="connsiteX16" fmla="*/ 0 w 297918"/>
              <a:gd name="connsiteY16" fmla="*/ 169648 h 371479"/>
              <a:gd name="connsiteX17" fmla="*/ 6080 w 297918"/>
              <a:gd name="connsiteY17" fmla="*/ 154476 h 371479"/>
              <a:gd name="connsiteX18" fmla="*/ 6080 w 297918"/>
              <a:gd name="connsiteY18" fmla="*/ 64366 h 371479"/>
              <a:gd name="connsiteX19" fmla="*/ 148959 w 297918"/>
              <a:gd name="connsiteY19" fmla="*/ 109881 h 371479"/>
              <a:gd name="connsiteX20" fmla="*/ 291838 w 297918"/>
              <a:gd name="connsiteY20" fmla="*/ 64366 h 371479"/>
              <a:gd name="connsiteX21" fmla="*/ 297918 w 297918"/>
              <a:gd name="connsiteY21" fmla="*/ 79538 h 371479"/>
              <a:gd name="connsiteX22" fmla="*/ 297918 w 297918"/>
              <a:gd name="connsiteY22" fmla="*/ 125053 h 371479"/>
              <a:gd name="connsiteX23" fmla="*/ 148959 w 297918"/>
              <a:gd name="connsiteY23" fmla="*/ 185740 h 371479"/>
              <a:gd name="connsiteX24" fmla="*/ 0 w 297918"/>
              <a:gd name="connsiteY24" fmla="*/ 125053 h 371479"/>
              <a:gd name="connsiteX25" fmla="*/ 0 w 297918"/>
              <a:gd name="connsiteY25" fmla="*/ 79538 h 371479"/>
              <a:gd name="connsiteX26" fmla="*/ 6080 w 297918"/>
              <a:gd name="connsiteY26" fmla="*/ 64366 h 371479"/>
              <a:gd name="connsiteX27" fmla="*/ 150798 w 297918"/>
              <a:gd name="connsiteY27" fmla="*/ 0 h 371479"/>
              <a:gd name="connsiteX28" fmla="*/ 294240 w 297918"/>
              <a:gd name="connsiteY28" fmla="*/ 48734 h 371479"/>
              <a:gd name="connsiteX29" fmla="*/ 150798 w 297918"/>
              <a:gd name="connsiteY29" fmla="*/ 97468 h 371479"/>
              <a:gd name="connsiteX30" fmla="*/ 7356 w 297918"/>
              <a:gd name="connsiteY30" fmla="*/ 48734 h 371479"/>
              <a:gd name="connsiteX31" fmla="*/ 150798 w 297918"/>
              <a:gd name="connsiteY31" fmla="*/ 0 h 3714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297918" h="371479">
                <a:moveTo>
                  <a:pt x="6080" y="246427"/>
                </a:moveTo>
                <a:cubicBezTo>
                  <a:pt x="21280" y="273878"/>
                  <a:pt x="79039" y="295228"/>
                  <a:pt x="148959" y="295228"/>
                </a:cubicBezTo>
                <a:cubicBezTo>
                  <a:pt x="218879" y="295228"/>
                  <a:pt x="276638" y="273878"/>
                  <a:pt x="291838" y="246427"/>
                </a:cubicBezTo>
                <a:cubicBezTo>
                  <a:pt x="294878" y="252527"/>
                  <a:pt x="297918" y="258627"/>
                  <a:pt x="297918" y="261677"/>
                </a:cubicBezTo>
                <a:cubicBezTo>
                  <a:pt x="297918" y="261677"/>
                  <a:pt x="297918" y="261677"/>
                  <a:pt x="297918" y="307428"/>
                </a:cubicBezTo>
                <a:cubicBezTo>
                  <a:pt x="297918" y="344029"/>
                  <a:pt x="231038" y="371479"/>
                  <a:pt x="148959" y="371479"/>
                </a:cubicBezTo>
                <a:cubicBezTo>
                  <a:pt x="66880" y="371479"/>
                  <a:pt x="0" y="344029"/>
                  <a:pt x="0" y="307428"/>
                </a:cubicBezTo>
                <a:cubicBezTo>
                  <a:pt x="0" y="307428"/>
                  <a:pt x="0" y="307428"/>
                  <a:pt x="0" y="261677"/>
                </a:cubicBezTo>
                <a:cubicBezTo>
                  <a:pt x="0" y="258627"/>
                  <a:pt x="3040" y="252527"/>
                  <a:pt x="6080" y="246427"/>
                </a:cubicBezTo>
                <a:close/>
                <a:moveTo>
                  <a:pt x="6080" y="154476"/>
                </a:moveTo>
                <a:cubicBezTo>
                  <a:pt x="21280" y="181785"/>
                  <a:pt x="79039" y="203026"/>
                  <a:pt x="148959" y="203026"/>
                </a:cubicBezTo>
                <a:cubicBezTo>
                  <a:pt x="218879" y="203026"/>
                  <a:pt x="276638" y="181785"/>
                  <a:pt x="291838" y="154476"/>
                </a:cubicBezTo>
                <a:cubicBezTo>
                  <a:pt x="294878" y="157511"/>
                  <a:pt x="297918" y="163579"/>
                  <a:pt x="297918" y="169648"/>
                </a:cubicBezTo>
                <a:cubicBezTo>
                  <a:pt x="297918" y="169648"/>
                  <a:pt x="297918" y="169648"/>
                  <a:pt x="297918" y="215163"/>
                </a:cubicBezTo>
                <a:cubicBezTo>
                  <a:pt x="297918" y="248541"/>
                  <a:pt x="231038" y="275850"/>
                  <a:pt x="148959" y="275850"/>
                </a:cubicBezTo>
                <a:cubicBezTo>
                  <a:pt x="66880" y="275850"/>
                  <a:pt x="0" y="248541"/>
                  <a:pt x="0" y="215163"/>
                </a:cubicBezTo>
                <a:cubicBezTo>
                  <a:pt x="0" y="215163"/>
                  <a:pt x="0" y="215163"/>
                  <a:pt x="0" y="169648"/>
                </a:cubicBezTo>
                <a:cubicBezTo>
                  <a:pt x="0" y="163579"/>
                  <a:pt x="3040" y="157511"/>
                  <a:pt x="6080" y="154476"/>
                </a:cubicBezTo>
                <a:close/>
                <a:moveTo>
                  <a:pt x="6080" y="64366"/>
                </a:moveTo>
                <a:cubicBezTo>
                  <a:pt x="9120" y="91675"/>
                  <a:pt x="72960" y="109881"/>
                  <a:pt x="148959" y="109881"/>
                </a:cubicBezTo>
                <a:cubicBezTo>
                  <a:pt x="227998" y="109881"/>
                  <a:pt x="288798" y="91675"/>
                  <a:pt x="291838" y="64366"/>
                </a:cubicBezTo>
                <a:cubicBezTo>
                  <a:pt x="294878" y="70434"/>
                  <a:pt x="297918" y="73469"/>
                  <a:pt x="297918" y="79538"/>
                </a:cubicBezTo>
                <a:cubicBezTo>
                  <a:pt x="297918" y="79538"/>
                  <a:pt x="297918" y="79538"/>
                  <a:pt x="297918" y="125053"/>
                </a:cubicBezTo>
                <a:cubicBezTo>
                  <a:pt x="297918" y="158431"/>
                  <a:pt x="231038" y="185740"/>
                  <a:pt x="148959" y="185740"/>
                </a:cubicBezTo>
                <a:cubicBezTo>
                  <a:pt x="66880" y="185740"/>
                  <a:pt x="0" y="158431"/>
                  <a:pt x="0" y="125053"/>
                </a:cubicBezTo>
                <a:cubicBezTo>
                  <a:pt x="0" y="125053"/>
                  <a:pt x="0" y="125053"/>
                  <a:pt x="0" y="79538"/>
                </a:cubicBezTo>
                <a:cubicBezTo>
                  <a:pt x="0" y="73469"/>
                  <a:pt x="3040" y="70434"/>
                  <a:pt x="6080" y="64366"/>
                </a:cubicBezTo>
                <a:close/>
                <a:moveTo>
                  <a:pt x="150798" y="0"/>
                </a:moveTo>
                <a:cubicBezTo>
                  <a:pt x="230019" y="0"/>
                  <a:pt x="294240" y="21819"/>
                  <a:pt x="294240" y="48734"/>
                </a:cubicBezTo>
                <a:cubicBezTo>
                  <a:pt x="294240" y="75649"/>
                  <a:pt x="230019" y="97468"/>
                  <a:pt x="150798" y="97468"/>
                </a:cubicBezTo>
                <a:cubicBezTo>
                  <a:pt x="71577" y="97468"/>
                  <a:pt x="7356" y="75649"/>
                  <a:pt x="7356" y="48734"/>
                </a:cubicBezTo>
                <a:cubicBezTo>
                  <a:pt x="7356" y="21819"/>
                  <a:pt x="71577" y="0"/>
                  <a:pt x="15079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noAutofit/>
          </a:bodyPr>
          <a:lstStyle/>
          <a:p>
            <a:endParaRPr lang="en-US" sz="3200"/>
          </a:p>
        </p:txBody>
      </p:sp>
      <p:cxnSp>
        <p:nvCxnSpPr>
          <p:cNvPr id="80" name="直接连接符 79"/>
          <p:cNvCxnSpPr/>
          <p:nvPr/>
        </p:nvCxnSpPr>
        <p:spPr>
          <a:xfrm>
            <a:off x="7238948" y="4770296"/>
            <a:ext cx="3233610" cy="0"/>
          </a:xfrm>
          <a:prstGeom prst="line">
            <a:avLst/>
          </a:prstGeom>
          <a:ln w="19050">
            <a:solidFill>
              <a:schemeClr val="bg1"/>
            </a:solidFill>
            <a:prstDash val="dash"/>
            <a:tailEnd type="oval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矩形 80"/>
          <p:cNvSpPr/>
          <p:nvPr/>
        </p:nvSpPr>
        <p:spPr>
          <a:xfrm flipH="1">
            <a:off x="7730994" y="4849346"/>
            <a:ext cx="2334393" cy="400101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r"/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</a:t>
            </a:r>
            <a:r>
              <a:rPr lang="zh-CN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2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2" name="矩形 47"/>
          <p:cNvSpPr>
            <a:spLocks noChangeArrowheads="1"/>
          </p:cNvSpPr>
          <p:nvPr/>
        </p:nvSpPr>
        <p:spPr bwMode="auto">
          <a:xfrm flipH="1">
            <a:off x="7178817" y="5212679"/>
            <a:ext cx="2886570" cy="566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的描述说明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cxnSp>
        <p:nvCxnSpPr>
          <p:cNvPr id="90" name="直接连接符 89"/>
          <p:cNvCxnSpPr/>
          <p:nvPr/>
        </p:nvCxnSpPr>
        <p:spPr>
          <a:xfrm>
            <a:off x="7238948" y="3097839"/>
            <a:ext cx="3233610" cy="0"/>
          </a:xfrm>
          <a:prstGeom prst="line">
            <a:avLst/>
          </a:prstGeom>
          <a:ln w="19050">
            <a:solidFill>
              <a:schemeClr val="bg1"/>
            </a:solidFill>
            <a:prstDash val="dash"/>
            <a:tailEnd type="oval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矩形 90"/>
          <p:cNvSpPr/>
          <p:nvPr/>
        </p:nvSpPr>
        <p:spPr>
          <a:xfrm flipH="1">
            <a:off x="7730994" y="3176889"/>
            <a:ext cx="2334393" cy="400101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r"/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</a:t>
            </a:r>
            <a:r>
              <a:rPr lang="zh-CN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2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2" name="矩形 47"/>
          <p:cNvSpPr>
            <a:spLocks noChangeArrowheads="1"/>
          </p:cNvSpPr>
          <p:nvPr/>
        </p:nvSpPr>
        <p:spPr bwMode="auto">
          <a:xfrm flipH="1">
            <a:off x="7178817" y="3540222"/>
            <a:ext cx="2886570" cy="566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的描述说明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49" name="矩形 48"/>
          <p:cNvSpPr>
            <a:spLocks noChangeArrowheads="1"/>
          </p:cNvSpPr>
          <p:nvPr/>
        </p:nvSpPr>
        <p:spPr bwMode="auto">
          <a:xfrm>
            <a:off x="4772570" y="418828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b="1" dirty="0">
              <a:solidFill>
                <a:schemeClr val="accent1"/>
              </a:solidFill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4669969" y="895240"/>
            <a:ext cx="28520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dirty="0">
                <a:solidFill>
                  <a:schemeClr val="accent1"/>
                </a:solidFill>
              </a:rPr>
              <a:t>Click here to add your title</a:t>
            </a:r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9" presetClass="entr" presetSubtype="0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49" presetClass="entr" presetSubtype="0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500"/>
                            </p:stCondLst>
                            <p:childTnLst>
                              <p:par>
                                <p:cTn id="5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2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9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2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000"/>
                            </p:stCondLst>
                            <p:childTnLst>
                              <p:par>
                                <p:cTn id="6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49" presetClass="entr" presetSubtype="0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3500"/>
                            </p:stCondLst>
                            <p:childTnLst>
                              <p:par>
                                <p:cTn id="7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4000"/>
                            </p:stCondLst>
                            <p:childTnLst>
                              <p:par>
                                <p:cTn id="8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4500"/>
                            </p:stCondLst>
                            <p:childTnLst>
                              <p:par>
                                <p:cTn id="8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49" presetClass="entr" presetSubtype="0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5000"/>
                            </p:stCondLst>
                            <p:childTnLst>
                              <p:par>
                                <p:cTn id="9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25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5500"/>
                            </p:stCondLst>
                            <p:childTnLst>
                              <p:par>
                                <p:cTn id="10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0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6000"/>
                            </p:stCondLst>
                            <p:childTnLst>
                              <p:par>
                                <p:cTn id="11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49" presetClass="entr" presetSubtype="0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6500"/>
                            </p:stCondLst>
                            <p:childTnLst>
                              <p:par>
                                <p:cTn id="12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4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2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7000"/>
                            </p:stCondLst>
                            <p:childTnLst>
                              <p:par>
                                <p:cTn id="1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4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4" grpId="0" animBg="1"/>
      <p:bldP spid="18" grpId="0" animBg="1"/>
      <p:bldP spid="19" grpId="0" animBg="1"/>
      <p:bldP spid="26" grpId="0" animBg="1"/>
      <p:bldP spid="46" grpId="0" animBg="1"/>
      <p:bldP spid="42" grpId="0" animBg="1"/>
      <p:bldP spid="53" grpId="0"/>
      <p:bldP spid="54" grpId="0"/>
      <p:bldP spid="62" grpId="0"/>
      <p:bldP spid="63" grpId="0"/>
      <p:bldP spid="39" grpId="0" animBg="1"/>
      <p:bldP spid="69" grpId="0"/>
      <p:bldP spid="70" grpId="0"/>
      <p:bldP spid="52" grpId="0" animBg="1"/>
      <p:bldP spid="85" grpId="0" animBg="1"/>
      <p:bldP spid="81" grpId="0"/>
      <p:bldP spid="82" grpId="0"/>
      <p:bldP spid="91" grpId="0"/>
      <p:bldP spid="92" grpId="0"/>
      <p:bldP spid="49" grpId="0"/>
      <p:bldP spid="5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TextBox 59"/>
          <p:cNvSpPr txBox="1">
            <a:spLocks noChangeArrowheads="1"/>
          </p:cNvSpPr>
          <p:nvPr/>
        </p:nvSpPr>
        <p:spPr bwMode="auto">
          <a:xfrm flipH="1">
            <a:off x="1876568" y="1690024"/>
            <a:ext cx="1862466" cy="43088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defTabSz="1219200">
              <a:defRPr/>
            </a:pPr>
            <a:r>
              <a:rPr lang="zh-CN" altLang="en-US" sz="2200" b="1" kern="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</a:t>
            </a:r>
            <a:r>
              <a:rPr lang="zh-CN" altLang="en-US" sz="2200" b="1" kern="0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ko-KR" sz="2200" b="1" kern="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矩形 17"/>
          <p:cNvSpPr>
            <a:spLocks noChangeArrowheads="1"/>
          </p:cNvSpPr>
          <p:nvPr/>
        </p:nvSpPr>
        <p:spPr bwMode="auto">
          <a:xfrm>
            <a:off x="1585438" y="2090400"/>
            <a:ext cx="2153596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 algn="r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在此录入本图表的综合描述说明，在此录入本图表的综合描述说明</a:t>
            </a:r>
          </a:p>
        </p:txBody>
      </p:sp>
      <p:sp>
        <p:nvSpPr>
          <p:cNvPr id="86" name="TextBox 59"/>
          <p:cNvSpPr txBox="1">
            <a:spLocks noChangeArrowheads="1"/>
          </p:cNvSpPr>
          <p:nvPr/>
        </p:nvSpPr>
        <p:spPr bwMode="auto">
          <a:xfrm flipH="1">
            <a:off x="1876568" y="3285142"/>
            <a:ext cx="1862466" cy="43088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defTabSz="1219200">
              <a:defRPr/>
            </a:pPr>
            <a:r>
              <a:rPr lang="zh-CN" altLang="en-US" sz="2200" b="1" kern="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</a:t>
            </a:r>
            <a:r>
              <a:rPr lang="zh-CN" altLang="en-US" sz="2200" b="1" kern="0" dirty="0" smtClean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ko-KR" sz="2200" b="1" kern="0" dirty="0">
              <a:solidFill>
                <a:schemeClr val="bg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7" name="矩形 17"/>
          <p:cNvSpPr>
            <a:spLocks noChangeArrowheads="1"/>
          </p:cNvSpPr>
          <p:nvPr/>
        </p:nvSpPr>
        <p:spPr bwMode="auto">
          <a:xfrm>
            <a:off x="1585438" y="3685518"/>
            <a:ext cx="2153596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 algn="r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在此录入本图表的综合描述说明，在此录入本图表的综合描述说明</a:t>
            </a:r>
          </a:p>
        </p:txBody>
      </p:sp>
      <p:sp>
        <p:nvSpPr>
          <p:cNvPr id="88" name="TextBox 59"/>
          <p:cNvSpPr txBox="1">
            <a:spLocks noChangeArrowheads="1"/>
          </p:cNvSpPr>
          <p:nvPr/>
        </p:nvSpPr>
        <p:spPr bwMode="auto">
          <a:xfrm flipH="1">
            <a:off x="1876568" y="4918989"/>
            <a:ext cx="1862466" cy="43088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defTabSz="1219200">
              <a:defRPr/>
            </a:pPr>
            <a:r>
              <a:rPr lang="zh-CN" altLang="en-US" sz="2200" b="1" kern="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</a:t>
            </a:r>
            <a:r>
              <a:rPr lang="zh-CN" altLang="en-US" sz="2200" b="1" kern="0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ko-KR" sz="2200" b="1" kern="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9" name="矩形 17"/>
          <p:cNvSpPr>
            <a:spLocks noChangeArrowheads="1"/>
          </p:cNvSpPr>
          <p:nvPr/>
        </p:nvSpPr>
        <p:spPr bwMode="auto">
          <a:xfrm>
            <a:off x="1585438" y="5319365"/>
            <a:ext cx="2153596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 algn="r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在此录入本图表的综合描述说明，在此录入本图表的综合描述说明</a:t>
            </a:r>
          </a:p>
        </p:txBody>
      </p:sp>
      <p:sp>
        <p:nvSpPr>
          <p:cNvPr id="90" name="TextBox 59"/>
          <p:cNvSpPr txBox="1">
            <a:spLocks noChangeArrowheads="1"/>
          </p:cNvSpPr>
          <p:nvPr/>
        </p:nvSpPr>
        <p:spPr bwMode="auto">
          <a:xfrm flipH="1">
            <a:off x="8460939" y="1690024"/>
            <a:ext cx="1862466" cy="43088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1219200">
              <a:defRPr/>
            </a:pPr>
            <a:r>
              <a:rPr lang="zh-CN" altLang="en-US" sz="2200" b="1" kern="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</a:t>
            </a:r>
            <a:r>
              <a:rPr lang="zh-CN" altLang="en-US" sz="2200" b="1" kern="0" dirty="0" smtClean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ko-KR" sz="2200" b="1" kern="0" dirty="0">
              <a:solidFill>
                <a:schemeClr val="bg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1" name="矩形 17"/>
          <p:cNvSpPr>
            <a:spLocks noChangeArrowheads="1"/>
          </p:cNvSpPr>
          <p:nvPr/>
        </p:nvSpPr>
        <p:spPr bwMode="auto">
          <a:xfrm>
            <a:off x="8460939" y="2090400"/>
            <a:ext cx="2153596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在此录入本图表的综合描述说明，在此录入本图表的综合描述说明</a:t>
            </a:r>
          </a:p>
        </p:txBody>
      </p:sp>
      <p:sp>
        <p:nvSpPr>
          <p:cNvPr id="92" name="TextBox 59"/>
          <p:cNvSpPr txBox="1">
            <a:spLocks noChangeArrowheads="1"/>
          </p:cNvSpPr>
          <p:nvPr/>
        </p:nvSpPr>
        <p:spPr bwMode="auto">
          <a:xfrm flipH="1">
            <a:off x="8460939" y="3285142"/>
            <a:ext cx="1862466" cy="43088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1219200">
              <a:defRPr/>
            </a:pPr>
            <a:r>
              <a:rPr lang="zh-CN" altLang="en-US" sz="2200" b="1" kern="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</a:t>
            </a:r>
            <a:r>
              <a:rPr lang="zh-CN" altLang="en-US" sz="2200" b="1" kern="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ko-KR" sz="2200" b="1" kern="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3" name="矩形 17"/>
          <p:cNvSpPr>
            <a:spLocks noChangeArrowheads="1"/>
          </p:cNvSpPr>
          <p:nvPr/>
        </p:nvSpPr>
        <p:spPr bwMode="auto">
          <a:xfrm>
            <a:off x="8460939" y="3685518"/>
            <a:ext cx="2153596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在此录入本图表的综合描述说明，在此录入本图表的综合描述说明</a:t>
            </a:r>
          </a:p>
        </p:txBody>
      </p:sp>
      <p:sp>
        <p:nvSpPr>
          <p:cNvPr id="94" name="TextBox 59"/>
          <p:cNvSpPr txBox="1">
            <a:spLocks noChangeArrowheads="1"/>
          </p:cNvSpPr>
          <p:nvPr/>
        </p:nvSpPr>
        <p:spPr bwMode="auto">
          <a:xfrm flipH="1">
            <a:off x="8460939" y="4918989"/>
            <a:ext cx="1862466" cy="43088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1219200">
              <a:defRPr/>
            </a:pPr>
            <a:r>
              <a:rPr lang="zh-CN" altLang="en-US" sz="2200" b="1" kern="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</a:t>
            </a:r>
            <a:r>
              <a:rPr lang="zh-CN" altLang="en-US" sz="2200" b="1" kern="0" dirty="0" smtClean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ko-KR" sz="2200" b="1" kern="0" dirty="0">
              <a:solidFill>
                <a:schemeClr val="bg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5" name="矩形 17"/>
          <p:cNvSpPr>
            <a:spLocks noChangeArrowheads="1"/>
          </p:cNvSpPr>
          <p:nvPr/>
        </p:nvSpPr>
        <p:spPr bwMode="auto">
          <a:xfrm>
            <a:off x="8460939" y="5319365"/>
            <a:ext cx="2153596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在此录入本图表的综合描述说明，在此录入本图表的综合描述说明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3773368" y="1833086"/>
            <a:ext cx="1304198" cy="578679"/>
            <a:chOff x="3773368" y="1882889"/>
            <a:chExt cx="1304198" cy="578679"/>
          </a:xfrm>
        </p:grpSpPr>
        <p:sp>
          <p:nvSpPr>
            <p:cNvPr id="56" name="圆角矩形 6"/>
            <p:cNvSpPr/>
            <p:nvPr/>
          </p:nvSpPr>
          <p:spPr>
            <a:xfrm>
              <a:off x="3909237" y="2036681"/>
              <a:ext cx="1168329" cy="424887"/>
            </a:xfrm>
            <a:custGeom>
              <a:avLst/>
              <a:gdLst>
                <a:gd name="connsiteX0" fmla="*/ 0 w 670708"/>
                <a:gd name="connsiteY0" fmla="*/ 112518 h 1095765"/>
                <a:gd name="connsiteX1" fmla="*/ 112518 w 670708"/>
                <a:gd name="connsiteY1" fmla="*/ 0 h 1095765"/>
                <a:gd name="connsiteX2" fmla="*/ 558190 w 670708"/>
                <a:gd name="connsiteY2" fmla="*/ 0 h 1095765"/>
                <a:gd name="connsiteX3" fmla="*/ 670708 w 670708"/>
                <a:gd name="connsiteY3" fmla="*/ 112518 h 1095765"/>
                <a:gd name="connsiteX4" fmla="*/ 670708 w 670708"/>
                <a:gd name="connsiteY4" fmla="*/ 983247 h 1095765"/>
                <a:gd name="connsiteX5" fmla="*/ 558190 w 670708"/>
                <a:gd name="connsiteY5" fmla="*/ 1095765 h 1095765"/>
                <a:gd name="connsiteX6" fmla="*/ 112518 w 670708"/>
                <a:gd name="connsiteY6" fmla="*/ 1095765 h 1095765"/>
                <a:gd name="connsiteX7" fmla="*/ 0 w 670708"/>
                <a:gd name="connsiteY7" fmla="*/ 983247 h 1095765"/>
                <a:gd name="connsiteX8" fmla="*/ 0 w 670708"/>
                <a:gd name="connsiteY8" fmla="*/ 112518 h 1095765"/>
                <a:gd name="connsiteX0-1" fmla="*/ 0 w 670708"/>
                <a:gd name="connsiteY0-2" fmla="*/ 983247 h 1095765"/>
                <a:gd name="connsiteX1-3" fmla="*/ 0 w 670708"/>
                <a:gd name="connsiteY1-4" fmla="*/ 112518 h 1095765"/>
                <a:gd name="connsiteX2-5" fmla="*/ 112518 w 670708"/>
                <a:gd name="connsiteY2-6" fmla="*/ 0 h 1095765"/>
                <a:gd name="connsiteX3-7" fmla="*/ 558190 w 670708"/>
                <a:gd name="connsiteY3-8" fmla="*/ 0 h 1095765"/>
                <a:gd name="connsiteX4-9" fmla="*/ 670708 w 670708"/>
                <a:gd name="connsiteY4-10" fmla="*/ 112518 h 1095765"/>
                <a:gd name="connsiteX5-11" fmla="*/ 670708 w 670708"/>
                <a:gd name="connsiteY5-12" fmla="*/ 983247 h 1095765"/>
                <a:gd name="connsiteX6-13" fmla="*/ 558190 w 670708"/>
                <a:gd name="connsiteY6-14" fmla="*/ 1095765 h 1095765"/>
                <a:gd name="connsiteX7-15" fmla="*/ 112518 w 670708"/>
                <a:gd name="connsiteY7-16" fmla="*/ 1095765 h 1095765"/>
                <a:gd name="connsiteX8-17" fmla="*/ 91440 w 670708"/>
                <a:gd name="connsiteY8-18" fmla="*/ 1074687 h 1095765"/>
                <a:gd name="connsiteX0-19" fmla="*/ 0 w 670708"/>
                <a:gd name="connsiteY0-20" fmla="*/ 983247 h 1095765"/>
                <a:gd name="connsiteX1-21" fmla="*/ 0 w 670708"/>
                <a:gd name="connsiteY1-22" fmla="*/ 112518 h 1095765"/>
                <a:gd name="connsiteX2-23" fmla="*/ 112518 w 670708"/>
                <a:gd name="connsiteY2-24" fmla="*/ 0 h 1095765"/>
                <a:gd name="connsiteX3-25" fmla="*/ 558190 w 670708"/>
                <a:gd name="connsiteY3-26" fmla="*/ 0 h 1095765"/>
                <a:gd name="connsiteX4-27" fmla="*/ 670708 w 670708"/>
                <a:gd name="connsiteY4-28" fmla="*/ 112518 h 1095765"/>
                <a:gd name="connsiteX5-29" fmla="*/ 670708 w 670708"/>
                <a:gd name="connsiteY5-30" fmla="*/ 983247 h 1095765"/>
                <a:gd name="connsiteX6-31" fmla="*/ 558190 w 670708"/>
                <a:gd name="connsiteY6-32" fmla="*/ 1095765 h 1095765"/>
                <a:gd name="connsiteX7-33" fmla="*/ 112518 w 670708"/>
                <a:gd name="connsiteY7-34" fmla="*/ 1095765 h 1095765"/>
                <a:gd name="connsiteX0-35" fmla="*/ 0 w 670708"/>
                <a:gd name="connsiteY0-36" fmla="*/ 983247 h 1095765"/>
                <a:gd name="connsiteX1-37" fmla="*/ 0 w 670708"/>
                <a:gd name="connsiteY1-38" fmla="*/ 112518 h 1095765"/>
                <a:gd name="connsiteX2-39" fmla="*/ 112518 w 670708"/>
                <a:gd name="connsiteY2-40" fmla="*/ 0 h 1095765"/>
                <a:gd name="connsiteX3-41" fmla="*/ 558190 w 670708"/>
                <a:gd name="connsiteY3-42" fmla="*/ 0 h 1095765"/>
                <a:gd name="connsiteX4-43" fmla="*/ 670708 w 670708"/>
                <a:gd name="connsiteY4-44" fmla="*/ 112518 h 1095765"/>
                <a:gd name="connsiteX5-45" fmla="*/ 670708 w 670708"/>
                <a:gd name="connsiteY5-46" fmla="*/ 983247 h 1095765"/>
                <a:gd name="connsiteX6-47" fmla="*/ 558190 w 670708"/>
                <a:gd name="connsiteY6-48" fmla="*/ 1095765 h 1095765"/>
                <a:gd name="connsiteX0-49" fmla="*/ 0 w 670708"/>
                <a:gd name="connsiteY0-50" fmla="*/ 983247 h 983247"/>
                <a:gd name="connsiteX1-51" fmla="*/ 0 w 670708"/>
                <a:gd name="connsiteY1-52" fmla="*/ 112518 h 983247"/>
                <a:gd name="connsiteX2-53" fmla="*/ 112518 w 670708"/>
                <a:gd name="connsiteY2-54" fmla="*/ 0 h 983247"/>
                <a:gd name="connsiteX3-55" fmla="*/ 558190 w 670708"/>
                <a:gd name="connsiteY3-56" fmla="*/ 0 h 983247"/>
                <a:gd name="connsiteX4-57" fmla="*/ 670708 w 670708"/>
                <a:gd name="connsiteY4-58" fmla="*/ 112518 h 983247"/>
                <a:gd name="connsiteX5-59" fmla="*/ 670708 w 670708"/>
                <a:gd name="connsiteY5-60" fmla="*/ 983247 h 983247"/>
                <a:gd name="connsiteX0-61" fmla="*/ 0 w 670708"/>
                <a:gd name="connsiteY0-62" fmla="*/ 112518 h 983247"/>
                <a:gd name="connsiteX1-63" fmla="*/ 112518 w 670708"/>
                <a:gd name="connsiteY1-64" fmla="*/ 0 h 983247"/>
                <a:gd name="connsiteX2-65" fmla="*/ 558190 w 670708"/>
                <a:gd name="connsiteY2-66" fmla="*/ 0 h 983247"/>
                <a:gd name="connsiteX3-67" fmla="*/ 670708 w 670708"/>
                <a:gd name="connsiteY3-68" fmla="*/ 112518 h 983247"/>
                <a:gd name="connsiteX4-69" fmla="*/ 670708 w 670708"/>
                <a:gd name="connsiteY4-70" fmla="*/ 983247 h 983247"/>
                <a:gd name="connsiteX0-71" fmla="*/ 0 w 558190"/>
                <a:gd name="connsiteY0-72" fmla="*/ 0 h 983247"/>
                <a:gd name="connsiteX1-73" fmla="*/ 445672 w 558190"/>
                <a:gd name="connsiteY1-74" fmla="*/ 0 h 983247"/>
                <a:gd name="connsiteX2-75" fmla="*/ 558190 w 558190"/>
                <a:gd name="connsiteY2-76" fmla="*/ 112518 h 983247"/>
                <a:gd name="connsiteX3-77" fmla="*/ 558190 w 558190"/>
                <a:gd name="connsiteY3-78" fmla="*/ 983247 h 983247"/>
                <a:gd name="connsiteX0-79" fmla="*/ 0 w 841896"/>
                <a:gd name="connsiteY0-80" fmla="*/ 0 h 720809"/>
                <a:gd name="connsiteX1-81" fmla="*/ 445672 w 841896"/>
                <a:gd name="connsiteY1-82" fmla="*/ 0 h 720809"/>
                <a:gd name="connsiteX2-83" fmla="*/ 558190 w 841896"/>
                <a:gd name="connsiteY2-84" fmla="*/ 112518 h 720809"/>
                <a:gd name="connsiteX3-85" fmla="*/ 841896 w 841896"/>
                <a:gd name="connsiteY3-86" fmla="*/ 720809 h 720809"/>
                <a:gd name="connsiteX0-87" fmla="*/ 0 w 841896"/>
                <a:gd name="connsiteY0-88" fmla="*/ 0 h 720809"/>
                <a:gd name="connsiteX1-89" fmla="*/ 445672 w 841896"/>
                <a:gd name="connsiteY1-90" fmla="*/ 0 h 720809"/>
                <a:gd name="connsiteX2-91" fmla="*/ 589714 w 841896"/>
                <a:gd name="connsiteY2-92" fmla="*/ 112518 h 720809"/>
                <a:gd name="connsiteX3-93" fmla="*/ 841896 w 841896"/>
                <a:gd name="connsiteY3-94" fmla="*/ 720809 h 720809"/>
                <a:gd name="connsiteX0-95" fmla="*/ 0 w 841896"/>
                <a:gd name="connsiteY0-96" fmla="*/ 0 h 720809"/>
                <a:gd name="connsiteX1-97" fmla="*/ 445672 w 841896"/>
                <a:gd name="connsiteY1-98" fmla="*/ 0 h 720809"/>
                <a:gd name="connsiteX2-99" fmla="*/ 589714 w 841896"/>
                <a:gd name="connsiteY2-100" fmla="*/ 112518 h 720809"/>
                <a:gd name="connsiteX3-101" fmla="*/ 841896 w 841896"/>
                <a:gd name="connsiteY3-102" fmla="*/ 720809 h 720809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841896" h="720809">
                  <a:moveTo>
                    <a:pt x="0" y="0"/>
                  </a:moveTo>
                  <a:lnTo>
                    <a:pt x="445672" y="0"/>
                  </a:lnTo>
                  <a:cubicBezTo>
                    <a:pt x="507814" y="0"/>
                    <a:pt x="550309" y="33334"/>
                    <a:pt x="589714" y="112518"/>
                  </a:cubicBezTo>
                  <a:lnTo>
                    <a:pt x="841896" y="720809"/>
                  </a:lnTo>
                </a:path>
              </a:pathLst>
            </a:custGeom>
            <a:ln w="12700">
              <a:solidFill>
                <a:schemeClr val="bg2">
                  <a:lumMod val="50000"/>
                  <a:alpha val="80000"/>
                </a:schemeClr>
              </a:solidFill>
              <a:prstDash val="solid"/>
              <a:headEnd type="oval" w="med" len="med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grpSp>
          <p:nvGrpSpPr>
            <p:cNvPr id="50" name="组合 49"/>
            <p:cNvGrpSpPr/>
            <p:nvPr/>
          </p:nvGrpSpPr>
          <p:grpSpPr>
            <a:xfrm>
              <a:off x="3773368" y="1882889"/>
              <a:ext cx="304005" cy="304005"/>
              <a:chOff x="6011469" y="3167603"/>
              <a:chExt cx="409123" cy="409123"/>
            </a:xfrm>
          </p:grpSpPr>
          <p:sp>
            <p:nvSpPr>
              <p:cNvPr id="53" name="Freeform 34"/>
              <p:cNvSpPr/>
              <p:nvPr/>
            </p:nvSpPr>
            <p:spPr bwMode="auto">
              <a:xfrm>
                <a:off x="6011469" y="3167603"/>
                <a:ext cx="409123" cy="409123"/>
              </a:xfrm>
              <a:prstGeom prst="ellipse">
                <a:avLst/>
              </a:prstGeom>
              <a:gradFill rotWithShape="1">
                <a:gsLst>
                  <a:gs pos="66000">
                    <a:srgbClr val="ECECEC"/>
                  </a:gs>
                  <a:gs pos="100000">
                    <a:srgbClr val="F7F7F7"/>
                  </a:gs>
                  <a:gs pos="7000">
                    <a:srgbClr val="BEBEBE"/>
                  </a:gs>
                </a:gsLst>
                <a:lin ang="7800000" scaled="0"/>
              </a:gradFill>
              <a:ln w="25400">
                <a:gradFill>
                  <a:gsLst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7800000" scaled="0"/>
                </a:gradFill>
              </a:ln>
              <a:effectLst>
                <a:outerShdw blurRad="203200" dist="127000" dir="7200000" sx="102000" sy="102000" algn="ctr" rotWithShape="0">
                  <a:schemeClr val="tx1">
                    <a:lumMod val="90000"/>
                    <a:lumOff val="10000"/>
                    <a:alpha val="40000"/>
                  </a:schemeClr>
                </a:outerShdw>
              </a:effectLst>
            </p:spPr>
            <p:txBody>
              <a:bodyPr wrap="none" anchor="ctr"/>
              <a:lstStyle/>
              <a:p>
                <a:pPr latinLnBrk="1"/>
                <a:endParaRPr kumimoji="1" lang="zh-CN" altLang="en-US" sz="2400">
                  <a:solidFill>
                    <a:srgbClr val="000000"/>
                  </a:solidFill>
                  <a:latin typeface="Gulim" panose="020B0600000101010101" charset="-127"/>
                  <a:ea typeface="Gulim" panose="020B0600000101010101" charset="-127"/>
                </a:endParaRPr>
              </a:p>
            </p:txBody>
          </p:sp>
          <p:sp>
            <p:nvSpPr>
              <p:cNvPr id="54" name="Freeform 30"/>
              <p:cNvSpPr/>
              <p:nvPr/>
            </p:nvSpPr>
            <p:spPr bwMode="auto">
              <a:xfrm>
                <a:off x="6120010" y="3276143"/>
                <a:ext cx="192046" cy="192048"/>
              </a:xfrm>
              <a:prstGeom prst="ellipse">
                <a:avLst/>
              </a:prstGeom>
              <a:solidFill>
                <a:schemeClr val="accent1"/>
              </a:solidFill>
              <a:ln w="28575"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txBody>
              <a:bodyPr wrap="none" anchor="ctr"/>
              <a:lstStyle/>
              <a:p>
                <a:pPr latinLnBrk="1"/>
                <a:endParaRPr kumimoji="1" lang="zh-CN" altLang="en-US" sz="2400">
                  <a:solidFill>
                    <a:srgbClr val="000000"/>
                  </a:solidFill>
                  <a:latin typeface="Gulim" panose="020B0600000101010101" charset="-127"/>
                  <a:ea typeface="Gulim" panose="020B0600000101010101" charset="-127"/>
                </a:endParaRPr>
              </a:p>
            </p:txBody>
          </p:sp>
        </p:grpSp>
      </p:grpSp>
      <p:grpSp>
        <p:nvGrpSpPr>
          <p:cNvPr id="5" name="组合 4"/>
          <p:cNvGrpSpPr/>
          <p:nvPr/>
        </p:nvGrpSpPr>
        <p:grpSpPr>
          <a:xfrm>
            <a:off x="3773368" y="3716029"/>
            <a:ext cx="544117" cy="304005"/>
            <a:chOff x="3773368" y="3765832"/>
            <a:chExt cx="544117" cy="304005"/>
          </a:xfrm>
        </p:grpSpPr>
        <p:cxnSp>
          <p:nvCxnSpPr>
            <p:cNvPr id="62" name="直接连接符 61"/>
            <p:cNvCxnSpPr/>
            <p:nvPr/>
          </p:nvCxnSpPr>
          <p:spPr>
            <a:xfrm>
              <a:off x="3909237" y="3916565"/>
              <a:ext cx="408248" cy="1"/>
            </a:xfrm>
            <a:prstGeom prst="line">
              <a:avLst/>
            </a:prstGeom>
            <a:ln w="12700">
              <a:solidFill>
                <a:schemeClr val="bg2">
                  <a:lumMod val="50000"/>
                  <a:alpha val="80000"/>
                </a:schemeClr>
              </a:solidFill>
              <a:prstDash val="solid"/>
              <a:headEnd type="oval" w="med" len="med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5" name="组合 54"/>
            <p:cNvGrpSpPr/>
            <p:nvPr/>
          </p:nvGrpSpPr>
          <p:grpSpPr>
            <a:xfrm>
              <a:off x="3773368" y="3765832"/>
              <a:ext cx="304005" cy="304005"/>
              <a:chOff x="6056956" y="3167604"/>
              <a:chExt cx="409123" cy="409123"/>
            </a:xfrm>
          </p:grpSpPr>
          <p:sp>
            <p:nvSpPr>
              <p:cNvPr id="58" name="Freeform 34"/>
              <p:cNvSpPr/>
              <p:nvPr/>
            </p:nvSpPr>
            <p:spPr bwMode="auto">
              <a:xfrm>
                <a:off x="6056956" y="3167604"/>
                <a:ext cx="409123" cy="409123"/>
              </a:xfrm>
              <a:prstGeom prst="ellipse">
                <a:avLst/>
              </a:prstGeom>
              <a:gradFill rotWithShape="1">
                <a:gsLst>
                  <a:gs pos="66000">
                    <a:srgbClr val="ECECEC"/>
                  </a:gs>
                  <a:gs pos="100000">
                    <a:srgbClr val="F7F7F7"/>
                  </a:gs>
                  <a:gs pos="7000">
                    <a:srgbClr val="BEBEBE"/>
                  </a:gs>
                </a:gsLst>
                <a:lin ang="7800000" scaled="0"/>
              </a:gradFill>
              <a:ln w="25400">
                <a:gradFill>
                  <a:gsLst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7800000" scaled="0"/>
                </a:gradFill>
              </a:ln>
              <a:effectLst>
                <a:outerShdw blurRad="203200" dist="127000" dir="7200000" sx="102000" sy="102000" algn="ctr" rotWithShape="0">
                  <a:schemeClr val="tx1">
                    <a:lumMod val="90000"/>
                    <a:lumOff val="10000"/>
                    <a:alpha val="40000"/>
                  </a:schemeClr>
                </a:outerShdw>
              </a:effectLst>
            </p:spPr>
            <p:txBody>
              <a:bodyPr wrap="none" anchor="ctr"/>
              <a:lstStyle/>
              <a:p>
                <a:pPr latinLnBrk="1"/>
                <a:endParaRPr kumimoji="1" lang="zh-CN" altLang="en-US" sz="2400">
                  <a:solidFill>
                    <a:srgbClr val="000000"/>
                  </a:solidFill>
                  <a:latin typeface="Gulim" panose="020B0600000101010101" charset="-127"/>
                  <a:ea typeface="Gulim" panose="020B0600000101010101" charset="-127"/>
                </a:endParaRPr>
              </a:p>
            </p:txBody>
          </p:sp>
          <p:sp>
            <p:nvSpPr>
              <p:cNvPr id="59" name="Freeform 30"/>
              <p:cNvSpPr/>
              <p:nvPr/>
            </p:nvSpPr>
            <p:spPr bwMode="auto">
              <a:xfrm>
                <a:off x="6165495" y="3276142"/>
                <a:ext cx="192046" cy="192048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 w="28575"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txBody>
              <a:bodyPr wrap="none" anchor="ctr"/>
              <a:lstStyle/>
              <a:p>
                <a:pPr latinLnBrk="1"/>
                <a:endParaRPr kumimoji="1" lang="zh-CN" altLang="en-US" sz="2400">
                  <a:solidFill>
                    <a:srgbClr val="000000"/>
                  </a:solidFill>
                  <a:latin typeface="Gulim" panose="020B0600000101010101" charset="-127"/>
                  <a:ea typeface="Gulim" panose="020B0600000101010101" charset="-127"/>
                </a:endParaRPr>
              </a:p>
            </p:txBody>
          </p:sp>
        </p:grpSp>
      </p:grpSp>
      <p:grpSp>
        <p:nvGrpSpPr>
          <p:cNvPr id="6" name="组合 5"/>
          <p:cNvGrpSpPr/>
          <p:nvPr/>
        </p:nvGrpSpPr>
        <p:grpSpPr>
          <a:xfrm>
            <a:off x="3773368" y="5214859"/>
            <a:ext cx="1304198" cy="576889"/>
            <a:chOff x="3773368" y="5264662"/>
            <a:chExt cx="1304198" cy="576889"/>
          </a:xfrm>
        </p:grpSpPr>
        <p:sp>
          <p:nvSpPr>
            <p:cNvPr id="67" name="圆角矩形 6"/>
            <p:cNvSpPr/>
            <p:nvPr/>
          </p:nvSpPr>
          <p:spPr>
            <a:xfrm flipV="1">
              <a:off x="3909237" y="5264662"/>
              <a:ext cx="1168329" cy="424887"/>
            </a:xfrm>
            <a:custGeom>
              <a:avLst/>
              <a:gdLst>
                <a:gd name="connsiteX0" fmla="*/ 0 w 670708"/>
                <a:gd name="connsiteY0" fmla="*/ 112518 h 1095765"/>
                <a:gd name="connsiteX1" fmla="*/ 112518 w 670708"/>
                <a:gd name="connsiteY1" fmla="*/ 0 h 1095765"/>
                <a:gd name="connsiteX2" fmla="*/ 558190 w 670708"/>
                <a:gd name="connsiteY2" fmla="*/ 0 h 1095765"/>
                <a:gd name="connsiteX3" fmla="*/ 670708 w 670708"/>
                <a:gd name="connsiteY3" fmla="*/ 112518 h 1095765"/>
                <a:gd name="connsiteX4" fmla="*/ 670708 w 670708"/>
                <a:gd name="connsiteY4" fmla="*/ 983247 h 1095765"/>
                <a:gd name="connsiteX5" fmla="*/ 558190 w 670708"/>
                <a:gd name="connsiteY5" fmla="*/ 1095765 h 1095765"/>
                <a:gd name="connsiteX6" fmla="*/ 112518 w 670708"/>
                <a:gd name="connsiteY6" fmla="*/ 1095765 h 1095765"/>
                <a:gd name="connsiteX7" fmla="*/ 0 w 670708"/>
                <a:gd name="connsiteY7" fmla="*/ 983247 h 1095765"/>
                <a:gd name="connsiteX8" fmla="*/ 0 w 670708"/>
                <a:gd name="connsiteY8" fmla="*/ 112518 h 1095765"/>
                <a:gd name="connsiteX0-1" fmla="*/ 0 w 670708"/>
                <a:gd name="connsiteY0-2" fmla="*/ 983247 h 1095765"/>
                <a:gd name="connsiteX1-3" fmla="*/ 0 w 670708"/>
                <a:gd name="connsiteY1-4" fmla="*/ 112518 h 1095765"/>
                <a:gd name="connsiteX2-5" fmla="*/ 112518 w 670708"/>
                <a:gd name="connsiteY2-6" fmla="*/ 0 h 1095765"/>
                <a:gd name="connsiteX3-7" fmla="*/ 558190 w 670708"/>
                <a:gd name="connsiteY3-8" fmla="*/ 0 h 1095765"/>
                <a:gd name="connsiteX4-9" fmla="*/ 670708 w 670708"/>
                <a:gd name="connsiteY4-10" fmla="*/ 112518 h 1095765"/>
                <a:gd name="connsiteX5-11" fmla="*/ 670708 w 670708"/>
                <a:gd name="connsiteY5-12" fmla="*/ 983247 h 1095765"/>
                <a:gd name="connsiteX6-13" fmla="*/ 558190 w 670708"/>
                <a:gd name="connsiteY6-14" fmla="*/ 1095765 h 1095765"/>
                <a:gd name="connsiteX7-15" fmla="*/ 112518 w 670708"/>
                <a:gd name="connsiteY7-16" fmla="*/ 1095765 h 1095765"/>
                <a:gd name="connsiteX8-17" fmla="*/ 91440 w 670708"/>
                <a:gd name="connsiteY8-18" fmla="*/ 1074687 h 1095765"/>
                <a:gd name="connsiteX0-19" fmla="*/ 0 w 670708"/>
                <a:gd name="connsiteY0-20" fmla="*/ 983247 h 1095765"/>
                <a:gd name="connsiteX1-21" fmla="*/ 0 w 670708"/>
                <a:gd name="connsiteY1-22" fmla="*/ 112518 h 1095765"/>
                <a:gd name="connsiteX2-23" fmla="*/ 112518 w 670708"/>
                <a:gd name="connsiteY2-24" fmla="*/ 0 h 1095765"/>
                <a:gd name="connsiteX3-25" fmla="*/ 558190 w 670708"/>
                <a:gd name="connsiteY3-26" fmla="*/ 0 h 1095765"/>
                <a:gd name="connsiteX4-27" fmla="*/ 670708 w 670708"/>
                <a:gd name="connsiteY4-28" fmla="*/ 112518 h 1095765"/>
                <a:gd name="connsiteX5-29" fmla="*/ 670708 w 670708"/>
                <a:gd name="connsiteY5-30" fmla="*/ 983247 h 1095765"/>
                <a:gd name="connsiteX6-31" fmla="*/ 558190 w 670708"/>
                <a:gd name="connsiteY6-32" fmla="*/ 1095765 h 1095765"/>
                <a:gd name="connsiteX7-33" fmla="*/ 112518 w 670708"/>
                <a:gd name="connsiteY7-34" fmla="*/ 1095765 h 1095765"/>
                <a:gd name="connsiteX0-35" fmla="*/ 0 w 670708"/>
                <a:gd name="connsiteY0-36" fmla="*/ 983247 h 1095765"/>
                <a:gd name="connsiteX1-37" fmla="*/ 0 w 670708"/>
                <a:gd name="connsiteY1-38" fmla="*/ 112518 h 1095765"/>
                <a:gd name="connsiteX2-39" fmla="*/ 112518 w 670708"/>
                <a:gd name="connsiteY2-40" fmla="*/ 0 h 1095765"/>
                <a:gd name="connsiteX3-41" fmla="*/ 558190 w 670708"/>
                <a:gd name="connsiteY3-42" fmla="*/ 0 h 1095765"/>
                <a:gd name="connsiteX4-43" fmla="*/ 670708 w 670708"/>
                <a:gd name="connsiteY4-44" fmla="*/ 112518 h 1095765"/>
                <a:gd name="connsiteX5-45" fmla="*/ 670708 w 670708"/>
                <a:gd name="connsiteY5-46" fmla="*/ 983247 h 1095765"/>
                <a:gd name="connsiteX6-47" fmla="*/ 558190 w 670708"/>
                <a:gd name="connsiteY6-48" fmla="*/ 1095765 h 1095765"/>
                <a:gd name="connsiteX0-49" fmla="*/ 0 w 670708"/>
                <a:gd name="connsiteY0-50" fmla="*/ 983247 h 983247"/>
                <a:gd name="connsiteX1-51" fmla="*/ 0 w 670708"/>
                <a:gd name="connsiteY1-52" fmla="*/ 112518 h 983247"/>
                <a:gd name="connsiteX2-53" fmla="*/ 112518 w 670708"/>
                <a:gd name="connsiteY2-54" fmla="*/ 0 h 983247"/>
                <a:gd name="connsiteX3-55" fmla="*/ 558190 w 670708"/>
                <a:gd name="connsiteY3-56" fmla="*/ 0 h 983247"/>
                <a:gd name="connsiteX4-57" fmla="*/ 670708 w 670708"/>
                <a:gd name="connsiteY4-58" fmla="*/ 112518 h 983247"/>
                <a:gd name="connsiteX5-59" fmla="*/ 670708 w 670708"/>
                <a:gd name="connsiteY5-60" fmla="*/ 983247 h 983247"/>
                <a:gd name="connsiteX0-61" fmla="*/ 0 w 670708"/>
                <a:gd name="connsiteY0-62" fmla="*/ 112518 h 983247"/>
                <a:gd name="connsiteX1-63" fmla="*/ 112518 w 670708"/>
                <a:gd name="connsiteY1-64" fmla="*/ 0 h 983247"/>
                <a:gd name="connsiteX2-65" fmla="*/ 558190 w 670708"/>
                <a:gd name="connsiteY2-66" fmla="*/ 0 h 983247"/>
                <a:gd name="connsiteX3-67" fmla="*/ 670708 w 670708"/>
                <a:gd name="connsiteY3-68" fmla="*/ 112518 h 983247"/>
                <a:gd name="connsiteX4-69" fmla="*/ 670708 w 670708"/>
                <a:gd name="connsiteY4-70" fmla="*/ 983247 h 983247"/>
                <a:gd name="connsiteX0-71" fmla="*/ 0 w 558190"/>
                <a:gd name="connsiteY0-72" fmla="*/ 0 h 983247"/>
                <a:gd name="connsiteX1-73" fmla="*/ 445672 w 558190"/>
                <a:gd name="connsiteY1-74" fmla="*/ 0 h 983247"/>
                <a:gd name="connsiteX2-75" fmla="*/ 558190 w 558190"/>
                <a:gd name="connsiteY2-76" fmla="*/ 112518 h 983247"/>
                <a:gd name="connsiteX3-77" fmla="*/ 558190 w 558190"/>
                <a:gd name="connsiteY3-78" fmla="*/ 983247 h 983247"/>
                <a:gd name="connsiteX0-79" fmla="*/ 0 w 841896"/>
                <a:gd name="connsiteY0-80" fmla="*/ 0 h 720809"/>
                <a:gd name="connsiteX1-81" fmla="*/ 445672 w 841896"/>
                <a:gd name="connsiteY1-82" fmla="*/ 0 h 720809"/>
                <a:gd name="connsiteX2-83" fmla="*/ 558190 w 841896"/>
                <a:gd name="connsiteY2-84" fmla="*/ 112518 h 720809"/>
                <a:gd name="connsiteX3-85" fmla="*/ 841896 w 841896"/>
                <a:gd name="connsiteY3-86" fmla="*/ 720809 h 720809"/>
                <a:gd name="connsiteX0-87" fmla="*/ 0 w 841896"/>
                <a:gd name="connsiteY0-88" fmla="*/ 0 h 720809"/>
                <a:gd name="connsiteX1-89" fmla="*/ 445672 w 841896"/>
                <a:gd name="connsiteY1-90" fmla="*/ 0 h 720809"/>
                <a:gd name="connsiteX2-91" fmla="*/ 589714 w 841896"/>
                <a:gd name="connsiteY2-92" fmla="*/ 112518 h 720809"/>
                <a:gd name="connsiteX3-93" fmla="*/ 841896 w 841896"/>
                <a:gd name="connsiteY3-94" fmla="*/ 720809 h 720809"/>
                <a:gd name="connsiteX0-95" fmla="*/ 0 w 841896"/>
                <a:gd name="connsiteY0-96" fmla="*/ 0 h 720809"/>
                <a:gd name="connsiteX1-97" fmla="*/ 445672 w 841896"/>
                <a:gd name="connsiteY1-98" fmla="*/ 0 h 720809"/>
                <a:gd name="connsiteX2-99" fmla="*/ 589714 w 841896"/>
                <a:gd name="connsiteY2-100" fmla="*/ 112518 h 720809"/>
                <a:gd name="connsiteX3-101" fmla="*/ 841896 w 841896"/>
                <a:gd name="connsiteY3-102" fmla="*/ 720809 h 720809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841896" h="720809">
                  <a:moveTo>
                    <a:pt x="0" y="0"/>
                  </a:moveTo>
                  <a:lnTo>
                    <a:pt x="445672" y="0"/>
                  </a:lnTo>
                  <a:cubicBezTo>
                    <a:pt x="507814" y="0"/>
                    <a:pt x="550309" y="33334"/>
                    <a:pt x="589714" y="112518"/>
                  </a:cubicBezTo>
                  <a:lnTo>
                    <a:pt x="841896" y="720809"/>
                  </a:lnTo>
                </a:path>
              </a:pathLst>
            </a:custGeom>
            <a:ln w="12700">
              <a:solidFill>
                <a:schemeClr val="bg2">
                  <a:lumMod val="50000"/>
                  <a:alpha val="80000"/>
                </a:schemeClr>
              </a:solidFill>
              <a:prstDash val="solid"/>
              <a:headEnd type="oval" w="med" len="med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grpSp>
          <p:nvGrpSpPr>
            <p:cNvPr id="60" name="组合 59"/>
            <p:cNvGrpSpPr/>
            <p:nvPr/>
          </p:nvGrpSpPr>
          <p:grpSpPr>
            <a:xfrm>
              <a:off x="3773368" y="5537546"/>
              <a:ext cx="304005" cy="304005"/>
              <a:chOff x="6056956" y="3167604"/>
              <a:chExt cx="409123" cy="409123"/>
            </a:xfrm>
          </p:grpSpPr>
          <p:sp>
            <p:nvSpPr>
              <p:cNvPr id="61" name="Freeform 34"/>
              <p:cNvSpPr/>
              <p:nvPr/>
            </p:nvSpPr>
            <p:spPr bwMode="auto">
              <a:xfrm>
                <a:off x="6056956" y="3167604"/>
                <a:ext cx="409123" cy="409123"/>
              </a:xfrm>
              <a:prstGeom prst="ellipse">
                <a:avLst/>
              </a:prstGeom>
              <a:gradFill rotWithShape="1">
                <a:gsLst>
                  <a:gs pos="66000">
                    <a:srgbClr val="ECECEC"/>
                  </a:gs>
                  <a:gs pos="100000">
                    <a:srgbClr val="F7F7F7"/>
                  </a:gs>
                  <a:gs pos="7000">
                    <a:srgbClr val="BEBEBE"/>
                  </a:gs>
                </a:gsLst>
                <a:lin ang="7800000" scaled="0"/>
              </a:gradFill>
              <a:ln w="25400">
                <a:gradFill>
                  <a:gsLst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7800000" scaled="0"/>
                </a:gradFill>
              </a:ln>
              <a:effectLst>
                <a:outerShdw blurRad="203200" dist="127000" dir="7200000" sx="102000" sy="102000" algn="ctr" rotWithShape="0">
                  <a:schemeClr val="tx1">
                    <a:lumMod val="90000"/>
                    <a:lumOff val="10000"/>
                    <a:alpha val="40000"/>
                  </a:schemeClr>
                </a:outerShdw>
              </a:effectLst>
            </p:spPr>
            <p:txBody>
              <a:bodyPr wrap="none" anchor="ctr"/>
              <a:lstStyle/>
              <a:p>
                <a:pPr latinLnBrk="1"/>
                <a:endParaRPr kumimoji="1" lang="zh-CN" altLang="en-US" sz="2400">
                  <a:solidFill>
                    <a:srgbClr val="000000"/>
                  </a:solidFill>
                  <a:latin typeface="Gulim" panose="020B0600000101010101" charset="-127"/>
                  <a:ea typeface="Gulim" panose="020B0600000101010101" charset="-127"/>
                </a:endParaRPr>
              </a:p>
            </p:txBody>
          </p:sp>
          <p:sp>
            <p:nvSpPr>
              <p:cNvPr id="63" name="Freeform 30"/>
              <p:cNvSpPr/>
              <p:nvPr/>
            </p:nvSpPr>
            <p:spPr bwMode="auto">
              <a:xfrm>
                <a:off x="6165495" y="3276142"/>
                <a:ext cx="192046" cy="192048"/>
              </a:xfrm>
              <a:prstGeom prst="ellipse">
                <a:avLst/>
              </a:prstGeom>
              <a:solidFill>
                <a:schemeClr val="accent1"/>
              </a:solidFill>
              <a:ln w="28575"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txBody>
              <a:bodyPr wrap="none" anchor="ctr"/>
              <a:lstStyle/>
              <a:p>
                <a:pPr latinLnBrk="1"/>
                <a:endParaRPr kumimoji="1" lang="zh-CN" altLang="en-US" sz="2400">
                  <a:solidFill>
                    <a:srgbClr val="000000"/>
                  </a:solidFill>
                  <a:latin typeface="Gulim" panose="020B0600000101010101" charset="-127"/>
                  <a:ea typeface="Gulim" panose="020B0600000101010101" charset="-127"/>
                </a:endParaRPr>
              </a:p>
            </p:txBody>
          </p:sp>
        </p:grpSp>
      </p:grpSp>
      <p:grpSp>
        <p:nvGrpSpPr>
          <p:cNvPr id="7" name="组合 6"/>
          <p:cNvGrpSpPr/>
          <p:nvPr/>
        </p:nvGrpSpPr>
        <p:grpSpPr>
          <a:xfrm>
            <a:off x="7114434" y="1833086"/>
            <a:ext cx="1320331" cy="578679"/>
            <a:chOff x="7114434" y="1882889"/>
            <a:chExt cx="1320331" cy="578679"/>
          </a:xfrm>
        </p:grpSpPr>
        <p:sp>
          <p:nvSpPr>
            <p:cNvPr id="57" name="圆角矩形 6"/>
            <p:cNvSpPr/>
            <p:nvPr/>
          </p:nvSpPr>
          <p:spPr>
            <a:xfrm flipH="1">
              <a:off x="7114434" y="2036681"/>
              <a:ext cx="1168329" cy="424887"/>
            </a:xfrm>
            <a:custGeom>
              <a:avLst/>
              <a:gdLst>
                <a:gd name="connsiteX0" fmla="*/ 0 w 670708"/>
                <a:gd name="connsiteY0" fmla="*/ 112518 h 1095765"/>
                <a:gd name="connsiteX1" fmla="*/ 112518 w 670708"/>
                <a:gd name="connsiteY1" fmla="*/ 0 h 1095765"/>
                <a:gd name="connsiteX2" fmla="*/ 558190 w 670708"/>
                <a:gd name="connsiteY2" fmla="*/ 0 h 1095765"/>
                <a:gd name="connsiteX3" fmla="*/ 670708 w 670708"/>
                <a:gd name="connsiteY3" fmla="*/ 112518 h 1095765"/>
                <a:gd name="connsiteX4" fmla="*/ 670708 w 670708"/>
                <a:gd name="connsiteY4" fmla="*/ 983247 h 1095765"/>
                <a:gd name="connsiteX5" fmla="*/ 558190 w 670708"/>
                <a:gd name="connsiteY5" fmla="*/ 1095765 h 1095765"/>
                <a:gd name="connsiteX6" fmla="*/ 112518 w 670708"/>
                <a:gd name="connsiteY6" fmla="*/ 1095765 h 1095765"/>
                <a:gd name="connsiteX7" fmla="*/ 0 w 670708"/>
                <a:gd name="connsiteY7" fmla="*/ 983247 h 1095765"/>
                <a:gd name="connsiteX8" fmla="*/ 0 w 670708"/>
                <a:gd name="connsiteY8" fmla="*/ 112518 h 1095765"/>
                <a:gd name="connsiteX0-1" fmla="*/ 0 w 670708"/>
                <a:gd name="connsiteY0-2" fmla="*/ 983247 h 1095765"/>
                <a:gd name="connsiteX1-3" fmla="*/ 0 w 670708"/>
                <a:gd name="connsiteY1-4" fmla="*/ 112518 h 1095765"/>
                <a:gd name="connsiteX2-5" fmla="*/ 112518 w 670708"/>
                <a:gd name="connsiteY2-6" fmla="*/ 0 h 1095765"/>
                <a:gd name="connsiteX3-7" fmla="*/ 558190 w 670708"/>
                <a:gd name="connsiteY3-8" fmla="*/ 0 h 1095765"/>
                <a:gd name="connsiteX4-9" fmla="*/ 670708 w 670708"/>
                <a:gd name="connsiteY4-10" fmla="*/ 112518 h 1095765"/>
                <a:gd name="connsiteX5-11" fmla="*/ 670708 w 670708"/>
                <a:gd name="connsiteY5-12" fmla="*/ 983247 h 1095765"/>
                <a:gd name="connsiteX6-13" fmla="*/ 558190 w 670708"/>
                <a:gd name="connsiteY6-14" fmla="*/ 1095765 h 1095765"/>
                <a:gd name="connsiteX7-15" fmla="*/ 112518 w 670708"/>
                <a:gd name="connsiteY7-16" fmla="*/ 1095765 h 1095765"/>
                <a:gd name="connsiteX8-17" fmla="*/ 91440 w 670708"/>
                <a:gd name="connsiteY8-18" fmla="*/ 1074687 h 1095765"/>
                <a:gd name="connsiteX0-19" fmla="*/ 0 w 670708"/>
                <a:gd name="connsiteY0-20" fmla="*/ 983247 h 1095765"/>
                <a:gd name="connsiteX1-21" fmla="*/ 0 w 670708"/>
                <a:gd name="connsiteY1-22" fmla="*/ 112518 h 1095765"/>
                <a:gd name="connsiteX2-23" fmla="*/ 112518 w 670708"/>
                <a:gd name="connsiteY2-24" fmla="*/ 0 h 1095765"/>
                <a:gd name="connsiteX3-25" fmla="*/ 558190 w 670708"/>
                <a:gd name="connsiteY3-26" fmla="*/ 0 h 1095765"/>
                <a:gd name="connsiteX4-27" fmla="*/ 670708 w 670708"/>
                <a:gd name="connsiteY4-28" fmla="*/ 112518 h 1095765"/>
                <a:gd name="connsiteX5-29" fmla="*/ 670708 w 670708"/>
                <a:gd name="connsiteY5-30" fmla="*/ 983247 h 1095765"/>
                <a:gd name="connsiteX6-31" fmla="*/ 558190 w 670708"/>
                <a:gd name="connsiteY6-32" fmla="*/ 1095765 h 1095765"/>
                <a:gd name="connsiteX7-33" fmla="*/ 112518 w 670708"/>
                <a:gd name="connsiteY7-34" fmla="*/ 1095765 h 1095765"/>
                <a:gd name="connsiteX0-35" fmla="*/ 0 w 670708"/>
                <a:gd name="connsiteY0-36" fmla="*/ 983247 h 1095765"/>
                <a:gd name="connsiteX1-37" fmla="*/ 0 w 670708"/>
                <a:gd name="connsiteY1-38" fmla="*/ 112518 h 1095765"/>
                <a:gd name="connsiteX2-39" fmla="*/ 112518 w 670708"/>
                <a:gd name="connsiteY2-40" fmla="*/ 0 h 1095765"/>
                <a:gd name="connsiteX3-41" fmla="*/ 558190 w 670708"/>
                <a:gd name="connsiteY3-42" fmla="*/ 0 h 1095765"/>
                <a:gd name="connsiteX4-43" fmla="*/ 670708 w 670708"/>
                <a:gd name="connsiteY4-44" fmla="*/ 112518 h 1095765"/>
                <a:gd name="connsiteX5-45" fmla="*/ 670708 w 670708"/>
                <a:gd name="connsiteY5-46" fmla="*/ 983247 h 1095765"/>
                <a:gd name="connsiteX6-47" fmla="*/ 558190 w 670708"/>
                <a:gd name="connsiteY6-48" fmla="*/ 1095765 h 1095765"/>
                <a:gd name="connsiteX0-49" fmla="*/ 0 w 670708"/>
                <a:gd name="connsiteY0-50" fmla="*/ 983247 h 983247"/>
                <a:gd name="connsiteX1-51" fmla="*/ 0 w 670708"/>
                <a:gd name="connsiteY1-52" fmla="*/ 112518 h 983247"/>
                <a:gd name="connsiteX2-53" fmla="*/ 112518 w 670708"/>
                <a:gd name="connsiteY2-54" fmla="*/ 0 h 983247"/>
                <a:gd name="connsiteX3-55" fmla="*/ 558190 w 670708"/>
                <a:gd name="connsiteY3-56" fmla="*/ 0 h 983247"/>
                <a:gd name="connsiteX4-57" fmla="*/ 670708 w 670708"/>
                <a:gd name="connsiteY4-58" fmla="*/ 112518 h 983247"/>
                <a:gd name="connsiteX5-59" fmla="*/ 670708 w 670708"/>
                <a:gd name="connsiteY5-60" fmla="*/ 983247 h 983247"/>
                <a:gd name="connsiteX0-61" fmla="*/ 0 w 670708"/>
                <a:gd name="connsiteY0-62" fmla="*/ 112518 h 983247"/>
                <a:gd name="connsiteX1-63" fmla="*/ 112518 w 670708"/>
                <a:gd name="connsiteY1-64" fmla="*/ 0 h 983247"/>
                <a:gd name="connsiteX2-65" fmla="*/ 558190 w 670708"/>
                <a:gd name="connsiteY2-66" fmla="*/ 0 h 983247"/>
                <a:gd name="connsiteX3-67" fmla="*/ 670708 w 670708"/>
                <a:gd name="connsiteY3-68" fmla="*/ 112518 h 983247"/>
                <a:gd name="connsiteX4-69" fmla="*/ 670708 w 670708"/>
                <a:gd name="connsiteY4-70" fmla="*/ 983247 h 983247"/>
                <a:gd name="connsiteX0-71" fmla="*/ 0 w 558190"/>
                <a:gd name="connsiteY0-72" fmla="*/ 0 h 983247"/>
                <a:gd name="connsiteX1-73" fmla="*/ 445672 w 558190"/>
                <a:gd name="connsiteY1-74" fmla="*/ 0 h 983247"/>
                <a:gd name="connsiteX2-75" fmla="*/ 558190 w 558190"/>
                <a:gd name="connsiteY2-76" fmla="*/ 112518 h 983247"/>
                <a:gd name="connsiteX3-77" fmla="*/ 558190 w 558190"/>
                <a:gd name="connsiteY3-78" fmla="*/ 983247 h 983247"/>
                <a:gd name="connsiteX0-79" fmla="*/ 0 w 841896"/>
                <a:gd name="connsiteY0-80" fmla="*/ 0 h 720809"/>
                <a:gd name="connsiteX1-81" fmla="*/ 445672 w 841896"/>
                <a:gd name="connsiteY1-82" fmla="*/ 0 h 720809"/>
                <a:gd name="connsiteX2-83" fmla="*/ 558190 w 841896"/>
                <a:gd name="connsiteY2-84" fmla="*/ 112518 h 720809"/>
                <a:gd name="connsiteX3-85" fmla="*/ 841896 w 841896"/>
                <a:gd name="connsiteY3-86" fmla="*/ 720809 h 720809"/>
                <a:gd name="connsiteX0-87" fmla="*/ 0 w 841896"/>
                <a:gd name="connsiteY0-88" fmla="*/ 0 h 720809"/>
                <a:gd name="connsiteX1-89" fmla="*/ 445672 w 841896"/>
                <a:gd name="connsiteY1-90" fmla="*/ 0 h 720809"/>
                <a:gd name="connsiteX2-91" fmla="*/ 589714 w 841896"/>
                <a:gd name="connsiteY2-92" fmla="*/ 112518 h 720809"/>
                <a:gd name="connsiteX3-93" fmla="*/ 841896 w 841896"/>
                <a:gd name="connsiteY3-94" fmla="*/ 720809 h 720809"/>
                <a:gd name="connsiteX0-95" fmla="*/ 0 w 841896"/>
                <a:gd name="connsiteY0-96" fmla="*/ 0 h 720809"/>
                <a:gd name="connsiteX1-97" fmla="*/ 445672 w 841896"/>
                <a:gd name="connsiteY1-98" fmla="*/ 0 h 720809"/>
                <a:gd name="connsiteX2-99" fmla="*/ 589714 w 841896"/>
                <a:gd name="connsiteY2-100" fmla="*/ 112518 h 720809"/>
                <a:gd name="connsiteX3-101" fmla="*/ 841896 w 841896"/>
                <a:gd name="connsiteY3-102" fmla="*/ 720809 h 720809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841896" h="720809">
                  <a:moveTo>
                    <a:pt x="0" y="0"/>
                  </a:moveTo>
                  <a:lnTo>
                    <a:pt x="445672" y="0"/>
                  </a:lnTo>
                  <a:cubicBezTo>
                    <a:pt x="507814" y="0"/>
                    <a:pt x="550309" y="33334"/>
                    <a:pt x="589714" y="112518"/>
                  </a:cubicBezTo>
                  <a:lnTo>
                    <a:pt x="841896" y="720809"/>
                  </a:lnTo>
                </a:path>
              </a:pathLst>
            </a:custGeom>
            <a:ln w="12700">
              <a:solidFill>
                <a:schemeClr val="bg2">
                  <a:lumMod val="50000"/>
                  <a:alpha val="80000"/>
                </a:schemeClr>
              </a:solidFill>
              <a:prstDash val="solid"/>
              <a:headEnd type="oval" w="med" len="med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grpSp>
          <p:nvGrpSpPr>
            <p:cNvPr id="65" name="组合 64"/>
            <p:cNvGrpSpPr/>
            <p:nvPr/>
          </p:nvGrpSpPr>
          <p:grpSpPr>
            <a:xfrm>
              <a:off x="8130760" y="1882889"/>
              <a:ext cx="304005" cy="304005"/>
              <a:chOff x="6056956" y="3167604"/>
              <a:chExt cx="409123" cy="409123"/>
            </a:xfrm>
          </p:grpSpPr>
          <p:sp>
            <p:nvSpPr>
              <p:cNvPr id="66" name="Freeform 34"/>
              <p:cNvSpPr/>
              <p:nvPr/>
            </p:nvSpPr>
            <p:spPr bwMode="auto">
              <a:xfrm>
                <a:off x="6056956" y="3167604"/>
                <a:ext cx="409123" cy="409123"/>
              </a:xfrm>
              <a:prstGeom prst="ellipse">
                <a:avLst/>
              </a:prstGeom>
              <a:gradFill rotWithShape="1">
                <a:gsLst>
                  <a:gs pos="66000">
                    <a:srgbClr val="ECECEC"/>
                  </a:gs>
                  <a:gs pos="100000">
                    <a:srgbClr val="F7F7F7"/>
                  </a:gs>
                  <a:gs pos="7000">
                    <a:srgbClr val="BEBEBE"/>
                  </a:gs>
                </a:gsLst>
                <a:lin ang="7800000" scaled="0"/>
              </a:gradFill>
              <a:ln w="25400">
                <a:gradFill>
                  <a:gsLst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7800000" scaled="0"/>
                </a:gradFill>
              </a:ln>
              <a:effectLst>
                <a:outerShdw blurRad="203200" dist="127000" dir="7200000" sx="102000" sy="102000" algn="ctr" rotWithShape="0">
                  <a:schemeClr val="tx1">
                    <a:lumMod val="90000"/>
                    <a:lumOff val="10000"/>
                    <a:alpha val="40000"/>
                  </a:schemeClr>
                </a:outerShdw>
              </a:effectLst>
            </p:spPr>
            <p:txBody>
              <a:bodyPr wrap="none" anchor="ctr"/>
              <a:lstStyle/>
              <a:p>
                <a:pPr latinLnBrk="1"/>
                <a:endParaRPr kumimoji="1" lang="zh-CN" altLang="en-US" sz="2400">
                  <a:solidFill>
                    <a:srgbClr val="000000"/>
                  </a:solidFill>
                  <a:latin typeface="Gulim" panose="020B0600000101010101" charset="-127"/>
                  <a:ea typeface="Gulim" panose="020B0600000101010101" charset="-127"/>
                </a:endParaRPr>
              </a:p>
            </p:txBody>
          </p:sp>
          <p:sp>
            <p:nvSpPr>
              <p:cNvPr id="70" name="Freeform 30"/>
              <p:cNvSpPr/>
              <p:nvPr/>
            </p:nvSpPr>
            <p:spPr bwMode="auto">
              <a:xfrm>
                <a:off x="6165495" y="3276142"/>
                <a:ext cx="192046" cy="192048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 w="28575"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txBody>
              <a:bodyPr wrap="none" anchor="ctr"/>
              <a:lstStyle/>
              <a:p>
                <a:pPr latinLnBrk="1"/>
                <a:endParaRPr kumimoji="1" lang="zh-CN" altLang="en-US" sz="2400">
                  <a:solidFill>
                    <a:srgbClr val="000000"/>
                  </a:solidFill>
                  <a:latin typeface="Gulim" panose="020B0600000101010101" charset="-127"/>
                  <a:ea typeface="Gulim" panose="020B0600000101010101" charset="-127"/>
                </a:endParaRPr>
              </a:p>
            </p:txBody>
          </p:sp>
        </p:grpSp>
      </p:grpSp>
      <p:grpSp>
        <p:nvGrpSpPr>
          <p:cNvPr id="8" name="组合 7"/>
          <p:cNvGrpSpPr/>
          <p:nvPr/>
        </p:nvGrpSpPr>
        <p:grpSpPr>
          <a:xfrm>
            <a:off x="7864231" y="3716029"/>
            <a:ext cx="570534" cy="304005"/>
            <a:chOff x="7864231" y="3765832"/>
            <a:chExt cx="570534" cy="304005"/>
          </a:xfrm>
        </p:grpSpPr>
        <p:cxnSp>
          <p:nvCxnSpPr>
            <p:cNvPr id="64" name="直接连接符 63"/>
            <p:cNvCxnSpPr/>
            <p:nvPr/>
          </p:nvCxnSpPr>
          <p:spPr>
            <a:xfrm flipH="1">
              <a:off x="7864231" y="3916565"/>
              <a:ext cx="408248" cy="1"/>
            </a:xfrm>
            <a:prstGeom prst="line">
              <a:avLst/>
            </a:prstGeom>
            <a:ln w="12700">
              <a:solidFill>
                <a:schemeClr val="bg2">
                  <a:lumMod val="50000"/>
                  <a:alpha val="80000"/>
                </a:schemeClr>
              </a:solidFill>
              <a:prstDash val="solid"/>
              <a:headEnd type="oval" w="med" len="med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6" name="组合 75"/>
            <p:cNvGrpSpPr/>
            <p:nvPr/>
          </p:nvGrpSpPr>
          <p:grpSpPr>
            <a:xfrm>
              <a:off x="8130760" y="3765832"/>
              <a:ext cx="304005" cy="304005"/>
              <a:chOff x="6056956" y="3167604"/>
              <a:chExt cx="409123" cy="409123"/>
            </a:xfrm>
          </p:grpSpPr>
          <p:sp>
            <p:nvSpPr>
              <p:cNvPr id="78" name="Freeform 34"/>
              <p:cNvSpPr/>
              <p:nvPr/>
            </p:nvSpPr>
            <p:spPr bwMode="auto">
              <a:xfrm>
                <a:off x="6056956" y="3167604"/>
                <a:ext cx="409123" cy="409123"/>
              </a:xfrm>
              <a:prstGeom prst="ellipse">
                <a:avLst/>
              </a:prstGeom>
              <a:gradFill rotWithShape="1">
                <a:gsLst>
                  <a:gs pos="66000">
                    <a:srgbClr val="ECECEC"/>
                  </a:gs>
                  <a:gs pos="100000">
                    <a:srgbClr val="F7F7F7"/>
                  </a:gs>
                  <a:gs pos="7000">
                    <a:srgbClr val="BEBEBE"/>
                  </a:gs>
                </a:gsLst>
                <a:lin ang="7800000" scaled="0"/>
              </a:gradFill>
              <a:ln w="25400">
                <a:gradFill>
                  <a:gsLst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7800000" scaled="0"/>
                </a:gradFill>
              </a:ln>
              <a:effectLst>
                <a:outerShdw blurRad="203200" dist="127000" dir="7200000" sx="102000" sy="102000" algn="ctr" rotWithShape="0">
                  <a:schemeClr val="tx1">
                    <a:lumMod val="90000"/>
                    <a:lumOff val="10000"/>
                    <a:alpha val="40000"/>
                  </a:schemeClr>
                </a:outerShdw>
              </a:effectLst>
            </p:spPr>
            <p:txBody>
              <a:bodyPr wrap="none" anchor="ctr"/>
              <a:lstStyle/>
              <a:p>
                <a:pPr latinLnBrk="1"/>
                <a:endParaRPr kumimoji="1" lang="zh-CN" altLang="en-US" sz="2400">
                  <a:solidFill>
                    <a:srgbClr val="000000"/>
                  </a:solidFill>
                  <a:latin typeface="Gulim" panose="020B0600000101010101" charset="-127"/>
                  <a:ea typeface="Gulim" panose="020B0600000101010101" charset="-127"/>
                </a:endParaRPr>
              </a:p>
            </p:txBody>
          </p:sp>
          <p:sp>
            <p:nvSpPr>
              <p:cNvPr id="104" name="Freeform 30"/>
              <p:cNvSpPr/>
              <p:nvPr/>
            </p:nvSpPr>
            <p:spPr bwMode="auto">
              <a:xfrm>
                <a:off x="6165495" y="3276142"/>
                <a:ext cx="192046" cy="192048"/>
              </a:xfrm>
              <a:prstGeom prst="ellipse">
                <a:avLst/>
              </a:prstGeom>
              <a:solidFill>
                <a:schemeClr val="accent1"/>
              </a:solidFill>
              <a:ln w="28575"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txBody>
              <a:bodyPr wrap="none" anchor="ctr"/>
              <a:lstStyle/>
              <a:p>
                <a:pPr latinLnBrk="1"/>
                <a:endParaRPr kumimoji="1" lang="zh-CN" altLang="en-US" sz="2400">
                  <a:solidFill>
                    <a:srgbClr val="000000"/>
                  </a:solidFill>
                  <a:latin typeface="Gulim" panose="020B0600000101010101" charset="-127"/>
                  <a:ea typeface="Gulim" panose="020B0600000101010101" charset="-127"/>
                </a:endParaRPr>
              </a:p>
            </p:txBody>
          </p:sp>
        </p:grpSp>
      </p:grpSp>
      <p:grpSp>
        <p:nvGrpSpPr>
          <p:cNvPr id="9" name="组合 8"/>
          <p:cNvGrpSpPr/>
          <p:nvPr/>
        </p:nvGrpSpPr>
        <p:grpSpPr>
          <a:xfrm>
            <a:off x="7114434" y="5214859"/>
            <a:ext cx="1320331" cy="576889"/>
            <a:chOff x="7114434" y="5264662"/>
            <a:chExt cx="1320331" cy="576889"/>
          </a:xfrm>
        </p:grpSpPr>
        <p:sp>
          <p:nvSpPr>
            <p:cNvPr id="68" name="圆角矩形 6"/>
            <p:cNvSpPr/>
            <p:nvPr/>
          </p:nvSpPr>
          <p:spPr>
            <a:xfrm flipH="1" flipV="1">
              <a:off x="7114434" y="5264662"/>
              <a:ext cx="1168329" cy="424887"/>
            </a:xfrm>
            <a:custGeom>
              <a:avLst/>
              <a:gdLst>
                <a:gd name="connsiteX0" fmla="*/ 0 w 670708"/>
                <a:gd name="connsiteY0" fmla="*/ 112518 h 1095765"/>
                <a:gd name="connsiteX1" fmla="*/ 112518 w 670708"/>
                <a:gd name="connsiteY1" fmla="*/ 0 h 1095765"/>
                <a:gd name="connsiteX2" fmla="*/ 558190 w 670708"/>
                <a:gd name="connsiteY2" fmla="*/ 0 h 1095765"/>
                <a:gd name="connsiteX3" fmla="*/ 670708 w 670708"/>
                <a:gd name="connsiteY3" fmla="*/ 112518 h 1095765"/>
                <a:gd name="connsiteX4" fmla="*/ 670708 w 670708"/>
                <a:gd name="connsiteY4" fmla="*/ 983247 h 1095765"/>
                <a:gd name="connsiteX5" fmla="*/ 558190 w 670708"/>
                <a:gd name="connsiteY5" fmla="*/ 1095765 h 1095765"/>
                <a:gd name="connsiteX6" fmla="*/ 112518 w 670708"/>
                <a:gd name="connsiteY6" fmla="*/ 1095765 h 1095765"/>
                <a:gd name="connsiteX7" fmla="*/ 0 w 670708"/>
                <a:gd name="connsiteY7" fmla="*/ 983247 h 1095765"/>
                <a:gd name="connsiteX8" fmla="*/ 0 w 670708"/>
                <a:gd name="connsiteY8" fmla="*/ 112518 h 1095765"/>
                <a:gd name="connsiteX0-1" fmla="*/ 0 w 670708"/>
                <a:gd name="connsiteY0-2" fmla="*/ 983247 h 1095765"/>
                <a:gd name="connsiteX1-3" fmla="*/ 0 w 670708"/>
                <a:gd name="connsiteY1-4" fmla="*/ 112518 h 1095765"/>
                <a:gd name="connsiteX2-5" fmla="*/ 112518 w 670708"/>
                <a:gd name="connsiteY2-6" fmla="*/ 0 h 1095765"/>
                <a:gd name="connsiteX3-7" fmla="*/ 558190 w 670708"/>
                <a:gd name="connsiteY3-8" fmla="*/ 0 h 1095765"/>
                <a:gd name="connsiteX4-9" fmla="*/ 670708 w 670708"/>
                <a:gd name="connsiteY4-10" fmla="*/ 112518 h 1095765"/>
                <a:gd name="connsiteX5-11" fmla="*/ 670708 w 670708"/>
                <a:gd name="connsiteY5-12" fmla="*/ 983247 h 1095765"/>
                <a:gd name="connsiteX6-13" fmla="*/ 558190 w 670708"/>
                <a:gd name="connsiteY6-14" fmla="*/ 1095765 h 1095765"/>
                <a:gd name="connsiteX7-15" fmla="*/ 112518 w 670708"/>
                <a:gd name="connsiteY7-16" fmla="*/ 1095765 h 1095765"/>
                <a:gd name="connsiteX8-17" fmla="*/ 91440 w 670708"/>
                <a:gd name="connsiteY8-18" fmla="*/ 1074687 h 1095765"/>
                <a:gd name="connsiteX0-19" fmla="*/ 0 w 670708"/>
                <a:gd name="connsiteY0-20" fmla="*/ 983247 h 1095765"/>
                <a:gd name="connsiteX1-21" fmla="*/ 0 w 670708"/>
                <a:gd name="connsiteY1-22" fmla="*/ 112518 h 1095765"/>
                <a:gd name="connsiteX2-23" fmla="*/ 112518 w 670708"/>
                <a:gd name="connsiteY2-24" fmla="*/ 0 h 1095765"/>
                <a:gd name="connsiteX3-25" fmla="*/ 558190 w 670708"/>
                <a:gd name="connsiteY3-26" fmla="*/ 0 h 1095765"/>
                <a:gd name="connsiteX4-27" fmla="*/ 670708 w 670708"/>
                <a:gd name="connsiteY4-28" fmla="*/ 112518 h 1095765"/>
                <a:gd name="connsiteX5-29" fmla="*/ 670708 w 670708"/>
                <a:gd name="connsiteY5-30" fmla="*/ 983247 h 1095765"/>
                <a:gd name="connsiteX6-31" fmla="*/ 558190 w 670708"/>
                <a:gd name="connsiteY6-32" fmla="*/ 1095765 h 1095765"/>
                <a:gd name="connsiteX7-33" fmla="*/ 112518 w 670708"/>
                <a:gd name="connsiteY7-34" fmla="*/ 1095765 h 1095765"/>
                <a:gd name="connsiteX0-35" fmla="*/ 0 w 670708"/>
                <a:gd name="connsiteY0-36" fmla="*/ 983247 h 1095765"/>
                <a:gd name="connsiteX1-37" fmla="*/ 0 w 670708"/>
                <a:gd name="connsiteY1-38" fmla="*/ 112518 h 1095765"/>
                <a:gd name="connsiteX2-39" fmla="*/ 112518 w 670708"/>
                <a:gd name="connsiteY2-40" fmla="*/ 0 h 1095765"/>
                <a:gd name="connsiteX3-41" fmla="*/ 558190 w 670708"/>
                <a:gd name="connsiteY3-42" fmla="*/ 0 h 1095765"/>
                <a:gd name="connsiteX4-43" fmla="*/ 670708 w 670708"/>
                <a:gd name="connsiteY4-44" fmla="*/ 112518 h 1095765"/>
                <a:gd name="connsiteX5-45" fmla="*/ 670708 w 670708"/>
                <a:gd name="connsiteY5-46" fmla="*/ 983247 h 1095765"/>
                <a:gd name="connsiteX6-47" fmla="*/ 558190 w 670708"/>
                <a:gd name="connsiteY6-48" fmla="*/ 1095765 h 1095765"/>
                <a:gd name="connsiteX0-49" fmla="*/ 0 w 670708"/>
                <a:gd name="connsiteY0-50" fmla="*/ 983247 h 983247"/>
                <a:gd name="connsiteX1-51" fmla="*/ 0 w 670708"/>
                <a:gd name="connsiteY1-52" fmla="*/ 112518 h 983247"/>
                <a:gd name="connsiteX2-53" fmla="*/ 112518 w 670708"/>
                <a:gd name="connsiteY2-54" fmla="*/ 0 h 983247"/>
                <a:gd name="connsiteX3-55" fmla="*/ 558190 w 670708"/>
                <a:gd name="connsiteY3-56" fmla="*/ 0 h 983247"/>
                <a:gd name="connsiteX4-57" fmla="*/ 670708 w 670708"/>
                <a:gd name="connsiteY4-58" fmla="*/ 112518 h 983247"/>
                <a:gd name="connsiteX5-59" fmla="*/ 670708 w 670708"/>
                <a:gd name="connsiteY5-60" fmla="*/ 983247 h 983247"/>
                <a:gd name="connsiteX0-61" fmla="*/ 0 w 670708"/>
                <a:gd name="connsiteY0-62" fmla="*/ 112518 h 983247"/>
                <a:gd name="connsiteX1-63" fmla="*/ 112518 w 670708"/>
                <a:gd name="connsiteY1-64" fmla="*/ 0 h 983247"/>
                <a:gd name="connsiteX2-65" fmla="*/ 558190 w 670708"/>
                <a:gd name="connsiteY2-66" fmla="*/ 0 h 983247"/>
                <a:gd name="connsiteX3-67" fmla="*/ 670708 w 670708"/>
                <a:gd name="connsiteY3-68" fmla="*/ 112518 h 983247"/>
                <a:gd name="connsiteX4-69" fmla="*/ 670708 w 670708"/>
                <a:gd name="connsiteY4-70" fmla="*/ 983247 h 983247"/>
                <a:gd name="connsiteX0-71" fmla="*/ 0 w 558190"/>
                <a:gd name="connsiteY0-72" fmla="*/ 0 h 983247"/>
                <a:gd name="connsiteX1-73" fmla="*/ 445672 w 558190"/>
                <a:gd name="connsiteY1-74" fmla="*/ 0 h 983247"/>
                <a:gd name="connsiteX2-75" fmla="*/ 558190 w 558190"/>
                <a:gd name="connsiteY2-76" fmla="*/ 112518 h 983247"/>
                <a:gd name="connsiteX3-77" fmla="*/ 558190 w 558190"/>
                <a:gd name="connsiteY3-78" fmla="*/ 983247 h 983247"/>
                <a:gd name="connsiteX0-79" fmla="*/ 0 w 841896"/>
                <a:gd name="connsiteY0-80" fmla="*/ 0 h 720809"/>
                <a:gd name="connsiteX1-81" fmla="*/ 445672 w 841896"/>
                <a:gd name="connsiteY1-82" fmla="*/ 0 h 720809"/>
                <a:gd name="connsiteX2-83" fmla="*/ 558190 w 841896"/>
                <a:gd name="connsiteY2-84" fmla="*/ 112518 h 720809"/>
                <a:gd name="connsiteX3-85" fmla="*/ 841896 w 841896"/>
                <a:gd name="connsiteY3-86" fmla="*/ 720809 h 720809"/>
                <a:gd name="connsiteX0-87" fmla="*/ 0 w 841896"/>
                <a:gd name="connsiteY0-88" fmla="*/ 0 h 720809"/>
                <a:gd name="connsiteX1-89" fmla="*/ 445672 w 841896"/>
                <a:gd name="connsiteY1-90" fmla="*/ 0 h 720809"/>
                <a:gd name="connsiteX2-91" fmla="*/ 589714 w 841896"/>
                <a:gd name="connsiteY2-92" fmla="*/ 112518 h 720809"/>
                <a:gd name="connsiteX3-93" fmla="*/ 841896 w 841896"/>
                <a:gd name="connsiteY3-94" fmla="*/ 720809 h 720809"/>
                <a:gd name="connsiteX0-95" fmla="*/ 0 w 841896"/>
                <a:gd name="connsiteY0-96" fmla="*/ 0 h 720809"/>
                <a:gd name="connsiteX1-97" fmla="*/ 445672 w 841896"/>
                <a:gd name="connsiteY1-98" fmla="*/ 0 h 720809"/>
                <a:gd name="connsiteX2-99" fmla="*/ 589714 w 841896"/>
                <a:gd name="connsiteY2-100" fmla="*/ 112518 h 720809"/>
                <a:gd name="connsiteX3-101" fmla="*/ 841896 w 841896"/>
                <a:gd name="connsiteY3-102" fmla="*/ 720809 h 720809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841896" h="720809">
                  <a:moveTo>
                    <a:pt x="0" y="0"/>
                  </a:moveTo>
                  <a:lnTo>
                    <a:pt x="445672" y="0"/>
                  </a:lnTo>
                  <a:cubicBezTo>
                    <a:pt x="507814" y="0"/>
                    <a:pt x="550309" y="33334"/>
                    <a:pt x="589714" y="112518"/>
                  </a:cubicBezTo>
                  <a:lnTo>
                    <a:pt x="841896" y="720809"/>
                  </a:lnTo>
                </a:path>
              </a:pathLst>
            </a:custGeom>
            <a:ln w="12700">
              <a:solidFill>
                <a:schemeClr val="bg2">
                  <a:lumMod val="50000"/>
                  <a:alpha val="80000"/>
                </a:schemeClr>
              </a:solidFill>
              <a:prstDash val="solid"/>
              <a:headEnd type="oval" w="med" len="med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grpSp>
          <p:nvGrpSpPr>
            <p:cNvPr id="105" name="组合 104"/>
            <p:cNvGrpSpPr/>
            <p:nvPr/>
          </p:nvGrpSpPr>
          <p:grpSpPr>
            <a:xfrm>
              <a:off x="8130760" y="5537546"/>
              <a:ext cx="304005" cy="304005"/>
              <a:chOff x="6056956" y="3167604"/>
              <a:chExt cx="409123" cy="409123"/>
            </a:xfrm>
          </p:grpSpPr>
          <p:sp>
            <p:nvSpPr>
              <p:cNvPr id="106" name="Freeform 34"/>
              <p:cNvSpPr/>
              <p:nvPr/>
            </p:nvSpPr>
            <p:spPr bwMode="auto">
              <a:xfrm>
                <a:off x="6056956" y="3167604"/>
                <a:ext cx="409123" cy="409123"/>
              </a:xfrm>
              <a:prstGeom prst="ellipse">
                <a:avLst/>
              </a:prstGeom>
              <a:gradFill rotWithShape="1">
                <a:gsLst>
                  <a:gs pos="66000">
                    <a:srgbClr val="ECECEC"/>
                  </a:gs>
                  <a:gs pos="100000">
                    <a:srgbClr val="F7F7F7"/>
                  </a:gs>
                  <a:gs pos="7000">
                    <a:srgbClr val="BEBEBE"/>
                  </a:gs>
                </a:gsLst>
                <a:lin ang="7800000" scaled="0"/>
              </a:gradFill>
              <a:ln w="25400">
                <a:gradFill>
                  <a:gsLst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7800000" scaled="0"/>
                </a:gradFill>
              </a:ln>
              <a:effectLst>
                <a:outerShdw blurRad="203200" dist="127000" dir="7200000" sx="102000" sy="102000" algn="ctr" rotWithShape="0">
                  <a:schemeClr val="tx1">
                    <a:lumMod val="90000"/>
                    <a:lumOff val="10000"/>
                    <a:alpha val="40000"/>
                  </a:schemeClr>
                </a:outerShdw>
              </a:effectLst>
            </p:spPr>
            <p:txBody>
              <a:bodyPr wrap="none" anchor="ctr"/>
              <a:lstStyle/>
              <a:p>
                <a:pPr latinLnBrk="1"/>
                <a:endParaRPr kumimoji="1" lang="zh-CN" altLang="en-US" sz="2400">
                  <a:solidFill>
                    <a:srgbClr val="000000"/>
                  </a:solidFill>
                  <a:latin typeface="Gulim" panose="020B0600000101010101" charset="-127"/>
                  <a:ea typeface="Gulim" panose="020B0600000101010101" charset="-127"/>
                </a:endParaRPr>
              </a:p>
            </p:txBody>
          </p:sp>
          <p:sp>
            <p:nvSpPr>
              <p:cNvPr id="107" name="Freeform 30"/>
              <p:cNvSpPr/>
              <p:nvPr/>
            </p:nvSpPr>
            <p:spPr bwMode="auto">
              <a:xfrm>
                <a:off x="6165495" y="3276142"/>
                <a:ext cx="192046" cy="192048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 w="28575"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txBody>
              <a:bodyPr wrap="none" anchor="ctr"/>
              <a:lstStyle/>
              <a:p>
                <a:pPr latinLnBrk="1"/>
                <a:endParaRPr kumimoji="1" lang="zh-CN" altLang="en-US" sz="2400">
                  <a:solidFill>
                    <a:srgbClr val="000000"/>
                  </a:solidFill>
                  <a:latin typeface="Gulim" panose="020B0600000101010101" charset="-127"/>
                  <a:ea typeface="Gulim" panose="020B0600000101010101" charset="-127"/>
                </a:endParaRPr>
              </a:p>
            </p:txBody>
          </p:sp>
        </p:grpSp>
      </p:grpSp>
      <p:sp>
        <p:nvSpPr>
          <p:cNvPr id="2" name="椭圆 1"/>
          <p:cNvSpPr/>
          <p:nvPr/>
        </p:nvSpPr>
        <p:spPr>
          <a:xfrm>
            <a:off x="5449168" y="3219929"/>
            <a:ext cx="1293663" cy="1293664"/>
          </a:xfrm>
          <a:prstGeom prst="ellipse">
            <a:avLst/>
          </a:prstGeom>
          <a:gradFill rotWithShape="1">
            <a:gsLst>
              <a:gs pos="63000">
                <a:srgbClr val="ECECEC"/>
              </a:gs>
              <a:gs pos="100000">
                <a:srgbClr val="F7F7F7"/>
              </a:gs>
              <a:gs pos="9000">
                <a:srgbClr val="BEBEBE"/>
              </a:gs>
            </a:gsLst>
            <a:lin ang="7800000" scaled="0"/>
          </a:gradFill>
          <a:ln w="31750">
            <a:gradFill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7800000" scaled="0"/>
            </a:gradFill>
          </a:ln>
          <a:effectLst>
            <a:outerShdw blurRad="203200" dist="127000" dir="7200000" sx="102000" sy="102000" algn="ctr" rotWithShape="0">
              <a:schemeClr val="tx1">
                <a:lumMod val="90000"/>
                <a:lumOff val="10000"/>
                <a:alpha val="40000"/>
              </a:schemeClr>
            </a:outerShdw>
          </a:effectLst>
        </p:spPr>
        <p:txBody>
          <a:bodyPr wrap="none" anchor="ctr"/>
          <a:lstStyle/>
          <a:p>
            <a:pPr latinLnBrk="1"/>
            <a:endParaRPr kumimoji="1" lang="zh-CN" altLang="en-US" sz="2400">
              <a:solidFill>
                <a:srgbClr val="000000"/>
              </a:solidFill>
              <a:latin typeface="Gulim" panose="020B0600000101010101" charset="-127"/>
              <a:ea typeface="Gulim" panose="020B0600000101010101" charset="-127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5599814" y="3451263"/>
            <a:ext cx="99237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目标结论</a:t>
            </a:r>
            <a:endParaRPr lang="zh-CN" altLang="en-US" sz="2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102" name="组合 101"/>
          <p:cNvGrpSpPr/>
          <p:nvPr/>
        </p:nvGrpSpPr>
        <p:grpSpPr>
          <a:xfrm>
            <a:off x="4628341" y="4353532"/>
            <a:ext cx="1408224" cy="1288003"/>
            <a:chOff x="4628341" y="4403335"/>
            <a:chExt cx="1408224" cy="1288003"/>
          </a:xfrm>
        </p:grpSpPr>
        <p:sp>
          <p:nvSpPr>
            <p:cNvPr id="48" name="任意多边形 47"/>
            <p:cNvSpPr/>
            <p:nvPr/>
          </p:nvSpPr>
          <p:spPr>
            <a:xfrm>
              <a:off x="4628341" y="4403335"/>
              <a:ext cx="1408224" cy="1288003"/>
            </a:xfrm>
            <a:custGeom>
              <a:avLst/>
              <a:gdLst>
                <a:gd name="connsiteX0" fmla="*/ 768932 w 1408224"/>
                <a:gd name="connsiteY0" fmla="*/ 320 h 1288003"/>
                <a:gd name="connsiteX1" fmla="*/ 842192 w 1408224"/>
                <a:gd name="connsiteY1" fmla="*/ 17253 h 1288003"/>
                <a:gd name="connsiteX2" fmla="*/ 856668 w 1408224"/>
                <a:gd name="connsiteY2" fmla="*/ 25610 h 1288003"/>
                <a:gd name="connsiteX3" fmla="*/ 880984 w 1408224"/>
                <a:gd name="connsiteY3" fmla="*/ 54695 h 1288003"/>
                <a:gd name="connsiteX4" fmla="*/ 1068587 w 1408224"/>
                <a:gd name="connsiteY4" fmla="*/ 204442 h 1288003"/>
                <a:gd name="connsiteX5" fmla="*/ 1292074 w 1408224"/>
                <a:gd name="connsiteY5" fmla="*/ 292038 h 1288003"/>
                <a:gd name="connsiteX6" fmla="*/ 1329420 w 1408224"/>
                <a:gd name="connsiteY6" fmla="*/ 298554 h 1288003"/>
                <a:gd name="connsiteX7" fmla="*/ 1343893 w 1408224"/>
                <a:gd name="connsiteY7" fmla="*/ 306910 h 1288003"/>
                <a:gd name="connsiteX8" fmla="*/ 1407250 w 1408224"/>
                <a:gd name="connsiteY8" fmla="*/ 434195 h 1288003"/>
                <a:gd name="connsiteX9" fmla="*/ 1402950 w 1408224"/>
                <a:gd name="connsiteY9" fmla="*/ 446980 h 1288003"/>
                <a:gd name="connsiteX10" fmla="*/ 1405623 w 1408224"/>
                <a:gd name="connsiteY10" fmla="*/ 448523 h 1288003"/>
                <a:gd name="connsiteX11" fmla="*/ 1400872 w 1408224"/>
                <a:gd name="connsiteY11" fmla="*/ 1227793 h 1288003"/>
                <a:gd name="connsiteX12" fmla="*/ 1400360 w 1408224"/>
                <a:gd name="connsiteY12" fmla="*/ 1227498 h 1288003"/>
                <a:gd name="connsiteX13" fmla="*/ 1367754 w 1408224"/>
                <a:gd name="connsiteY13" fmla="*/ 1264464 h 1288003"/>
                <a:gd name="connsiteX14" fmla="*/ 1334426 w 1408224"/>
                <a:gd name="connsiteY14" fmla="*/ 1282752 h 1288003"/>
                <a:gd name="connsiteX15" fmla="*/ 1310262 w 1408224"/>
                <a:gd name="connsiteY15" fmla="*/ 1288003 h 1288003"/>
                <a:gd name="connsiteX16" fmla="*/ 1258778 w 1408224"/>
                <a:gd name="connsiteY16" fmla="*/ 1283921 h 1288003"/>
                <a:gd name="connsiteX17" fmla="*/ 1241217 w 1408224"/>
                <a:gd name="connsiteY17" fmla="*/ 1280791 h 1288003"/>
                <a:gd name="connsiteX18" fmla="*/ 1084694 w 1408224"/>
                <a:gd name="connsiteY18" fmla="*/ 1252891 h 1288003"/>
                <a:gd name="connsiteX19" fmla="*/ 578400 w 1408224"/>
                <a:gd name="connsiteY19" fmla="*/ 1053469 h 1288003"/>
                <a:gd name="connsiteX20" fmla="*/ 152548 w 1408224"/>
                <a:gd name="connsiteY20" fmla="*/ 714716 h 1288003"/>
                <a:gd name="connsiteX21" fmla="*/ 50124 w 1408224"/>
                <a:gd name="connsiteY21" fmla="*/ 593113 h 1288003"/>
                <a:gd name="connsiteX22" fmla="*/ 38633 w 1408224"/>
                <a:gd name="connsiteY22" fmla="*/ 579470 h 1288003"/>
                <a:gd name="connsiteX23" fmla="*/ 9360 w 1408224"/>
                <a:gd name="connsiteY23" fmla="*/ 536930 h 1288003"/>
                <a:gd name="connsiteX24" fmla="*/ 1824 w 1408224"/>
                <a:gd name="connsiteY24" fmla="*/ 513374 h 1288003"/>
                <a:gd name="connsiteX25" fmla="*/ 998 w 1408224"/>
                <a:gd name="connsiteY25" fmla="*/ 475367 h 1288003"/>
                <a:gd name="connsiteX26" fmla="*/ 16709 w 1408224"/>
                <a:gd name="connsiteY26" fmla="*/ 428646 h 1288003"/>
                <a:gd name="connsiteX27" fmla="*/ 16194 w 1408224"/>
                <a:gd name="connsiteY27" fmla="*/ 428349 h 1288003"/>
                <a:gd name="connsiteX28" fmla="*/ 688687 w 1408224"/>
                <a:gd name="connsiteY28" fmla="*/ 34600 h 1288003"/>
                <a:gd name="connsiteX29" fmla="*/ 691359 w 1408224"/>
                <a:gd name="connsiteY29" fmla="*/ 36143 h 1288003"/>
                <a:gd name="connsiteX30" fmla="*/ 700283 w 1408224"/>
                <a:gd name="connsiteY30" fmla="*/ 26028 h 1288003"/>
                <a:gd name="connsiteX31" fmla="*/ 768932 w 1408224"/>
                <a:gd name="connsiteY31" fmla="*/ 320 h 1288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408224" h="1288003">
                  <a:moveTo>
                    <a:pt x="768932" y="320"/>
                  </a:moveTo>
                  <a:cubicBezTo>
                    <a:pt x="793644" y="-1426"/>
                    <a:pt x="819124" y="3934"/>
                    <a:pt x="842192" y="17253"/>
                  </a:cubicBezTo>
                  <a:lnTo>
                    <a:pt x="856668" y="25610"/>
                  </a:lnTo>
                  <a:lnTo>
                    <a:pt x="880984" y="54695"/>
                  </a:lnTo>
                  <a:cubicBezTo>
                    <a:pt x="934255" y="112380"/>
                    <a:pt x="997010" y="163117"/>
                    <a:pt x="1068587" y="204442"/>
                  </a:cubicBezTo>
                  <a:cubicBezTo>
                    <a:pt x="1140164" y="245767"/>
                    <a:pt x="1215481" y="274746"/>
                    <a:pt x="1292074" y="292038"/>
                  </a:cubicBezTo>
                  <a:lnTo>
                    <a:pt x="1329420" y="298554"/>
                  </a:lnTo>
                  <a:lnTo>
                    <a:pt x="1343893" y="306910"/>
                  </a:lnTo>
                  <a:cubicBezTo>
                    <a:pt x="1390031" y="333548"/>
                    <a:pt x="1413422" y="384454"/>
                    <a:pt x="1407250" y="434195"/>
                  </a:cubicBezTo>
                  <a:lnTo>
                    <a:pt x="1402950" y="446980"/>
                  </a:lnTo>
                  <a:lnTo>
                    <a:pt x="1405623" y="448523"/>
                  </a:lnTo>
                  <a:lnTo>
                    <a:pt x="1400872" y="1227793"/>
                  </a:lnTo>
                  <a:lnTo>
                    <a:pt x="1400360" y="1227498"/>
                  </a:lnTo>
                  <a:lnTo>
                    <a:pt x="1367754" y="1264464"/>
                  </a:lnTo>
                  <a:cubicBezTo>
                    <a:pt x="1357519" y="1272197"/>
                    <a:pt x="1346274" y="1278330"/>
                    <a:pt x="1334426" y="1282752"/>
                  </a:cubicBezTo>
                  <a:lnTo>
                    <a:pt x="1310262" y="1288003"/>
                  </a:lnTo>
                  <a:lnTo>
                    <a:pt x="1258778" y="1283921"/>
                  </a:lnTo>
                  <a:lnTo>
                    <a:pt x="1241217" y="1280791"/>
                  </a:lnTo>
                  <a:lnTo>
                    <a:pt x="1084694" y="1252891"/>
                  </a:lnTo>
                  <a:cubicBezTo>
                    <a:pt x="911322" y="1213162"/>
                    <a:pt x="740702" y="1147174"/>
                    <a:pt x="578400" y="1053469"/>
                  </a:cubicBezTo>
                  <a:cubicBezTo>
                    <a:pt x="416099" y="959765"/>
                    <a:pt x="273640" y="844996"/>
                    <a:pt x="152548" y="714716"/>
                  </a:cubicBezTo>
                  <a:lnTo>
                    <a:pt x="50124" y="593113"/>
                  </a:lnTo>
                  <a:lnTo>
                    <a:pt x="38633" y="579470"/>
                  </a:lnTo>
                  <a:lnTo>
                    <a:pt x="9360" y="536930"/>
                  </a:lnTo>
                  <a:lnTo>
                    <a:pt x="1824" y="513374"/>
                  </a:lnTo>
                  <a:cubicBezTo>
                    <a:pt x="-270" y="500902"/>
                    <a:pt x="-582" y="488097"/>
                    <a:pt x="998" y="475367"/>
                  </a:cubicBezTo>
                  <a:lnTo>
                    <a:pt x="16709" y="428646"/>
                  </a:lnTo>
                  <a:lnTo>
                    <a:pt x="16194" y="428349"/>
                  </a:lnTo>
                  <a:lnTo>
                    <a:pt x="688687" y="34600"/>
                  </a:lnTo>
                  <a:lnTo>
                    <a:pt x="691359" y="36143"/>
                  </a:lnTo>
                  <a:lnTo>
                    <a:pt x="700283" y="26028"/>
                  </a:lnTo>
                  <a:cubicBezTo>
                    <a:pt x="720278" y="10920"/>
                    <a:pt x="744221" y="2067"/>
                    <a:pt x="768932" y="32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innerShdw blurRad="63500" dist="50800" dir="162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69" name="Freeform 118"/>
            <p:cNvSpPr>
              <a:spLocks noEditPoints="1"/>
            </p:cNvSpPr>
            <p:nvPr/>
          </p:nvSpPr>
          <p:spPr bwMode="auto">
            <a:xfrm rot="1678803">
              <a:off x="5220364" y="4778584"/>
              <a:ext cx="497005" cy="461877"/>
            </a:xfrm>
            <a:custGeom>
              <a:avLst/>
              <a:gdLst>
                <a:gd name="T0" fmla="*/ 80 w 85"/>
                <a:gd name="T1" fmla="*/ 53 h 85"/>
                <a:gd name="T2" fmla="*/ 80 w 85"/>
                <a:gd name="T3" fmla="*/ 80 h 85"/>
                <a:gd name="T4" fmla="*/ 74 w 85"/>
                <a:gd name="T5" fmla="*/ 85 h 85"/>
                <a:gd name="T6" fmla="*/ 10 w 85"/>
                <a:gd name="T7" fmla="*/ 85 h 85"/>
                <a:gd name="T8" fmla="*/ 5 w 85"/>
                <a:gd name="T9" fmla="*/ 80 h 85"/>
                <a:gd name="T10" fmla="*/ 5 w 85"/>
                <a:gd name="T11" fmla="*/ 53 h 85"/>
                <a:gd name="T12" fmla="*/ 17 w 85"/>
                <a:gd name="T13" fmla="*/ 56 h 85"/>
                <a:gd name="T14" fmla="*/ 17 w 85"/>
                <a:gd name="T15" fmla="*/ 60 h 85"/>
                <a:gd name="T16" fmla="*/ 20 w 85"/>
                <a:gd name="T17" fmla="*/ 60 h 85"/>
                <a:gd name="T18" fmla="*/ 20 w 85"/>
                <a:gd name="T19" fmla="*/ 68 h 85"/>
                <a:gd name="T20" fmla="*/ 27 w 85"/>
                <a:gd name="T21" fmla="*/ 68 h 85"/>
                <a:gd name="T22" fmla="*/ 27 w 85"/>
                <a:gd name="T23" fmla="*/ 60 h 85"/>
                <a:gd name="T24" fmla="*/ 30 w 85"/>
                <a:gd name="T25" fmla="*/ 60 h 85"/>
                <a:gd name="T26" fmla="*/ 30 w 85"/>
                <a:gd name="T27" fmla="*/ 57 h 85"/>
                <a:gd name="T28" fmla="*/ 54 w 85"/>
                <a:gd name="T29" fmla="*/ 57 h 85"/>
                <a:gd name="T30" fmla="*/ 54 w 85"/>
                <a:gd name="T31" fmla="*/ 60 h 85"/>
                <a:gd name="T32" fmla="*/ 57 w 85"/>
                <a:gd name="T33" fmla="*/ 60 h 85"/>
                <a:gd name="T34" fmla="*/ 57 w 85"/>
                <a:gd name="T35" fmla="*/ 68 h 85"/>
                <a:gd name="T36" fmla="*/ 63 w 85"/>
                <a:gd name="T37" fmla="*/ 68 h 85"/>
                <a:gd name="T38" fmla="*/ 63 w 85"/>
                <a:gd name="T39" fmla="*/ 60 h 85"/>
                <a:gd name="T40" fmla="*/ 66 w 85"/>
                <a:gd name="T41" fmla="*/ 60 h 85"/>
                <a:gd name="T42" fmla="*/ 66 w 85"/>
                <a:gd name="T43" fmla="*/ 56 h 85"/>
                <a:gd name="T44" fmla="*/ 80 w 85"/>
                <a:gd name="T45" fmla="*/ 53 h 85"/>
                <a:gd name="T46" fmla="*/ 31 w 85"/>
                <a:gd name="T47" fmla="*/ 0 h 85"/>
                <a:gd name="T48" fmla="*/ 54 w 85"/>
                <a:gd name="T49" fmla="*/ 0 h 85"/>
                <a:gd name="T50" fmla="*/ 61 w 85"/>
                <a:gd name="T51" fmla="*/ 7 h 85"/>
                <a:gd name="T52" fmla="*/ 61 w 85"/>
                <a:gd name="T53" fmla="*/ 16 h 85"/>
                <a:gd name="T54" fmla="*/ 53 w 85"/>
                <a:gd name="T55" fmla="*/ 16 h 85"/>
                <a:gd name="T56" fmla="*/ 53 w 85"/>
                <a:gd name="T57" fmla="*/ 8 h 85"/>
                <a:gd name="T58" fmla="*/ 32 w 85"/>
                <a:gd name="T59" fmla="*/ 8 h 85"/>
                <a:gd name="T60" fmla="*/ 32 w 85"/>
                <a:gd name="T61" fmla="*/ 16 h 85"/>
                <a:gd name="T62" fmla="*/ 24 w 85"/>
                <a:gd name="T63" fmla="*/ 16 h 85"/>
                <a:gd name="T64" fmla="*/ 24 w 85"/>
                <a:gd name="T65" fmla="*/ 7 h 85"/>
                <a:gd name="T66" fmla="*/ 31 w 85"/>
                <a:gd name="T67" fmla="*/ 0 h 85"/>
                <a:gd name="T68" fmla="*/ 0 w 85"/>
                <a:gd name="T69" fmla="*/ 20 h 85"/>
                <a:gd name="T70" fmla="*/ 0 w 85"/>
                <a:gd name="T71" fmla="*/ 48 h 85"/>
                <a:gd name="T72" fmla="*/ 85 w 85"/>
                <a:gd name="T73" fmla="*/ 48 h 85"/>
                <a:gd name="T74" fmla="*/ 85 w 85"/>
                <a:gd name="T75" fmla="*/ 20 h 85"/>
                <a:gd name="T76" fmla="*/ 0 w 85"/>
                <a:gd name="T77" fmla="*/ 2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85" h="85">
                  <a:moveTo>
                    <a:pt x="80" y="53"/>
                  </a:moveTo>
                  <a:cubicBezTo>
                    <a:pt x="80" y="80"/>
                    <a:pt x="80" y="80"/>
                    <a:pt x="80" y="80"/>
                  </a:cubicBezTo>
                  <a:cubicBezTo>
                    <a:pt x="80" y="83"/>
                    <a:pt x="78" y="85"/>
                    <a:pt x="74" y="85"/>
                  </a:cubicBezTo>
                  <a:cubicBezTo>
                    <a:pt x="10" y="85"/>
                    <a:pt x="10" y="85"/>
                    <a:pt x="10" y="85"/>
                  </a:cubicBezTo>
                  <a:cubicBezTo>
                    <a:pt x="7" y="85"/>
                    <a:pt x="5" y="83"/>
                    <a:pt x="5" y="80"/>
                  </a:cubicBezTo>
                  <a:cubicBezTo>
                    <a:pt x="5" y="53"/>
                    <a:pt x="5" y="53"/>
                    <a:pt x="5" y="53"/>
                  </a:cubicBezTo>
                  <a:cubicBezTo>
                    <a:pt x="9" y="54"/>
                    <a:pt x="13" y="55"/>
                    <a:pt x="17" y="56"/>
                  </a:cubicBezTo>
                  <a:cubicBezTo>
                    <a:pt x="17" y="60"/>
                    <a:pt x="17" y="60"/>
                    <a:pt x="17" y="60"/>
                  </a:cubicBezTo>
                  <a:cubicBezTo>
                    <a:pt x="20" y="60"/>
                    <a:pt x="20" y="60"/>
                    <a:pt x="20" y="60"/>
                  </a:cubicBezTo>
                  <a:cubicBezTo>
                    <a:pt x="20" y="68"/>
                    <a:pt x="20" y="68"/>
                    <a:pt x="20" y="68"/>
                  </a:cubicBezTo>
                  <a:cubicBezTo>
                    <a:pt x="27" y="68"/>
                    <a:pt x="27" y="68"/>
                    <a:pt x="27" y="68"/>
                  </a:cubicBezTo>
                  <a:cubicBezTo>
                    <a:pt x="27" y="60"/>
                    <a:pt x="27" y="60"/>
                    <a:pt x="27" y="60"/>
                  </a:cubicBezTo>
                  <a:cubicBezTo>
                    <a:pt x="30" y="60"/>
                    <a:pt x="30" y="60"/>
                    <a:pt x="30" y="60"/>
                  </a:cubicBezTo>
                  <a:cubicBezTo>
                    <a:pt x="30" y="57"/>
                    <a:pt x="30" y="57"/>
                    <a:pt x="30" y="57"/>
                  </a:cubicBezTo>
                  <a:cubicBezTo>
                    <a:pt x="38" y="58"/>
                    <a:pt x="46" y="58"/>
                    <a:pt x="54" y="57"/>
                  </a:cubicBezTo>
                  <a:cubicBezTo>
                    <a:pt x="54" y="60"/>
                    <a:pt x="54" y="60"/>
                    <a:pt x="54" y="60"/>
                  </a:cubicBezTo>
                  <a:cubicBezTo>
                    <a:pt x="57" y="60"/>
                    <a:pt x="57" y="60"/>
                    <a:pt x="57" y="60"/>
                  </a:cubicBezTo>
                  <a:cubicBezTo>
                    <a:pt x="57" y="68"/>
                    <a:pt x="57" y="68"/>
                    <a:pt x="57" y="68"/>
                  </a:cubicBezTo>
                  <a:cubicBezTo>
                    <a:pt x="63" y="68"/>
                    <a:pt x="63" y="68"/>
                    <a:pt x="63" y="68"/>
                  </a:cubicBezTo>
                  <a:cubicBezTo>
                    <a:pt x="63" y="60"/>
                    <a:pt x="63" y="60"/>
                    <a:pt x="63" y="60"/>
                  </a:cubicBezTo>
                  <a:cubicBezTo>
                    <a:pt x="66" y="60"/>
                    <a:pt x="66" y="60"/>
                    <a:pt x="66" y="60"/>
                  </a:cubicBezTo>
                  <a:cubicBezTo>
                    <a:pt x="66" y="56"/>
                    <a:pt x="66" y="56"/>
                    <a:pt x="66" y="56"/>
                  </a:cubicBezTo>
                  <a:cubicBezTo>
                    <a:pt x="71" y="55"/>
                    <a:pt x="75" y="54"/>
                    <a:pt x="80" y="53"/>
                  </a:cubicBezTo>
                  <a:close/>
                  <a:moveTo>
                    <a:pt x="31" y="0"/>
                  </a:moveTo>
                  <a:cubicBezTo>
                    <a:pt x="54" y="0"/>
                    <a:pt x="54" y="0"/>
                    <a:pt x="54" y="0"/>
                  </a:cubicBezTo>
                  <a:cubicBezTo>
                    <a:pt x="58" y="0"/>
                    <a:pt x="61" y="3"/>
                    <a:pt x="61" y="7"/>
                  </a:cubicBezTo>
                  <a:cubicBezTo>
                    <a:pt x="61" y="16"/>
                    <a:pt x="61" y="16"/>
                    <a:pt x="61" y="16"/>
                  </a:cubicBezTo>
                  <a:cubicBezTo>
                    <a:pt x="53" y="16"/>
                    <a:pt x="53" y="16"/>
                    <a:pt x="53" y="16"/>
                  </a:cubicBezTo>
                  <a:cubicBezTo>
                    <a:pt x="53" y="8"/>
                    <a:pt x="53" y="8"/>
                    <a:pt x="53" y="8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32" y="16"/>
                    <a:pt x="32" y="16"/>
                    <a:pt x="32" y="16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3"/>
                    <a:pt x="27" y="0"/>
                    <a:pt x="31" y="0"/>
                  </a:cubicBezTo>
                  <a:close/>
                  <a:moveTo>
                    <a:pt x="0" y="20"/>
                  </a:moveTo>
                  <a:cubicBezTo>
                    <a:pt x="0" y="48"/>
                    <a:pt x="0" y="48"/>
                    <a:pt x="0" y="48"/>
                  </a:cubicBezTo>
                  <a:cubicBezTo>
                    <a:pt x="27" y="55"/>
                    <a:pt x="56" y="55"/>
                    <a:pt x="85" y="48"/>
                  </a:cubicBezTo>
                  <a:cubicBezTo>
                    <a:pt x="85" y="20"/>
                    <a:pt x="85" y="20"/>
                    <a:pt x="85" y="20"/>
                  </a:cubicBezTo>
                  <a:lnTo>
                    <a:pt x="0" y="2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98" name="组合 97"/>
          <p:cNvGrpSpPr/>
          <p:nvPr/>
        </p:nvGrpSpPr>
        <p:grpSpPr>
          <a:xfrm>
            <a:off x="4628340" y="2091989"/>
            <a:ext cx="1408225" cy="1288002"/>
            <a:chOff x="4628340" y="2141792"/>
            <a:chExt cx="1408225" cy="1288002"/>
          </a:xfrm>
        </p:grpSpPr>
        <p:sp>
          <p:nvSpPr>
            <p:cNvPr id="43" name="任意多边形 42"/>
            <p:cNvSpPr/>
            <p:nvPr/>
          </p:nvSpPr>
          <p:spPr>
            <a:xfrm>
              <a:off x="4628340" y="2141792"/>
              <a:ext cx="1408225" cy="1288002"/>
            </a:xfrm>
            <a:custGeom>
              <a:avLst/>
              <a:gdLst>
                <a:gd name="connsiteX0" fmla="*/ 1310258 w 1408225"/>
                <a:gd name="connsiteY0" fmla="*/ 0 h 1288002"/>
                <a:gd name="connsiteX1" fmla="*/ 1334426 w 1408225"/>
                <a:gd name="connsiteY1" fmla="*/ 5251 h 1288002"/>
                <a:gd name="connsiteX2" fmla="*/ 1367754 w 1408225"/>
                <a:gd name="connsiteY2" fmla="*/ 23539 h 1288002"/>
                <a:gd name="connsiteX3" fmla="*/ 1400360 w 1408225"/>
                <a:gd name="connsiteY3" fmla="*/ 60506 h 1288002"/>
                <a:gd name="connsiteX4" fmla="*/ 1400875 w 1408225"/>
                <a:gd name="connsiteY4" fmla="*/ 60209 h 1288002"/>
                <a:gd name="connsiteX5" fmla="*/ 1405625 w 1408225"/>
                <a:gd name="connsiteY5" fmla="*/ 839479 h 1288002"/>
                <a:gd name="connsiteX6" fmla="*/ 1402952 w 1408225"/>
                <a:gd name="connsiteY6" fmla="*/ 841022 h 1288002"/>
                <a:gd name="connsiteX7" fmla="*/ 1407251 w 1408225"/>
                <a:gd name="connsiteY7" fmla="*/ 853808 h 1288002"/>
                <a:gd name="connsiteX8" fmla="*/ 1343896 w 1408225"/>
                <a:gd name="connsiteY8" fmla="*/ 981092 h 1288002"/>
                <a:gd name="connsiteX9" fmla="*/ 1322310 w 1408225"/>
                <a:gd name="connsiteY9" fmla="*/ 993555 h 1288002"/>
                <a:gd name="connsiteX10" fmla="*/ 1261086 w 1408225"/>
                <a:gd name="connsiteY10" fmla="*/ 1003828 h 1288002"/>
                <a:gd name="connsiteX11" fmla="*/ 870918 w 1408225"/>
                <a:gd name="connsiteY11" fmla="*/ 1244508 h 1288002"/>
                <a:gd name="connsiteX12" fmla="*/ 856543 w 1408225"/>
                <a:gd name="connsiteY12" fmla="*/ 1262466 h 1288002"/>
                <a:gd name="connsiteX13" fmla="*/ 842195 w 1408225"/>
                <a:gd name="connsiteY13" fmla="*/ 1270750 h 1288002"/>
                <a:gd name="connsiteX14" fmla="*/ 700284 w 1408225"/>
                <a:gd name="connsiteY14" fmla="*/ 1261975 h 1288002"/>
                <a:gd name="connsiteX15" fmla="*/ 691362 w 1408225"/>
                <a:gd name="connsiteY15" fmla="*/ 1251859 h 1288002"/>
                <a:gd name="connsiteX16" fmla="*/ 688689 w 1408225"/>
                <a:gd name="connsiteY16" fmla="*/ 1253402 h 1288002"/>
                <a:gd name="connsiteX17" fmla="*/ 16197 w 1408225"/>
                <a:gd name="connsiteY17" fmla="*/ 859653 h 1288002"/>
                <a:gd name="connsiteX18" fmla="*/ 16709 w 1408225"/>
                <a:gd name="connsiteY18" fmla="*/ 859358 h 1288002"/>
                <a:gd name="connsiteX19" fmla="*/ 998 w 1408225"/>
                <a:gd name="connsiteY19" fmla="*/ 812637 h 1288002"/>
                <a:gd name="connsiteX20" fmla="*/ 1824 w 1408225"/>
                <a:gd name="connsiteY20" fmla="*/ 774629 h 1288002"/>
                <a:gd name="connsiteX21" fmla="*/ 9359 w 1408225"/>
                <a:gd name="connsiteY21" fmla="*/ 751078 h 1288002"/>
                <a:gd name="connsiteX22" fmla="*/ 38636 w 1408225"/>
                <a:gd name="connsiteY22" fmla="*/ 708532 h 1288002"/>
                <a:gd name="connsiteX23" fmla="*/ 50127 w 1408225"/>
                <a:gd name="connsiteY23" fmla="*/ 694889 h 1288002"/>
                <a:gd name="connsiteX24" fmla="*/ 152551 w 1408225"/>
                <a:gd name="connsiteY24" fmla="*/ 573286 h 1288002"/>
                <a:gd name="connsiteX25" fmla="*/ 578402 w 1408225"/>
                <a:gd name="connsiteY25" fmla="*/ 234533 h 1288002"/>
                <a:gd name="connsiteX26" fmla="*/ 1084697 w 1408225"/>
                <a:gd name="connsiteY26" fmla="*/ 35112 h 1288002"/>
                <a:gd name="connsiteX27" fmla="*/ 1241220 w 1408225"/>
                <a:gd name="connsiteY27" fmla="*/ 7211 h 1288002"/>
                <a:gd name="connsiteX28" fmla="*/ 1258780 w 1408225"/>
                <a:gd name="connsiteY28" fmla="*/ 4081 h 1288002"/>
                <a:gd name="connsiteX29" fmla="*/ 1310258 w 1408225"/>
                <a:gd name="connsiteY29" fmla="*/ 0 h 1288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1408225" h="1288002">
                  <a:moveTo>
                    <a:pt x="1310258" y="0"/>
                  </a:moveTo>
                  <a:lnTo>
                    <a:pt x="1334426" y="5251"/>
                  </a:lnTo>
                  <a:cubicBezTo>
                    <a:pt x="1346274" y="9674"/>
                    <a:pt x="1357520" y="15807"/>
                    <a:pt x="1367754" y="23539"/>
                  </a:cubicBezTo>
                  <a:lnTo>
                    <a:pt x="1400360" y="60506"/>
                  </a:lnTo>
                  <a:lnTo>
                    <a:pt x="1400875" y="60209"/>
                  </a:lnTo>
                  <a:lnTo>
                    <a:pt x="1405625" y="839479"/>
                  </a:lnTo>
                  <a:lnTo>
                    <a:pt x="1402952" y="841022"/>
                  </a:lnTo>
                  <a:lnTo>
                    <a:pt x="1407251" y="853808"/>
                  </a:lnTo>
                  <a:cubicBezTo>
                    <a:pt x="1413424" y="903549"/>
                    <a:pt x="1390033" y="954455"/>
                    <a:pt x="1343896" y="981092"/>
                  </a:cubicBezTo>
                  <a:lnTo>
                    <a:pt x="1322310" y="993555"/>
                  </a:lnTo>
                  <a:lnTo>
                    <a:pt x="1261086" y="1003828"/>
                  </a:lnTo>
                  <a:cubicBezTo>
                    <a:pt x="1113110" y="1043478"/>
                    <a:pt x="976478" y="1125468"/>
                    <a:pt x="870918" y="1244508"/>
                  </a:cubicBezTo>
                  <a:lnTo>
                    <a:pt x="856543" y="1262466"/>
                  </a:lnTo>
                  <a:lnTo>
                    <a:pt x="842195" y="1270750"/>
                  </a:lnTo>
                  <a:cubicBezTo>
                    <a:pt x="796057" y="1297387"/>
                    <a:pt x="740275" y="1292191"/>
                    <a:pt x="700284" y="1261975"/>
                  </a:cubicBezTo>
                  <a:lnTo>
                    <a:pt x="691362" y="1251859"/>
                  </a:lnTo>
                  <a:lnTo>
                    <a:pt x="688689" y="1253402"/>
                  </a:lnTo>
                  <a:lnTo>
                    <a:pt x="16197" y="859653"/>
                  </a:lnTo>
                  <a:lnTo>
                    <a:pt x="16709" y="859358"/>
                  </a:lnTo>
                  <a:lnTo>
                    <a:pt x="998" y="812637"/>
                  </a:lnTo>
                  <a:cubicBezTo>
                    <a:pt x="-581" y="799907"/>
                    <a:pt x="-270" y="787102"/>
                    <a:pt x="1824" y="774629"/>
                  </a:cubicBezTo>
                  <a:lnTo>
                    <a:pt x="9359" y="751078"/>
                  </a:lnTo>
                  <a:lnTo>
                    <a:pt x="38636" y="708532"/>
                  </a:lnTo>
                  <a:lnTo>
                    <a:pt x="50127" y="694889"/>
                  </a:lnTo>
                  <a:lnTo>
                    <a:pt x="152551" y="573286"/>
                  </a:lnTo>
                  <a:cubicBezTo>
                    <a:pt x="273643" y="443006"/>
                    <a:pt x="416100" y="328238"/>
                    <a:pt x="578402" y="234533"/>
                  </a:cubicBezTo>
                  <a:cubicBezTo>
                    <a:pt x="740703" y="140829"/>
                    <a:pt x="911325" y="74840"/>
                    <a:pt x="1084697" y="35112"/>
                  </a:cubicBezTo>
                  <a:lnTo>
                    <a:pt x="1241220" y="7211"/>
                  </a:lnTo>
                  <a:lnTo>
                    <a:pt x="1258780" y="4081"/>
                  </a:lnTo>
                  <a:lnTo>
                    <a:pt x="131025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innerShdw blurRad="63500" dist="50800" dir="162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71" name="任意多边形 70"/>
            <p:cNvSpPr/>
            <p:nvPr/>
          </p:nvSpPr>
          <p:spPr bwMode="auto">
            <a:xfrm rot="20071516">
              <a:off x="5159944" y="2615710"/>
              <a:ext cx="564807" cy="423130"/>
            </a:xfrm>
            <a:custGeom>
              <a:avLst/>
              <a:gdLst>
                <a:gd name="connsiteX0" fmla="*/ 152941 w 574972"/>
                <a:gd name="connsiteY0" fmla="*/ 323694 h 399845"/>
                <a:gd name="connsiteX1" fmla="*/ 152941 w 574972"/>
                <a:gd name="connsiteY1" fmla="*/ 399844 h 399845"/>
                <a:gd name="connsiteX2" fmla="*/ 61228 w 574972"/>
                <a:gd name="connsiteY2" fmla="*/ 399844 h 399845"/>
                <a:gd name="connsiteX3" fmla="*/ 61228 w 574972"/>
                <a:gd name="connsiteY3" fmla="*/ 398217 h 399845"/>
                <a:gd name="connsiteX4" fmla="*/ 65606 w 574972"/>
                <a:gd name="connsiteY4" fmla="*/ 394470 h 399845"/>
                <a:gd name="connsiteX5" fmla="*/ 121790 w 574972"/>
                <a:gd name="connsiteY5" fmla="*/ 346388 h 399845"/>
                <a:gd name="connsiteX6" fmla="*/ 145086 w 574972"/>
                <a:gd name="connsiteY6" fmla="*/ 328444 h 399845"/>
                <a:gd name="connsiteX7" fmla="*/ 147415 w 574972"/>
                <a:gd name="connsiteY7" fmla="*/ 328444 h 399845"/>
                <a:gd name="connsiteX8" fmla="*/ 270881 w 574972"/>
                <a:gd name="connsiteY8" fmla="*/ 219691 h 399845"/>
                <a:gd name="connsiteX9" fmla="*/ 270881 w 574972"/>
                <a:gd name="connsiteY9" fmla="*/ 399845 h 399845"/>
                <a:gd name="connsiteX10" fmla="*/ 179168 w 574972"/>
                <a:gd name="connsiteY10" fmla="*/ 399845 h 399845"/>
                <a:gd name="connsiteX11" fmla="*/ 179168 w 574972"/>
                <a:gd name="connsiteY11" fmla="*/ 296830 h 399845"/>
                <a:gd name="connsiteX12" fmla="*/ 185489 w 574972"/>
                <a:gd name="connsiteY12" fmla="*/ 291396 h 399845"/>
                <a:gd name="connsiteX13" fmla="*/ 216939 w 574972"/>
                <a:gd name="connsiteY13" fmla="*/ 264361 h 399845"/>
                <a:gd name="connsiteX14" fmla="*/ 226257 w 574972"/>
                <a:gd name="connsiteY14" fmla="*/ 259235 h 399845"/>
                <a:gd name="connsiteX15" fmla="*/ 240235 w 574972"/>
                <a:gd name="connsiteY15" fmla="*/ 246418 h 399845"/>
                <a:gd name="connsiteX16" fmla="*/ 263531 w 574972"/>
                <a:gd name="connsiteY16" fmla="*/ 225912 h 399845"/>
                <a:gd name="connsiteX17" fmla="*/ 297108 w 574972"/>
                <a:gd name="connsiteY17" fmla="*/ 209429 h 399845"/>
                <a:gd name="connsiteX18" fmla="*/ 300913 w 574972"/>
                <a:gd name="connsiteY18" fmla="*/ 213616 h 399845"/>
                <a:gd name="connsiteX19" fmla="*/ 309758 w 574972"/>
                <a:gd name="connsiteY19" fmla="*/ 223349 h 399845"/>
                <a:gd name="connsiteX20" fmla="*/ 333054 w 574972"/>
                <a:gd name="connsiteY20" fmla="*/ 248982 h 399845"/>
                <a:gd name="connsiteX21" fmla="*/ 342372 w 574972"/>
                <a:gd name="connsiteY21" fmla="*/ 256672 h 399845"/>
                <a:gd name="connsiteX22" fmla="*/ 344702 w 574972"/>
                <a:gd name="connsiteY22" fmla="*/ 261799 h 399845"/>
                <a:gd name="connsiteX23" fmla="*/ 370328 w 574972"/>
                <a:gd name="connsiteY23" fmla="*/ 264362 h 399845"/>
                <a:gd name="connsiteX24" fmla="*/ 379646 w 574972"/>
                <a:gd name="connsiteY24" fmla="*/ 256672 h 399845"/>
                <a:gd name="connsiteX25" fmla="*/ 388821 w 574972"/>
                <a:gd name="connsiteY25" fmla="*/ 248907 h 399845"/>
                <a:gd name="connsiteX26" fmla="*/ 388821 w 574972"/>
                <a:gd name="connsiteY26" fmla="*/ 399844 h 399845"/>
                <a:gd name="connsiteX27" fmla="*/ 297108 w 574972"/>
                <a:gd name="connsiteY27" fmla="*/ 399844 h 399845"/>
                <a:gd name="connsiteX28" fmla="*/ 506761 w 574972"/>
                <a:gd name="connsiteY28" fmla="*/ 139370 h 399845"/>
                <a:gd name="connsiteX29" fmla="*/ 506761 w 574972"/>
                <a:gd name="connsiteY29" fmla="*/ 399844 h 399845"/>
                <a:gd name="connsiteX30" fmla="*/ 415048 w 574972"/>
                <a:gd name="connsiteY30" fmla="*/ 399844 h 399845"/>
                <a:gd name="connsiteX31" fmla="*/ 415048 w 574972"/>
                <a:gd name="connsiteY31" fmla="*/ 222112 h 399845"/>
                <a:gd name="connsiteX32" fmla="*/ 418375 w 574972"/>
                <a:gd name="connsiteY32" fmla="*/ 219183 h 399845"/>
                <a:gd name="connsiteX33" fmla="*/ 428203 w 574972"/>
                <a:gd name="connsiteY33" fmla="*/ 210532 h 399845"/>
                <a:gd name="connsiteX34" fmla="*/ 458488 w 574972"/>
                <a:gd name="connsiteY34" fmla="*/ 184898 h 399845"/>
                <a:gd name="connsiteX35" fmla="*/ 496198 w 574972"/>
                <a:gd name="connsiteY35" fmla="*/ 149332 h 399845"/>
                <a:gd name="connsiteX36" fmla="*/ 463151 w 574972"/>
                <a:gd name="connsiteY36" fmla="*/ 0 h 399845"/>
                <a:gd name="connsiteX37" fmla="*/ 533039 w 574972"/>
                <a:gd name="connsiteY37" fmla="*/ 0 h 399845"/>
                <a:gd name="connsiteX38" fmla="*/ 554006 w 574972"/>
                <a:gd name="connsiteY38" fmla="*/ 0 h 399845"/>
                <a:gd name="connsiteX39" fmla="*/ 567983 w 574972"/>
                <a:gd name="connsiteY39" fmla="*/ 5127 h 399845"/>
                <a:gd name="connsiteX40" fmla="*/ 574972 w 574972"/>
                <a:gd name="connsiteY40" fmla="*/ 20506 h 399845"/>
                <a:gd name="connsiteX41" fmla="*/ 574972 w 574972"/>
                <a:gd name="connsiteY41" fmla="*/ 117913 h 399845"/>
                <a:gd name="connsiteX42" fmla="*/ 554006 w 574972"/>
                <a:gd name="connsiteY42" fmla="*/ 138419 h 399845"/>
                <a:gd name="connsiteX43" fmla="*/ 535369 w 574972"/>
                <a:gd name="connsiteY43" fmla="*/ 117913 h 399845"/>
                <a:gd name="connsiteX44" fmla="*/ 535369 w 574972"/>
                <a:gd name="connsiteY44" fmla="*/ 66646 h 399845"/>
                <a:gd name="connsiteX45" fmla="*/ 533039 w 574972"/>
                <a:gd name="connsiteY45" fmla="*/ 69209 h 399845"/>
                <a:gd name="connsiteX46" fmla="*/ 467811 w 574972"/>
                <a:gd name="connsiteY46" fmla="*/ 130729 h 399845"/>
                <a:gd name="connsiteX47" fmla="*/ 437526 w 574972"/>
                <a:gd name="connsiteY47" fmla="*/ 156362 h 399845"/>
                <a:gd name="connsiteX48" fmla="*/ 414230 w 574972"/>
                <a:gd name="connsiteY48" fmla="*/ 176869 h 399845"/>
                <a:gd name="connsiteX49" fmla="*/ 383945 w 574972"/>
                <a:gd name="connsiteY49" fmla="*/ 202502 h 399845"/>
                <a:gd name="connsiteX50" fmla="*/ 374627 w 574972"/>
                <a:gd name="connsiteY50" fmla="*/ 210192 h 399845"/>
                <a:gd name="connsiteX51" fmla="*/ 349001 w 574972"/>
                <a:gd name="connsiteY51" fmla="*/ 207629 h 399845"/>
                <a:gd name="connsiteX52" fmla="*/ 346671 w 574972"/>
                <a:gd name="connsiteY52" fmla="*/ 202502 h 399845"/>
                <a:gd name="connsiteX53" fmla="*/ 337353 w 574972"/>
                <a:gd name="connsiteY53" fmla="*/ 194812 h 399845"/>
                <a:gd name="connsiteX54" fmla="*/ 314057 w 574972"/>
                <a:gd name="connsiteY54" fmla="*/ 169179 h 399845"/>
                <a:gd name="connsiteX55" fmla="*/ 293091 w 574972"/>
                <a:gd name="connsiteY55" fmla="*/ 146109 h 399845"/>
                <a:gd name="connsiteX56" fmla="*/ 262806 w 574972"/>
                <a:gd name="connsiteY56" fmla="*/ 171742 h 399845"/>
                <a:gd name="connsiteX57" fmla="*/ 239510 w 574972"/>
                <a:gd name="connsiteY57" fmla="*/ 192249 h 399845"/>
                <a:gd name="connsiteX58" fmla="*/ 225532 w 574972"/>
                <a:gd name="connsiteY58" fmla="*/ 205065 h 399845"/>
                <a:gd name="connsiteX59" fmla="*/ 216214 w 574972"/>
                <a:gd name="connsiteY59" fmla="*/ 210192 h 399845"/>
                <a:gd name="connsiteX60" fmla="*/ 141666 w 574972"/>
                <a:gd name="connsiteY60" fmla="*/ 274275 h 399845"/>
                <a:gd name="connsiteX61" fmla="*/ 139337 w 574972"/>
                <a:gd name="connsiteY61" fmla="*/ 274275 h 399845"/>
                <a:gd name="connsiteX62" fmla="*/ 116041 w 574972"/>
                <a:gd name="connsiteY62" fmla="*/ 292218 h 399845"/>
                <a:gd name="connsiteX63" fmla="*/ 32175 w 574972"/>
                <a:gd name="connsiteY63" fmla="*/ 363992 h 399845"/>
                <a:gd name="connsiteX64" fmla="*/ 22856 w 574972"/>
                <a:gd name="connsiteY64" fmla="*/ 366555 h 399845"/>
                <a:gd name="connsiteX65" fmla="*/ 4220 w 574972"/>
                <a:gd name="connsiteY65" fmla="*/ 358865 h 399845"/>
                <a:gd name="connsiteX66" fmla="*/ 6549 w 574972"/>
                <a:gd name="connsiteY66" fmla="*/ 328105 h 399845"/>
                <a:gd name="connsiteX67" fmla="*/ 18197 w 574972"/>
                <a:gd name="connsiteY67" fmla="*/ 317851 h 399845"/>
                <a:gd name="connsiteX68" fmla="*/ 116041 w 574972"/>
                <a:gd name="connsiteY68" fmla="*/ 238389 h 399845"/>
                <a:gd name="connsiteX69" fmla="*/ 139337 w 574972"/>
                <a:gd name="connsiteY69" fmla="*/ 220445 h 399845"/>
                <a:gd name="connsiteX70" fmla="*/ 141666 w 574972"/>
                <a:gd name="connsiteY70" fmla="*/ 217882 h 399845"/>
                <a:gd name="connsiteX71" fmla="*/ 216214 w 574972"/>
                <a:gd name="connsiteY71" fmla="*/ 156362 h 399845"/>
                <a:gd name="connsiteX72" fmla="*/ 223203 w 574972"/>
                <a:gd name="connsiteY72" fmla="*/ 148672 h 399845"/>
                <a:gd name="connsiteX73" fmla="*/ 239510 w 574972"/>
                <a:gd name="connsiteY73" fmla="*/ 138419 h 399845"/>
                <a:gd name="connsiteX74" fmla="*/ 262806 w 574972"/>
                <a:gd name="connsiteY74" fmla="*/ 117913 h 399845"/>
                <a:gd name="connsiteX75" fmla="*/ 283772 w 574972"/>
                <a:gd name="connsiteY75" fmla="*/ 99969 h 399845"/>
                <a:gd name="connsiteX76" fmla="*/ 309398 w 574972"/>
                <a:gd name="connsiteY76" fmla="*/ 102533 h 399845"/>
                <a:gd name="connsiteX77" fmla="*/ 314057 w 574972"/>
                <a:gd name="connsiteY77" fmla="*/ 107659 h 399845"/>
                <a:gd name="connsiteX78" fmla="*/ 337353 w 574972"/>
                <a:gd name="connsiteY78" fmla="*/ 133292 h 399845"/>
                <a:gd name="connsiteX79" fmla="*/ 346671 w 574972"/>
                <a:gd name="connsiteY79" fmla="*/ 140982 h 399845"/>
                <a:gd name="connsiteX80" fmla="*/ 365308 w 574972"/>
                <a:gd name="connsiteY80" fmla="*/ 161489 h 399845"/>
                <a:gd name="connsiteX81" fmla="*/ 383945 w 574972"/>
                <a:gd name="connsiteY81" fmla="*/ 146109 h 399845"/>
                <a:gd name="connsiteX82" fmla="*/ 414230 w 574972"/>
                <a:gd name="connsiteY82" fmla="*/ 120476 h 399845"/>
                <a:gd name="connsiteX83" fmla="*/ 437526 w 574972"/>
                <a:gd name="connsiteY83" fmla="*/ 99969 h 399845"/>
                <a:gd name="connsiteX84" fmla="*/ 477129 w 574972"/>
                <a:gd name="connsiteY84" fmla="*/ 61520 h 399845"/>
                <a:gd name="connsiteX85" fmla="*/ 498095 w 574972"/>
                <a:gd name="connsiteY85" fmla="*/ 43576 h 399845"/>
                <a:gd name="connsiteX86" fmla="*/ 486447 w 574972"/>
                <a:gd name="connsiteY86" fmla="*/ 43576 h 399845"/>
                <a:gd name="connsiteX87" fmla="*/ 463151 w 574972"/>
                <a:gd name="connsiteY87" fmla="*/ 43576 h 399845"/>
                <a:gd name="connsiteX88" fmla="*/ 456163 w 574972"/>
                <a:gd name="connsiteY88" fmla="*/ 41013 h 399845"/>
                <a:gd name="connsiteX89" fmla="*/ 442185 w 574972"/>
                <a:gd name="connsiteY89" fmla="*/ 20506 h 399845"/>
                <a:gd name="connsiteX90" fmla="*/ 453833 w 574972"/>
                <a:gd name="connsiteY90" fmla="*/ 2563 h 399845"/>
                <a:gd name="connsiteX91" fmla="*/ 456163 w 574972"/>
                <a:gd name="connsiteY91" fmla="*/ 2563 h 399845"/>
                <a:gd name="connsiteX92" fmla="*/ 463151 w 574972"/>
                <a:gd name="connsiteY92" fmla="*/ 0 h 399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</a:cxnLst>
              <a:rect l="l" t="t" r="r" b="b"/>
              <a:pathLst>
                <a:path w="574972" h="399845">
                  <a:moveTo>
                    <a:pt x="152941" y="323694"/>
                  </a:moveTo>
                  <a:lnTo>
                    <a:pt x="152941" y="399844"/>
                  </a:lnTo>
                  <a:lnTo>
                    <a:pt x="61228" y="399844"/>
                  </a:lnTo>
                  <a:lnTo>
                    <a:pt x="61228" y="398217"/>
                  </a:lnTo>
                  <a:lnTo>
                    <a:pt x="65606" y="394470"/>
                  </a:lnTo>
                  <a:cubicBezTo>
                    <a:pt x="121790" y="346388"/>
                    <a:pt x="121790" y="346388"/>
                    <a:pt x="121790" y="346388"/>
                  </a:cubicBezTo>
                  <a:cubicBezTo>
                    <a:pt x="145086" y="328444"/>
                    <a:pt x="145086" y="328444"/>
                    <a:pt x="145086" y="328444"/>
                  </a:cubicBezTo>
                  <a:cubicBezTo>
                    <a:pt x="147415" y="328444"/>
                    <a:pt x="147415" y="328444"/>
                    <a:pt x="147415" y="328444"/>
                  </a:cubicBezTo>
                  <a:close/>
                  <a:moveTo>
                    <a:pt x="270881" y="219691"/>
                  </a:moveTo>
                  <a:lnTo>
                    <a:pt x="270881" y="399845"/>
                  </a:lnTo>
                  <a:lnTo>
                    <a:pt x="179168" y="399845"/>
                  </a:lnTo>
                  <a:lnTo>
                    <a:pt x="179168" y="296830"/>
                  </a:lnTo>
                  <a:lnTo>
                    <a:pt x="185489" y="291396"/>
                  </a:lnTo>
                  <a:cubicBezTo>
                    <a:pt x="216939" y="264361"/>
                    <a:pt x="216939" y="264361"/>
                    <a:pt x="216939" y="264361"/>
                  </a:cubicBezTo>
                  <a:cubicBezTo>
                    <a:pt x="226257" y="259235"/>
                    <a:pt x="226257" y="259235"/>
                    <a:pt x="226257" y="259235"/>
                  </a:cubicBezTo>
                  <a:cubicBezTo>
                    <a:pt x="240235" y="246418"/>
                    <a:pt x="240235" y="246418"/>
                    <a:pt x="240235" y="246418"/>
                  </a:cubicBezTo>
                  <a:cubicBezTo>
                    <a:pt x="263531" y="225912"/>
                    <a:pt x="263531" y="225912"/>
                    <a:pt x="263531" y="225912"/>
                  </a:cubicBezTo>
                  <a:close/>
                  <a:moveTo>
                    <a:pt x="297108" y="209429"/>
                  </a:moveTo>
                  <a:lnTo>
                    <a:pt x="300913" y="213616"/>
                  </a:lnTo>
                  <a:cubicBezTo>
                    <a:pt x="309758" y="223349"/>
                    <a:pt x="309758" y="223349"/>
                    <a:pt x="309758" y="223349"/>
                  </a:cubicBezTo>
                  <a:cubicBezTo>
                    <a:pt x="333054" y="248982"/>
                    <a:pt x="333054" y="248982"/>
                    <a:pt x="333054" y="248982"/>
                  </a:cubicBezTo>
                  <a:cubicBezTo>
                    <a:pt x="342372" y="256672"/>
                    <a:pt x="342372" y="256672"/>
                    <a:pt x="342372" y="256672"/>
                  </a:cubicBezTo>
                  <a:cubicBezTo>
                    <a:pt x="344702" y="261799"/>
                    <a:pt x="344702" y="261799"/>
                    <a:pt x="344702" y="261799"/>
                  </a:cubicBezTo>
                  <a:cubicBezTo>
                    <a:pt x="351691" y="269489"/>
                    <a:pt x="363339" y="269489"/>
                    <a:pt x="370328" y="264362"/>
                  </a:cubicBezTo>
                  <a:cubicBezTo>
                    <a:pt x="379646" y="256672"/>
                    <a:pt x="379646" y="256672"/>
                    <a:pt x="379646" y="256672"/>
                  </a:cubicBezTo>
                  <a:lnTo>
                    <a:pt x="388821" y="248907"/>
                  </a:lnTo>
                  <a:lnTo>
                    <a:pt x="388821" y="399844"/>
                  </a:lnTo>
                  <a:lnTo>
                    <a:pt x="297108" y="399844"/>
                  </a:lnTo>
                  <a:close/>
                  <a:moveTo>
                    <a:pt x="506761" y="139370"/>
                  </a:moveTo>
                  <a:lnTo>
                    <a:pt x="506761" y="399844"/>
                  </a:lnTo>
                  <a:lnTo>
                    <a:pt x="415048" y="399844"/>
                  </a:lnTo>
                  <a:lnTo>
                    <a:pt x="415048" y="222112"/>
                  </a:lnTo>
                  <a:lnTo>
                    <a:pt x="418375" y="219183"/>
                  </a:lnTo>
                  <a:cubicBezTo>
                    <a:pt x="428203" y="210532"/>
                    <a:pt x="428203" y="210532"/>
                    <a:pt x="428203" y="210532"/>
                  </a:cubicBezTo>
                  <a:cubicBezTo>
                    <a:pt x="458488" y="184898"/>
                    <a:pt x="458488" y="184898"/>
                    <a:pt x="458488" y="184898"/>
                  </a:cubicBezTo>
                  <a:cubicBezTo>
                    <a:pt x="474795" y="169518"/>
                    <a:pt x="487025" y="157984"/>
                    <a:pt x="496198" y="149332"/>
                  </a:cubicBezTo>
                  <a:close/>
                  <a:moveTo>
                    <a:pt x="463151" y="0"/>
                  </a:moveTo>
                  <a:cubicBezTo>
                    <a:pt x="463151" y="0"/>
                    <a:pt x="463151" y="0"/>
                    <a:pt x="533039" y="0"/>
                  </a:cubicBezTo>
                  <a:cubicBezTo>
                    <a:pt x="533039" y="0"/>
                    <a:pt x="533039" y="0"/>
                    <a:pt x="554006" y="0"/>
                  </a:cubicBezTo>
                  <a:cubicBezTo>
                    <a:pt x="558665" y="0"/>
                    <a:pt x="563324" y="2563"/>
                    <a:pt x="567983" y="5127"/>
                  </a:cubicBezTo>
                  <a:cubicBezTo>
                    <a:pt x="572643" y="10253"/>
                    <a:pt x="574972" y="15380"/>
                    <a:pt x="574972" y="20506"/>
                  </a:cubicBezTo>
                  <a:lnTo>
                    <a:pt x="574972" y="117913"/>
                  </a:lnTo>
                  <a:cubicBezTo>
                    <a:pt x="574972" y="128166"/>
                    <a:pt x="565654" y="138419"/>
                    <a:pt x="554006" y="138419"/>
                  </a:cubicBezTo>
                  <a:cubicBezTo>
                    <a:pt x="542358" y="138419"/>
                    <a:pt x="535369" y="128166"/>
                    <a:pt x="535369" y="117913"/>
                  </a:cubicBezTo>
                  <a:cubicBezTo>
                    <a:pt x="535369" y="117913"/>
                    <a:pt x="535369" y="117913"/>
                    <a:pt x="535369" y="66646"/>
                  </a:cubicBezTo>
                  <a:cubicBezTo>
                    <a:pt x="535369" y="66646"/>
                    <a:pt x="535369" y="66646"/>
                    <a:pt x="533039" y="69209"/>
                  </a:cubicBezTo>
                  <a:cubicBezTo>
                    <a:pt x="533039" y="69209"/>
                    <a:pt x="533039" y="69209"/>
                    <a:pt x="467811" y="130729"/>
                  </a:cubicBezTo>
                  <a:cubicBezTo>
                    <a:pt x="467811" y="130729"/>
                    <a:pt x="467811" y="130729"/>
                    <a:pt x="437526" y="156362"/>
                  </a:cubicBezTo>
                  <a:cubicBezTo>
                    <a:pt x="437526" y="156362"/>
                    <a:pt x="437526" y="156362"/>
                    <a:pt x="414230" y="176869"/>
                  </a:cubicBezTo>
                  <a:cubicBezTo>
                    <a:pt x="414230" y="176869"/>
                    <a:pt x="414230" y="176869"/>
                    <a:pt x="383945" y="202502"/>
                  </a:cubicBezTo>
                  <a:cubicBezTo>
                    <a:pt x="383945" y="202502"/>
                    <a:pt x="383945" y="202502"/>
                    <a:pt x="374627" y="210192"/>
                  </a:cubicBezTo>
                  <a:cubicBezTo>
                    <a:pt x="367638" y="215319"/>
                    <a:pt x="355990" y="215319"/>
                    <a:pt x="349001" y="207629"/>
                  </a:cubicBezTo>
                  <a:cubicBezTo>
                    <a:pt x="349001" y="207629"/>
                    <a:pt x="349001" y="207629"/>
                    <a:pt x="346671" y="202502"/>
                  </a:cubicBezTo>
                  <a:cubicBezTo>
                    <a:pt x="346671" y="202502"/>
                    <a:pt x="346671" y="202502"/>
                    <a:pt x="337353" y="194812"/>
                  </a:cubicBezTo>
                  <a:cubicBezTo>
                    <a:pt x="337353" y="194812"/>
                    <a:pt x="337353" y="194812"/>
                    <a:pt x="314057" y="169179"/>
                  </a:cubicBezTo>
                  <a:cubicBezTo>
                    <a:pt x="314057" y="169179"/>
                    <a:pt x="314057" y="169179"/>
                    <a:pt x="293091" y="146109"/>
                  </a:cubicBezTo>
                  <a:cubicBezTo>
                    <a:pt x="293091" y="146109"/>
                    <a:pt x="293091" y="146109"/>
                    <a:pt x="262806" y="171742"/>
                  </a:cubicBezTo>
                  <a:cubicBezTo>
                    <a:pt x="262806" y="171742"/>
                    <a:pt x="262806" y="171742"/>
                    <a:pt x="239510" y="192249"/>
                  </a:cubicBezTo>
                  <a:cubicBezTo>
                    <a:pt x="239510" y="192249"/>
                    <a:pt x="239510" y="192249"/>
                    <a:pt x="225532" y="205065"/>
                  </a:cubicBezTo>
                  <a:cubicBezTo>
                    <a:pt x="225532" y="205065"/>
                    <a:pt x="225532" y="205065"/>
                    <a:pt x="216214" y="210192"/>
                  </a:cubicBezTo>
                  <a:cubicBezTo>
                    <a:pt x="216214" y="210192"/>
                    <a:pt x="216214" y="210192"/>
                    <a:pt x="141666" y="274275"/>
                  </a:cubicBezTo>
                  <a:cubicBezTo>
                    <a:pt x="141666" y="274275"/>
                    <a:pt x="141666" y="274275"/>
                    <a:pt x="139337" y="274275"/>
                  </a:cubicBezTo>
                  <a:cubicBezTo>
                    <a:pt x="139337" y="274275"/>
                    <a:pt x="139337" y="274275"/>
                    <a:pt x="116041" y="292218"/>
                  </a:cubicBezTo>
                  <a:cubicBezTo>
                    <a:pt x="116041" y="292218"/>
                    <a:pt x="116041" y="292218"/>
                    <a:pt x="32175" y="363992"/>
                  </a:cubicBezTo>
                  <a:cubicBezTo>
                    <a:pt x="29845" y="366555"/>
                    <a:pt x="25186" y="366555"/>
                    <a:pt x="22856" y="366555"/>
                  </a:cubicBezTo>
                  <a:cubicBezTo>
                    <a:pt x="15868" y="369118"/>
                    <a:pt x="8879" y="366555"/>
                    <a:pt x="4220" y="358865"/>
                  </a:cubicBezTo>
                  <a:cubicBezTo>
                    <a:pt x="-2769" y="348612"/>
                    <a:pt x="-440" y="335795"/>
                    <a:pt x="6549" y="328105"/>
                  </a:cubicBezTo>
                  <a:cubicBezTo>
                    <a:pt x="6549" y="328105"/>
                    <a:pt x="6549" y="328105"/>
                    <a:pt x="18197" y="317851"/>
                  </a:cubicBezTo>
                  <a:cubicBezTo>
                    <a:pt x="18197" y="317851"/>
                    <a:pt x="18197" y="317851"/>
                    <a:pt x="116041" y="238389"/>
                  </a:cubicBezTo>
                  <a:cubicBezTo>
                    <a:pt x="116041" y="238389"/>
                    <a:pt x="116041" y="238389"/>
                    <a:pt x="139337" y="220445"/>
                  </a:cubicBezTo>
                  <a:cubicBezTo>
                    <a:pt x="139337" y="220445"/>
                    <a:pt x="139337" y="220445"/>
                    <a:pt x="141666" y="217882"/>
                  </a:cubicBezTo>
                  <a:cubicBezTo>
                    <a:pt x="141666" y="217882"/>
                    <a:pt x="141666" y="217882"/>
                    <a:pt x="216214" y="156362"/>
                  </a:cubicBezTo>
                  <a:cubicBezTo>
                    <a:pt x="216214" y="156362"/>
                    <a:pt x="216214" y="156362"/>
                    <a:pt x="223203" y="148672"/>
                  </a:cubicBezTo>
                  <a:cubicBezTo>
                    <a:pt x="223203" y="148672"/>
                    <a:pt x="223203" y="148672"/>
                    <a:pt x="239510" y="138419"/>
                  </a:cubicBezTo>
                  <a:cubicBezTo>
                    <a:pt x="239510" y="138419"/>
                    <a:pt x="239510" y="138419"/>
                    <a:pt x="262806" y="117913"/>
                  </a:cubicBezTo>
                  <a:cubicBezTo>
                    <a:pt x="262806" y="117913"/>
                    <a:pt x="262806" y="117913"/>
                    <a:pt x="283772" y="99969"/>
                  </a:cubicBezTo>
                  <a:cubicBezTo>
                    <a:pt x="293091" y="92279"/>
                    <a:pt x="302409" y="94843"/>
                    <a:pt x="309398" y="102533"/>
                  </a:cubicBezTo>
                  <a:cubicBezTo>
                    <a:pt x="309398" y="102533"/>
                    <a:pt x="309398" y="102533"/>
                    <a:pt x="314057" y="107659"/>
                  </a:cubicBezTo>
                  <a:cubicBezTo>
                    <a:pt x="314057" y="107659"/>
                    <a:pt x="314057" y="107659"/>
                    <a:pt x="337353" y="133292"/>
                  </a:cubicBezTo>
                  <a:cubicBezTo>
                    <a:pt x="337353" y="133292"/>
                    <a:pt x="337353" y="133292"/>
                    <a:pt x="346671" y="140982"/>
                  </a:cubicBezTo>
                  <a:cubicBezTo>
                    <a:pt x="346671" y="140982"/>
                    <a:pt x="346671" y="140982"/>
                    <a:pt x="365308" y="161489"/>
                  </a:cubicBezTo>
                  <a:cubicBezTo>
                    <a:pt x="365308" y="161489"/>
                    <a:pt x="365308" y="161489"/>
                    <a:pt x="383945" y="146109"/>
                  </a:cubicBezTo>
                  <a:cubicBezTo>
                    <a:pt x="383945" y="146109"/>
                    <a:pt x="383945" y="146109"/>
                    <a:pt x="414230" y="120476"/>
                  </a:cubicBezTo>
                  <a:cubicBezTo>
                    <a:pt x="414230" y="120476"/>
                    <a:pt x="414230" y="120476"/>
                    <a:pt x="437526" y="99969"/>
                  </a:cubicBezTo>
                  <a:cubicBezTo>
                    <a:pt x="437526" y="99969"/>
                    <a:pt x="437526" y="99969"/>
                    <a:pt x="477129" y="61520"/>
                  </a:cubicBezTo>
                  <a:cubicBezTo>
                    <a:pt x="477129" y="61520"/>
                    <a:pt x="477129" y="61520"/>
                    <a:pt x="498095" y="43576"/>
                  </a:cubicBezTo>
                  <a:cubicBezTo>
                    <a:pt x="498095" y="43576"/>
                    <a:pt x="498095" y="43576"/>
                    <a:pt x="486447" y="43576"/>
                  </a:cubicBezTo>
                  <a:cubicBezTo>
                    <a:pt x="486447" y="43576"/>
                    <a:pt x="486447" y="43576"/>
                    <a:pt x="463151" y="43576"/>
                  </a:cubicBezTo>
                  <a:cubicBezTo>
                    <a:pt x="460822" y="43576"/>
                    <a:pt x="458492" y="43576"/>
                    <a:pt x="456163" y="41013"/>
                  </a:cubicBezTo>
                  <a:cubicBezTo>
                    <a:pt x="449174" y="38450"/>
                    <a:pt x="442185" y="30760"/>
                    <a:pt x="442185" y="20506"/>
                  </a:cubicBezTo>
                  <a:cubicBezTo>
                    <a:pt x="442185" y="12816"/>
                    <a:pt x="446844" y="5127"/>
                    <a:pt x="453833" y="2563"/>
                  </a:cubicBezTo>
                  <a:cubicBezTo>
                    <a:pt x="453833" y="2563"/>
                    <a:pt x="456163" y="2563"/>
                    <a:pt x="456163" y="2563"/>
                  </a:cubicBezTo>
                  <a:cubicBezTo>
                    <a:pt x="458492" y="0"/>
                    <a:pt x="460822" y="0"/>
                    <a:pt x="46315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01" name="组合 100"/>
          <p:cNvGrpSpPr/>
          <p:nvPr/>
        </p:nvGrpSpPr>
        <p:grpSpPr>
          <a:xfrm>
            <a:off x="6155434" y="4353533"/>
            <a:ext cx="1408223" cy="1288003"/>
            <a:chOff x="6155434" y="4403336"/>
            <a:chExt cx="1408223" cy="1288003"/>
          </a:xfrm>
        </p:grpSpPr>
        <p:sp>
          <p:nvSpPr>
            <p:cNvPr id="37" name="任意多边形 36"/>
            <p:cNvSpPr/>
            <p:nvPr/>
          </p:nvSpPr>
          <p:spPr>
            <a:xfrm>
              <a:off x="6155434" y="4403336"/>
              <a:ext cx="1408223" cy="1288003"/>
            </a:xfrm>
            <a:custGeom>
              <a:avLst/>
              <a:gdLst>
                <a:gd name="connsiteX0" fmla="*/ 639291 w 1408223"/>
                <a:gd name="connsiteY0" fmla="*/ 320 h 1288003"/>
                <a:gd name="connsiteX1" fmla="*/ 707941 w 1408223"/>
                <a:gd name="connsiteY1" fmla="*/ 26028 h 1288003"/>
                <a:gd name="connsiteX2" fmla="*/ 716864 w 1408223"/>
                <a:gd name="connsiteY2" fmla="*/ 36143 h 1288003"/>
                <a:gd name="connsiteX3" fmla="*/ 719536 w 1408223"/>
                <a:gd name="connsiteY3" fmla="*/ 34600 h 1288003"/>
                <a:gd name="connsiteX4" fmla="*/ 1392029 w 1408223"/>
                <a:gd name="connsiteY4" fmla="*/ 428349 h 1288003"/>
                <a:gd name="connsiteX5" fmla="*/ 1391514 w 1408223"/>
                <a:gd name="connsiteY5" fmla="*/ 428646 h 1288003"/>
                <a:gd name="connsiteX6" fmla="*/ 1407226 w 1408223"/>
                <a:gd name="connsiteY6" fmla="*/ 475367 h 1288003"/>
                <a:gd name="connsiteX7" fmla="*/ 1406399 w 1408223"/>
                <a:gd name="connsiteY7" fmla="*/ 513374 h 1288003"/>
                <a:gd name="connsiteX8" fmla="*/ 1398863 w 1408223"/>
                <a:gd name="connsiteY8" fmla="*/ 536930 h 1288003"/>
                <a:gd name="connsiteX9" fmla="*/ 1369590 w 1408223"/>
                <a:gd name="connsiteY9" fmla="*/ 579470 h 1288003"/>
                <a:gd name="connsiteX10" fmla="*/ 1358099 w 1408223"/>
                <a:gd name="connsiteY10" fmla="*/ 593113 h 1288003"/>
                <a:gd name="connsiteX11" fmla="*/ 1255675 w 1408223"/>
                <a:gd name="connsiteY11" fmla="*/ 714716 h 1288003"/>
                <a:gd name="connsiteX12" fmla="*/ 829823 w 1408223"/>
                <a:gd name="connsiteY12" fmla="*/ 1053469 h 1288003"/>
                <a:gd name="connsiteX13" fmla="*/ 323529 w 1408223"/>
                <a:gd name="connsiteY13" fmla="*/ 1252891 h 1288003"/>
                <a:gd name="connsiteX14" fmla="*/ 167006 w 1408223"/>
                <a:gd name="connsiteY14" fmla="*/ 1280791 h 1288003"/>
                <a:gd name="connsiteX15" fmla="*/ 149445 w 1408223"/>
                <a:gd name="connsiteY15" fmla="*/ 1283921 h 1288003"/>
                <a:gd name="connsiteX16" fmla="*/ 97962 w 1408223"/>
                <a:gd name="connsiteY16" fmla="*/ 1288003 h 1288003"/>
                <a:gd name="connsiteX17" fmla="*/ 73798 w 1408223"/>
                <a:gd name="connsiteY17" fmla="*/ 1282753 h 1288003"/>
                <a:gd name="connsiteX18" fmla="*/ 40469 w 1408223"/>
                <a:gd name="connsiteY18" fmla="*/ 1264464 h 1288003"/>
                <a:gd name="connsiteX19" fmla="*/ 7863 w 1408223"/>
                <a:gd name="connsiteY19" fmla="*/ 1227498 h 1288003"/>
                <a:gd name="connsiteX20" fmla="*/ 7351 w 1408223"/>
                <a:gd name="connsiteY20" fmla="*/ 1227793 h 1288003"/>
                <a:gd name="connsiteX21" fmla="*/ 2600 w 1408223"/>
                <a:gd name="connsiteY21" fmla="*/ 448524 h 1288003"/>
                <a:gd name="connsiteX22" fmla="*/ 5273 w 1408223"/>
                <a:gd name="connsiteY22" fmla="*/ 446980 h 1288003"/>
                <a:gd name="connsiteX23" fmla="*/ 974 w 1408223"/>
                <a:gd name="connsiteY23" fmla="*/ 434196 h 1288003"/>
                <a:gd name="connsiteX24" fmla="*/ 64330 w 1408223"/>
                <a:gd name="connsiteY24" fmla="*/ 306910 h 1288003"/>
                <a:gd name="connsiteX25" fmla="*/ 85912 w 1408223"/>
                <a:gd name="connsiteY25" fmla="*/ 294450 h 1288003"/>
                <a:gd name="connsiteX26" fmla="*/ 147141 w 1408223"/>
                <a:gd name="connsiteY26" fmla="*/ 284176 h 1288003"/>
                <a:gd name="connsiteX27" fmla="*/ 537308 w 1408223"/>
                <a:gd name="connsiteY27" fmla="*/ 43497 h 1288003"/>
                <a:gd name="connsiteX28" fmla="*/ 551687 w 1408223"/>
                <a:gd name="connsiteY28" fmla="*/ 25534 h 1288003"/>
                <a:gd name="connsiteX29" fmla="*/ 566031 w 1408223"/>
                <a:gd name="connsiteY29" fmla="*/ 17253 h 1288003"/>
                <a:gd name="connsiteX30" fmla="*/ 639291 w 1408223"/>
                <a:gd name="connsiteY30" fmla="*/ 320 h 1288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1408223" h="1288003">
                  <a:moveTo>
                    <a:pt x="639291" y="320"/>
                  </a:moveTo>
                  <a:cubicBezTo>
                    <a:pt x="664002" y="2067"/>
                    <a:pt x="687946" y="10920"/>
                    <a:pt x="707941" y="26028"/>
                  </a:cubicBezTo>
                  <a:lnTo>
                    <a:pt x="716864" y="36143"/>
                  </a:lnTo>
                  <a:lnTo>
                    <a:pt x="719536" y="34600"/>
                  </a:lnTo>
                  <a:lnTo>
                    <a:pt x="1392029" y="428349"/>
                  </a:lnTo>
                  <a:lnTo>
                    <a:pt x="1391514" y="428646"/>
                  </a:lnTo>
                  <a:lnTo>
                    <a:pt x="1407226" y="475367"/>
                  </a:lnTo>
                  <a:cubicBezTo>
                    <a:pt x="1408806" y="488097"/>
                    <a:pt x="1408493" y="500902"/>
                    <a:pt x="1406399" y="513374"/>
                  </a:cubicBezTo>
                  <a:lnTo>
                    <a:pt x="1398863" y="536930"/>
                  </a:lnTo>
                  <a:lnTo>
                    <a:pt x="1369590" y="579470"/>
                  </a:lnTo>
                  <a:lnTo>
                    <a:pt x="1358099" y="593113"/>
                  </a:lnTo>
                  <a:lnTo>
                    <a:pt x="1255675" y="714716"/>
                  </a:lnTo>
                  <a:cubicBezTo>
                    <a:pt x="1134583" y="844996"/>
                    <a:pt x="992125" y="959765"/>
                    <a:pt x="829823" y="1053469"/>
                  </a:cubicBezTo>
                  <a:cubicBezTo>
                    <a:pt x="667521" y="1147175"/>
                    <a:pt x="496901" y="1213162"/>
                    <a:pt x="323529" y="1252891"/>
                  </a:cubicBezTo>
                  <a:lnTo>
                    <a:pt x="167006" y="1280791"/>
                  </a:lnTo>
                  <a:lnTo>
                    <a:pt x="149445" y="1283921"/>
                  </a:lnTo>
                  <a:lnTo>
                    <a:pt x="97962" y="1288003"/>
                  </a:lnTo>
                  <a:lnTo>
                    <a:pt x="73798" y="1282753"/>
                  </a:lnTo>
                  <a:cubicBezTo>
                    <a:pt x="61949" y="1278330"/>
                    <a:pt x="50704" y="1272197"/>
                    <a:pt x="40469" y="1264464"/>
                  </a:cubicBezTo>
                  <a:lnTo>
                    <a:pt x="7863" y="1227498"/>
                  </a:lnTo>
                  <a:lnTo>
                    <a:pt x="7351" y="1227793"/>
                  </a:lnTo>
                  <a:lnTo>
                    <a:pt x="2600" y="448524"/>
                  </a:lnTo>
                  <a:lnTo>
                    <a:pt x="5273" y="446980"/>
                  </a:lnTo>
                  <a:lnTo>
                    <a:pt x="974" y="434196"/>
                  </a:lnTo>
                  <a:cubicBezTo>
                    <a:pt x="-5199" y="384454"/>
                    <a:pt x="18192" y="333548"/>
                    <a:pt x="64330" y="306910"/>
                  </a:cubicBezTo>
                  <a:lnTo>
                    <a:pt x="85912" y="294450"/>
                  </a:lnTo>
                  <a:lnTo>
                    <a:pt x="147141" y="284176"/>
                  </a:lnTo>
                  <a:cubicBezTo>
                    <a:pt x="295117" y="244525"/>
                    <a:pt x="431750" y="162537"/>
                    <a:pt x="537308" y="43497"/>
                  </a:cubicBezTo>
                  <a:lnTo>
                    <a:pt x="551687" y="25534"/>
                  </a:lnTo>
                  <a:lnTo>
                    <a:pt x="566031" y="17253"/>
                  </a:lnTo>
                  <a:cubicBezTo>
                    <a:pt x="589100" y="3934"/>
                    <a:pt x="614579" y="-1426"/>
                    <a:pt x="639291" y="320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  <a:effectLst>
              <a:innerShdw blurRad="63500" dist="50800" dir="162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grpSp>
          <p:nvGrpSpPr>
            <p:cNvPr id="72" name="组合 71"/>
            <p:cNvGrpSpPr>
              <a:grpSpLocks noChangeAspect="1"/>
            </p:cNvGrpSpPr>
            <p:nvPr/>
          </p:nvGrpSpPr>
          <p:grpSpPr>
            <a:xfrm>
              <a:off x="6500039" y="4779634"/>
              <a:ext cx="535970" cy="459776"/>
              <a:chOff x="5084763" y="971550"/>
              <a:chExt cx="323850" cy="277813"/>
            </a:xfrm>
            <a:solidFill>
              <a:schemeClr val="bg1"/>
            </a:solidFill>
          </p:grpSpPr>
          <p:sp>
            <p:nvSpPr>
              <p:cNvPr id="73" name="Freeform 301"/>
              <p:cNvSpPr>
                <a:spLocks noEditPoints="1"/>
              </p:cNvSpPr>
              <p:nvPr/>
            </p:nvSpPr>
            <p:spPr bwMode="auto">
              <a:xfrm>
                <a:off x="5191125" y="1031875"/>
                <a:ext cx="217488" cy="217488"/>
              </a:xfrm>
              <a:custGeom>
                <a:avLst/>
                <a:gdLst>
                  <a:gd name="T0" fmla="*/ 6 w 58"/>
                  <a:gd name="T1" fmla="*/ 14 h 58"/>
                  <a:gd name="T2" fmla="*/ 7 w 58"/>
                  <a:gd name="T3" fmla="*/ 19 h 58"/>
                  <a:gd name="T4" fmla="*/ 4 w 58"/>
                  <a:gd name="T5" fmla="*/ 20 h 58"/>
                  <a:gd name="T6" fmla="*/ 0 w 58"/>
                  <a:gd name="T7" fmla="*/ 23 h 58"/>
                  <a:gd name="T8" fmla="*/ 2 w 58"/>
                  <a:gd name="T9" fmla="*/ 27 h 58"/>
                  <a:gd name="T10" fmla="*/ 5 w 58"/>
                  <a:gd name="T11" fmla="*/ 31 h 58"/>
                  <a:gd name="T12" fmla="*/ 2 w 58"/>
                  <a:gd name="T13" fmla="*/ 34 h 58"/>
                  <a:gd name="T14" fmla="*/ 1 w 58"/>
                  <a:gd name="T15" fmla="*/ 38 h 58"/>
                  <a:gd name="T16" fmla="*/ 5 w 58"/>
                  <a:gd name="T17" fmla="*/ 41 h 58"/>
                  <a:gd name="T18" fmla="*/ 8 w 58"/>
                  <a:gd name="T19" fmla="*/ 42 h 58"/>
                  <a:gd name="T20" fmla="*/ 8 w 58"/>
                  <a:gd name="T21" fmla="*/ 46 h 58"/>
                  <a:gd name="T22" fmla="*/ 9 w 58"/>
                  <a:gd name="T23" fmla="*/ 51 h 58"/>
                  <a:gd name="T24" fmla="*/ 14 w 58"/>
                  <a:gd name="T25" fmla="*/ 51 h 58"/>
                  <a:gd name="T26" fmla="*/ 18 w 58"/>
                  <a:gd name="T27" fmla="*/ 51 h 58"/>
                  <a:gd name="T28" fmla="*/ 19 w 58"/>
                  <a:gd name="T29" fmla="*/ 54 h 58"/>
                  <a:gd name="T30" fmla="*/ 22 w 58"/>
                  <a:gd name="T31" fmla="*/ 58 h 58"/>
                  <a:gd name="T32" fmla="*/ 27 w 58"/>
                  <a:gd name="T33" fmla="*/ 56 h 58"/>
                  <a:gd name="T34" fmla="*/ 31 w 58"/>
                  <a:gd name="T35" fmla="*/ 53 h 58"/>
                  <a:gd name="T36" fmla="*/ 33 w 58"/>
                  <a:gd name="T37" fmla="*/ 56 h 58"/>
                  <a:gd name="T38" fmla="*/ 38 w 58"/>
                  <a:gd name="T39" fmla="*/ 57 h 58"/>
                  <a:gd name="T40" fmla="*/ 40 w 58"/>
                  <a:gd name="T41" fmla="*/ 53 h 58"/>
                  <a:gd name="T42" fmla="*/ 42 w 58"/>
                  <a:gd name="T43" fmla="*/ 49 h 58"/>
                  <a:gd name="T44" fmla="*/ 46 w 58"/>
                  <a:gd name="T45" fmla="*/ 50 h 58"/>
                  <a:gd name="T46" fmla="*/ 50 w 58"/>
                  <a:gd name="T47" fmla="*/ 49 h 58"/>
                  <a:gd name="T48" fmla="*/ 51 w 58"/>
                  <a:gd name="T49" fmla="*/ 44 h 58"/>
                  <a:gd name="T50" fmla="*/ 50 w 58"/>
                  <a:gd name="T51" fmla="*/ 40 h 58"/>
                  <a:gd name="T52" fmla="*/ 54 w 58"/>
                  <a:gd name="T53" fmla="*/ 39 h 58"/>
                  <a:gd name="T54" fmla="*/ 57 w 58"/>
                  <a:gd name="T55" fmla="*/ 35 h 58"/>
                  <a:gd name="T56" fmla="*/ 55 w 58"/>
                  <a:gd name="T57" fmla="*/ 31 h 58"/>
                  <a:gd name="T58" fmla="*/ 52 w 58"/>
                  <a:gd name="T59" fmla="*/ 27 h 58"/>
                  <a:gd name="T60" fmla="*/ 55 w 58"/>
                  <a:gd name="T61" fmla="*/ 25 h 58"/>
                  <a:gd name="T62" fmla="*/ 56 w 58"/>
                  <a:gd name="T63" fmla="*/ 20 h 58"/>
                  <a:gd name="T64" fmla="*/ 53 w 58"/>
                  <a:gd name="T65" fmla="*/ 18 h 58"/>
                  <a:gd name="T66" fmla="*/ 48 w 58"/>
                  <a:gd name="T67" fmla="*/ 16 h 58"/>
                  <a:gd name="T68" fmla="*/ 49 w 58"/>
                  <a:gd name="T69" fmla="*/ 12 h 58"/>
                  <a:gd name="T70" fmla="*/ 48 w 58"/>
                  <a:gd name="T71" fmla="*/ 8 h 58"/>
                  <a:gd name="T72" fmla="*/ 44 w 58"/>
                  <a:gd name="T73" fmla="*/ 7 h 58"/>
                  <a:gd name="T74" fmla="*/ 39 w 58"/>
                  <a:gd name="T75" fmla="*/ 8 h 58"/>
                  <a:gd name="T76" fmla="*/ 38 w 58"/>
                  <a:gd name="T77" fmla="*/ 4 h 58"/>
                  <a:gd name="T78" fmla="*/ 35 w 58"/>
                  <a:gd name="T79" fmla="*/ 1 h 58"/>
                  <a:gd name="T80" fmla="*/ 30 w 58"/>
                  <a:gd name="T81" fmla="*/ 3 h 58"/>
                  <a:gd name="T82" fmla="*/ 27 w 58"/>
                  <a:gd name="T83" fmla="*/ 5 h 58"/>
                  <a:gd name="T84" fmla="*/ 24 w 58"/>
                  <a:gd name="T85" fmla="*/ 3 h 58"/>
                  <a:gd name="T86" fmla="*/ 20 w 58"/>
                  <a:gd name="T87" fmla="*/ 1 h 58"/>
                  <a:gd name="T88" fmla="*/ 17 w 58"/>
                  <a:gd name="T89" fmla="*/ 5 h 58"/>
                  <a:gd name="T90" fmla="*/ 15 w 58"/>
                  <a:gd name="T91" fmla="*/ 10 h 58"/>
                  <a:gd name="T92" fmla="*/ 12 w 58"/>
                  <a:gd name="T93" fmla="*/ 9 h 58"/>
                  <a:gd name="T94" fmla="*/ 7 w 58"/>
                  <a:gd name="T95" fmla="*/ 10 h 58"/>
                  <a:gd name="T96" fmla="*/ 6 w 58"/>
                  <a:gd name="T97" fmla="*/ 14 h 58"/>
                  <a:gd name="T98" fmla="*/ 23 w 58"/>
                  <a:gd name="T99" fmla="*/ 13 h 58"/>
                  <a:gd name="T100" fmla="*/ 45 w 58"/>
                  <a:gd name="T101" fmla="*/ 24 h 58"/>
                  <a:gd name="T102" fmla="*/ 34 w 58"/>
                  <a:gd name="T103" fmla="*/ 45 h 58"/>
                  <a:gd name="T104" fmla="*/ 13 w 58"/>
                  <a:gd name="T105" fmla="*/ 34 h 58"/>
                  <a:gd name="T106" fmla="*/ 23 w 58"/>
                  <a:gd name="T107" fmla="*/ 13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58" h="58">
                    <a:moveTo>
                      <a:pt x="6" y="14"/>
                    </a:moveTo>
                    <a:cubicBezTo>
                      <a:pt x="8" y="15"/>
                      <a:pt x="7" y="18"/>
                      <a:pt x="7" y="19"/>
                    </a:cubicBezTo>
                    <a:cubicBezTo>
                      <a:pt x="7" y="20"/>
                      <a:pt x="5" y="20"/>
                      <a:pt x="4" y="20"/>
                    </a:cubicBezTo>
                    <a:cubicBezTo>
                      <a:pt x="2" y="20"/>
                      <a:pt x="0" y="21"/>
                      <a:pt x="0" y="23"/>
                    </a:cubicBezTo>
                    <a:cubicBezTo>
                      <a:pt x="0" y="25"/>
                      <a:pt x="0" y="27"/>
                      <a:pt x="2" y="27"/>
                    </a:cubicBezTo>
                    <a:cubicBezTo>
                      <a:pt x="3" y="28"/>
                      <a:pt x="5" y="30"/>
                      <a:pt x="5" y="31"/>
                    </a:cubicBezTo>
                    <a:cubicBezTo>
                      <a:pt x="5" y="32"/>
                      <a:pt x="4" y="33"/>
                      <a:pt x="2" y="34"/>
                    </a:cubicBezTo>
                    <a:cubicBezTo>
                      <a:pt x="1" y="34"/>
                      <a:pt x="0" y="36"/>
                      <a:pt x="1" y="38"/>
                    </a:cubicBezTo>
                    <a:cubicBezTo>
                      <a:pt x="1" y="40"/>
                      <a:pt x="3" y="42"/>
                      <a:pt x="5" y="41"/>
                    </a:cubicBezTo>
                    <a:cubicBezTo>
                      <a:pt x="6" y="41"/>
                      <a:pt x="8" y="41"/>
                      <a:pt x="8" y="42"/>
                    </a:cubicBezTo>
                    <a:cubicBezTo>
                      <a:pt x="9" y="42"/>
                      <a:pt x="9" y="45"/>
                      <a:pt x="8" y="46"/>
                    </a:cubicBezTo>
                    <a:cubicBezTo>
                      <a:pt x="7" y="47"/>
                      <a:pt x="7" y="50"/>
                      <a:pt x="9" y="51"/>
                    </a:cubicBezTo>
                    <a:cubicBezTo>
                      <a:pt x="11" y="52"/>
                      <a:pt x="13" y="53"/>
                      <a:pt x="14" y="51"/>
                    </a:cubicBezTo>
                    <a:cubicBezTo>
                      <a:pt x="15" y="50"/>
                      <a:pt x="18" y="51"/>
                      <a:pt x="18" y="51"/>
                    </a:cubicBezTo>
                    <a:cubicBezTo>
                      <a:pt x="19" y="51"/>
                      <a:pt x="20" y="53"/>
                      <a:pt x="19" y="54"/>
                    </a:cubicBezTo>
                    <a:cubicBezTo>
                      <a:pt x="19" y="56"/>
                      <a:pt x="20" y="57"/>
                      <a:pt x="22" y="58"/>
                    </a:cubicBezTo>
                    <a:cubicBezTo>
                      <a:pt x="25" y="58"/>
                      <a:pt x="26" y="57"/>
                      <a:pt x="27" y="56"/>
                    </a:cubicBezTo>
                    <a:cubicBezTo>
                      <a:pt x="27" y="54"/>
                      <a:pt x="30" y="53"/>
                      <a:pt x="31" y="53"/>
                    </a:cubicBezTo>
                    <a:cubicBezTo>
                      <a:pt x="31" y="53"/>
                      <a:pt x="33" y="54"/>
                      <a:pt x="33" y="56"/>
                    </a:cubicBezTo>
                    <a:cubicBezTo>
                      <a:pt x="34" y="57"/>
                      <a:pt x="36" y="58"/>
                      <a:pt x="38" y="57"/>
                    </a:cubicBezTo>
                    <a:cubicBezTo>
                      <a:pt x="40" y="57"/>
                      <a:pt x="41" y="55"/>
                      <a:pt x="40" y="53"/>
                    </a:cubicBezTo>
                    <a:cubicBezTo>
                      <a:pt x="40" y="52"/>
                      <a:pt x="42" y="49"/>
                      <a:pt x="42" y="49"/>
                    </a:cubicBezTo>
                    <a:cubicBezTo>
                      <a:pt x="43" y="48"/>
                      <a:pt x="44" y="49"/>
                      <a:pt x="46" y="50"/>
                    </a:cubicBezTo>
                    <a:cubicBezTo>
                      <a:pt x="47" y="51"/>
                      <a:pt x="49" y="51"/>
                      <a:pt x="50" y="49"/>
                    </a:cubicBezTo>
                    <a:cubicBezTo>
                      <a:pt x="52" y="47"/>
                      <a:pt x="52" y="45"/>
                      <a:pt x="51" y="44"/>
                    </a:cubicBezTo>
                    <a:cubicBezTo>
                      <a:pt x="50" y="43"/>
                      <a:pt x="50" y="40"/>
                      <a:pt x="50" y="40"/>
                    </a:cubicBezTo>
                    <a:cubicBezTo>
                      <a:pt x="51" y="39"/>
                      <a:pt x="52" y="38"/>
                      <a:pt x="54" y="39"/>
                    </a:cubicBezTo>
                    <a:cubicBezTo>
                      <a:pt x="55" y="39"/>
                      <a:pt x="57" y="38"/>
                      <a:pt x="57" y="35"/>
                    </a:cubicBezTo>
                    <a:cubicBezTo>
                      <a:pt x="58" y="33"/>
                      <a:pt x="57" y="31"/>
                      <a:pt x="55" y="31"/>
                    </a:cubicBezTo>
                    <a:cubicBezTo>
                      <a:pt x="54" y="31"/>
                      <a:pt x="53" y="28"/>
                      <a:pt x="52" y="27"/>
                    </a:cubicBezTo>
                    <a:cubicBezTo>
                      <a:pt x="52" y="26"/>
                      <a:pt x="54" y="25"/>
                      <a:pt x="55" y="25"/>
                    </a:cubicBezTo>
                    <a:cubicBezTo>
                      <a:pt x="56" y="24"/>
                      <a:pt x="57" y="22"/>
                      <a:pt x="56" y="20"/>
                    </a:cubicBezTo>
                    <a:cubicBezTo>
                      <a:pt x="56" y="18"/>
                      <a:pt x="54" y="17"/>
                      <a:pt x="53" y="18"/>
                    </a:cubicBezTo>
                    <a:cubicBezTo>
                      <a:pt x="51" y="18"/>
                      <a:pt x="49" y="16"/>
                      <a:pt x="48" y="16"/>
                    </a:cubicBezTo>
                    <a:cubicBezTo>
                      <a:pt x="48" y="15"/>
                      <a:pt x="48" y="13"/>
                      <a:pt x="49" y="12"/>
                    </a:cubicBezTo>
                    <a:cubicBezTo>
                      <a:pt x="50" y="11"/>
                      <a:pt x="50" y="9"/>
                      <a:pt x="48" y="8"/>
                    </a:cubicBezTo>
                    <a:cubicBezTo>
                      <a:pt x="47" y="6"/>
                      <a:pt x="45" y="6"/>
                      <a:pt x="44" y="7"/>
                    </a:cubicBezTo>
                    <a:cubicBezTo>
                      <a:pt x="42" y="8"/>
                      <a:pt x="40" y="8"/>
                      <a:pt x="39" y="8"/>
                    </a:cubicBezTo>
                    <a:cubicBezTo>
                      <a:pt x="38" y="7"/>
                      <a:pt x="38" y="6"/>
                      <a:pt x="38" y="4"/>
                    </a:cubicBezTo>
                    <a:cubicBezTo>
                      <a:pt x="38" y="3"/>
                      <a:pt x="37" y="1"/>
                      <a:pt x="35" y="1"/>
                    </a:cubicBezTo>
                    <a:cubicBezTo>
                      <a:pt x="33" y="0"/>
                      <a:pt x="31" y="1"/>
                      <a:pt x="30" y="3"/>
                    </a:cubicBezTo>
                    <a:cubicBezTo>
                      <a:pt x="30" y="4"/>
                      <a:pt x="28" y="5"/>
                      <a:pt x="27" y="5"/>
                    </a:cubicBezTo>
                    <a:cubicBezTo>
                      <a:pt x="26" y="6"/>
                      <a:pt x="25" y="4"/>
                      <a:pt x="24" y="3"/>
                    </a:cubicBezTo>
                    <a:cubicBezTo>
                      <a:pt x="24" y="1"/>
                      <a:pt x="22" y="1"/>
                      <a:pt x="20" y="1"/>
                    </a:cubicBezTo>
                    <a:cubicBezTo>
                      <a:pt x="18" y="2"/>
                      <a:pt x="16" y="4"/>
                      <a:pt x="17" y="5"/>
                    </a:cubicBezTo>
                    <a:cubicBezTo>
                      <a:pt x="17" y="7"/>
                      <a:pt x="16" y="9"/>
                      <a:pt x="15" y="10"/>
                    </a:cubicBezTo>
                    <a:cubicBezTo>
                      <a:pt x="14" y="10"/>
                      <a:pt x="13" y="10"/>
                      <a:pt x="12" y="9"/>
                    </a:cubicBezTo>
                    <a:cubicBezTo>
                      <a:pt x="10" y="8"/>
                      <a:pt x="8" y="8"/>
                      <a:pt x="7" y="10"/>
                    </a:cubicBezTo>
                    <a:cubicBezTo>
                      <a:pt x="6" y="11"/>
                      <a:pt x="5" y="13"/>
                      <a:pt x="6" y="14"/>
                    </a:cubicBezTo>
                    <a:close/>
                    <a:moveTo>
                      <a:pt x="23" y="13"/>
                    </a:moveTo>
                    <a:cubicBezTo>
                      <a:pt x="32" y="10"/>
                      <a:pt x="42" y="15"/>
                      <a:pt x="45" y="24"/>
                    </a:cubicBezTo>
                    <a:cubicBezTo>
                      <a:pt x="47" y="33"/>
                      <a:pt x="43" y="42"/>
                      <a:pt x="34" y="45"/>
                    </a:cubicBezTo>
                    <a:cubicBezTo>
                      <a:pt x="25" y="48"/>
                      <a:pt x="15" y="43"/>
                      <a:pt x="13" y="34"/>
                    </a:cubicBezTo>
                    <a:cubicBezTo>
                      <a:pt x="10" y="26"/>
                      <a:pt x="15" y="16"/>
                      <a:pt x="23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070"/>
              </a:p>
            </p:txBody>
          </p:sp>
          <p:sp>
            <p:nvSpPr>
              <p:cNvPr id="74" name="Freeform 302"/>
              <p:cNvSpPr>
                <a:spLocks noEditPoints="1"/>
              </p:cNvSpPr>
              <p:nvPr/>
            </p:nvSpPr>
            <p:spPr bwMode="auto">
              <a:xfrm>
                <a:off x="5084763" y="971550"/>
                <a:ext cx="139700" cy="139700"/>
              </a:xfrm>
              <a:custGeom>
                <a:avLst/>
                <a:gdLst>
                  <a:gd name="T0" fmla="*/ 4 w 37"/>
                  <a:gd name="T1" fmla="*/ 9 h 37"/>
                  <a:gd name="T2" fmla="*/ 5 w 37"/>
                  <a:gd name="T3" fmla="*/ 12 h 37"/>
                  <a:gd name="T4" fmla="*/ 2 w 37"/>
                  <a:gd name="T5" fmla="*/ 12 h 37"/>
                  <a:gd name="T6" fmla="*/ 0 w 37"/>
                  <a:gd name="T7" fmla="*/ 14 h 37"/>
                  <a:gd name="T8" fmla="*/ 1 w 37"/>
                  <a:gd name="T9" fmla="*/ 17 h 37"/>
                  <a:gd name="T10" fmla="*/ 3 w 37"/>
                  <a:gd name="T11" fmla="*/ 20 h 37"/>
                  <a:gd name="T12" fmla="*/ 2 w 37"/>
                  <a:gd name="T13" fmla="*/ 21 h 37"/>
                  <a:gd name="T14" fmla="*/ 1 w 37"/>
                  <a:gd name="T15" fmla="*/ 24 h 37"/>
                  <a:gd name="T16" fmla="*/ 3 w 37"/>
                  <a:gd name="T17" fmla="*/ 26 h 37"/>
                  <a:gd name="T18" fmla="*/ 5 w 37"/>
                  <a:gd name="T19" fmla="*/ 26 h 37"/>
                  <a:gd name="T20" fmla="*/ 5 w 37"/>
                  <a:gd name="T21" fmla="*/ 29 h 37"/>
                  <a:gd name="T22" fmla="*/ 6 w 37"/>
                  <a:gd name="T23" fmla="*/ 32 h 37"/>
                  <a:gd name="T24" fmla="*/ 9 w 37"/>
                  <a:gd name="T25" fmla="*/ 33 h 37"/>
                  <a:gd name="T26" fmla="*/ 12 w 37"/>
                  <a:gd name="T27" fmla="*/ 32 h 37"/>
                  <a:gd name="T28" fmla="*/ 12 w 37"/>
                  <a:gd name="T29" fmla="*/ 34 h 37"/>
                  <a:gd name="T30" fmla="*/ 15 w 37"/>
                  <a:gd name="T31" fmla="*/ 37 h 37"/>
                  <a:gd name="T32" fmla="*/ 17 w 37"/>
                  <a:gd name="T33" fmla="*/ 35 h 37"/>
                  <a:gd name="T34" fmla="*/ 20 w 37"/>
                  <a:gd name="T35" fmla="*/ 34 h 37"/>
                  <a:gd name="T36" fmla="*/ 21 w 37"/>
                  <a:gd name="T37" fmla="*/ 35 h 37"/>
                  <a:gd name="T38" fmla="*/ 24 w 37"/>
                  <a:gd name="T39" fmla="*/ 36 h 37"/>
                  <a:gd name="T40" fmla="*/ 26 w 37"/>
                  <a:gd name="T41" fmla="*/ 34 h 37"/>
                  <a:gd name="T42" fmla="*/ 27 w 37"/>
                  <a:gd name="T43" fmla="*/ 31 h 37"/>
                  <a:gd name="T44" fmla="*/ 29 w 37"/>
                  <a:gd name="T45" fmla="*/ 32 h 37"/>
                  <a:gd name="T46" fmla="*/ 32 w 37"/>
                  <a:gd name="T47" fmla="*/ 31 h 37"/>
                  <a:gd name="T48" fmla="*/ 33 w 37"/>
                  <a:gd name="T49" fmla="*/ 28 h 37"/>
                  <a:gd name="T50" fmla="*/ 32 w 37"/>
                  <a:gd name="T51" fmla="*/ 25 h 37"/>
                  <a:gd name="T52" fmla="*/ 35 w 37"/>
                  <a:gd name="T53" fmla="*/ 24 h 37"/>
                  <a:gd name="T54" fmla="*/ 37 w 37"/>
                  <a:gd name="T55" fmla="*/ 22 h 37"/>
                  <a:gd name="T56" fmla="*/ 36 w 37"/>
                  <a:gd name="T57" fmla="*/ 19 h 37"/>
                  <a:gd name="T58" fmla="*/ 34 w 37"/>
                  <a:gd name="T59" fmla="*/ 17 h 37"/>
                  <a:gd name="T60" fmla="*/ 35 w 37"/>
                  <a:gd name="T61" fmla="*/ 15 h 37"/>
                  <a:gd name="T62" fmla="*/ 36 w 37"/>
                  <a:gd name="T63" fmla="*/ 12 h 37"/>
                  <a:gd name="T64" fmla="*/ 34 w 37"/>
                  <a:gd name="T65" fmla="*/ 11 h 37"/>
                  <a:gd name="T66" fmla="*/ 31 w 37"/>
                  <a:gd name="T67" fmla="*/ 9 h 37"/>
                  <a:gd name="T68" fmla="*/ 32 w 37"/>
                  <a:gd name="T69" fmla="*/ 7 h 37"/>
                  <a:gd name="T70" fmla="*/ 31 w 37"/>
                  <a:gd name="T71" fmla="*/ 4 h 37"/>
                  <a:gd name="T72" fmla="*/ 28 w 37"/>
                  <a:gd name="T73" fmla="*/ 4 h 37"/>
                  <a:gd name="T74" fmla="*/ 25 w 37"/>
                  <a:gd name="T75" fmla="*/ 4 h 37"/>
                  <a:gd name="T76" fmla="*/ 25 w 37"/>
                  <a:gd name="T77" fmla="*/ 2 h 37"/>
                  <a:gd name="T78" fmla="*/ 22 w 37"/>
                  <a:gd name="T79" fmla="*/ 0 h 37"/>
                  <a:gd name="T80" fmla="*/ 20 w 37"/>
                  <a:gd name="T81" fmla="*/ 1 h 37"/>
                  <a:gd name="T82" fmla="*/ 17 w 37"/>
                  <a:gd name="T83" fmla="*/ 3 h 37"/>
                  <a:gd name="T84" fmla="*/ 16 w 37"/>
                  <a:gd name="T85" fmla="*/ 1 h 37"/>
                  <a:gd name="T86" fmla="*/ 13 w 37"/>
                  <a:gd name="T87" fmla="*/ 0 h 37"/>
                  <a:gd name="T88" fmla="*/ 11 w 37"/>
                  <a:gd name="T89" fmla="*/ 3 h 37"/>
                  <a:gd name="T90" fmla="*/ 10 w 37"/>
                  <a:gd name="T91" fmla="*/ 6 h 37"/>
                  <a:gd name="T92" fmla="*/ 8 w 37"/>
                  <a:gd name="T93" fmla="*/ 5 h 37"/>
                  <a:gd name="T94" fmla="*/ 5 w 37"/>
                  <a:gd name="T95" fmla="*/ 6 h 37"/>
                  <a:gd name="T96" fmla="*/ 4 w 37"/>
                  <a:gd name="T97" fmla="*/ 9 h 37"/>
                  <a:gd name="T98" fmla="*/ 15 w 37"/>
                  <a:gd name="T99" fmla="*/ 8 h 37"/>
                  <a:gd name="T100" fmla="*/ 29 w 37"/>
                  <a:gd name="T101" fmla="*/ 15 h 37"/>
                  <a:gd name="T102" fmla="*/ 22 w 37"/>
                  <a:gd name="T103" fmla="*/ 29 h 37"/>
                  <a:gd name="T104" fmla="*/ 8 w 37"/>
                  <a:gd name="T105" fmla="*/ 22 h 37"/>
                  <a:gd name="T106" fmla="*/ 15 w 37"/>
                  <a:gd name="T107" fmla="*/ 8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37" h="37">
                    <a:moveTo>
                      <a:pt x="4" y="9"/>
                    </a:moveTo>
                    <a:cubicBezTo>
                      <a:pt x="5" y="9"/>
                      <a:pt x="5" y="11"/>
                      <a:pt x="5" y="12"/>
                    </a:cubicBezTo>
                    <a:cubicBezTo>
                      <a:pt x="4" y="12"/>
                      <a:pt x="3" y="12"/>
                      <a:pt x="2" y="12"/>
                    </a:cubicBezTo>
                    <a:cubicBezTo>
                      <a:pt x="1" y="12"/>
                      <a:pt x="0" y="13"/>
                      <a:pt x="0" y="14"/>
                    </a:cubicBezTo>
                    <a:cubicBezTo>
                      <a:pt x="0" y="16"/>
                      <a:pt x="0" y="17"/>
                      <a:pt x="1" y="17"/>
                    </a:cubicBezTo>
                    <a:cubicBezTo>
                      <a:pt x="2" y="17"/>
                      <a:pt x="3" y="19"/>
                      <a:pt x="3" y="20"/>
                    </a:cubicBezTo>
                    <a:cubicBezTo>
                      <a:pt x="3" y="20"/>
                      <a:pt x="2" y="21"/>
                      <a:pt x="2" y="21"/>
                    </a:cubicBezTo>
                    <a:cubicBezTo>
                      <a:pt x="1" y="21"/>
                      <a:pt x="0" y="23"/>
                      <a:pt x="1" y="24"/>
                    </a:cubicBezTo>
                    <a:cubicBezTo>
                      <a:pt x="1" y="25"/>
                      <a:pt x="2" y="26"/>
                      <a:pt x="3" y="26"/>
                    </a:cubicBezTo>
                    <a:cubicBezTo>
                      <a:pt x="4" y="26"/>
                      <a:pt x="5" y="26"/>
                      <a:pt x="5" y="26"/>
                    </a:cubicBezTo>
                    <a:cubicBezTo>
                      <a:pt x="6" y="27"/>
                      <a:pt x="6" y="28"/>
                      <a:pt x="5" y="29"/>
                    </a:cubicBezTo>
                    <a:cubicBezTo>
                      <a:pt x="5" y="30"/>
                      <a:pt x="5" y="31"/>
                      <a:pt x="6" y="32"/>
                    </a:cubicBezTo>
                    <a:cubicBezTo>
                      <a:pt x="7" y="33"/>
                      <a:pt x="8" y="33"/>
                      <a:pt x="9" y="33"/>
                    </a:cubicBezTo>
                    <a:cubicBezTo>
                      <a:pt x="10" y="32"/>
                      <a:pt x="11" y="32"/>
                      <a:pt x="12" y="32"/>
                    </a:cubicBezTo>
                    <a:cubicBezTo>
                      <a:pt x="12" y="32"/>
                      <a:pt x="13" y="33"/>
                      <a:pt x="12" y="34"/>
                    </a:cubicBezTo>
                    <a:cubicBezTo>
                      <a:pt x="12" y="35"/>
                      <a:pt x="13" y="36"/>
                      <a:pt x="15" y="37"/>
                    </a:cubicBezTo>
                    <a:cubicBezTo>
                      <a:pt x="16" y="37"/>
                      <a:pt x="17" y="36"/>
                      <a:pt x="17" y="35"/>
                    </a:cubicBezTo>
                    <a:cubicBezTo>
                      <a:pt x="18" y="34"/>
                      <a:pt x="19" y="34"/>
                      <a:pt x="20" y="34"/>
                    </a:cubicBezTo>
                    <a:cubicBezTo>
                      <a:pt x="20" y="34"/>
                      <a:pt x="21" y="34"/>
                      <a:pt x="21" y="35"/>
                    </a:cubicBezTo>
                    <a:cubicBezTo>
                      <a:pt x="22" y="36"/>
                      <a:pt x="23" y="37"/>
                      <a:pt x="24" y="36"/>
                    </a:cubicBezTo>
                    <a:cubicBezTo>
                      <a:pt x="26" y="36"/>
                      <a:pt x="26" y="35"/>
                      <a:pt x="26" y="34"/>
                    </a:cubicBezTo>
                    <a:cubicBezTo>
                      <a:pt x="26" y="33"/>
                      <a:pt x="27" y="31"/>
                      <a:pt x="27" y="31"/>
                    </a:cubicBezTo>
                    <a:cubicBezTo>
                      <a:pt x="28" y="31"/>
                      <a:pt x="29" y="31"/>
                      <a:pt x="29" y="32"/>
                    </a:cubicBezTo>
                    <a:cubicBezTo>
                      <a:pt x="30" y="32"/>
                      <a:pt x="32" y="32"/>
                      <a:pt x="32" y="31"/>
                    </a:cubicBezTo>
                    <a:cubicBezTo>
                      <a:pt x="33" y="30"/>
                      <a:pt x="34" y="28"/>
                      <a:pt x="33" y="28"/>
                    </a:cubicBezTo>
                    <a:cubicBezTo>
                      <a:pt x="32" y="27"/>
                      <a:pt x="32" y="25"/>
                      <a:pt x="32" y="25"/>
                    </a:cubicBezTo>
                    <a:cubicBezTo>
                      <a:pt x="33" y="24"/>
                      <a:pt x="34" y="24"/>
                      <a:pt x="35" y="24"/>
                    </a:cubicBezTo>
                    <a:cubicBezTo>
                      <a:pt x="36" y="24"/>
                      <a:pt x="37" y="24"/>
                      <a:pt x="37" y="22"/>
                    </a:cubicBezTo>
                    <a:cubicBezTo>
                      <a:pt x="37" y="21"/>
                      <a:pt x="37" y="20"/>
                      <a:pt x="36" y="19"/>
                    </a:cubicBezTo>
                    <a:cubicBezTo>
                      <a:pt x="35" y="19"/>
                      <a:pt x="34" y="18"/>
                      <a:pt x="34" y="17"/>
                    </a:cubicBezTo>
                    <a:cubicBezTo>
                      <a:pt x="34" y="16"/>
                      <a:pt x="35" y="16"/>
                      <a:pt x="35" y="15"/>
                    </a:cubicBezTo>
                    <a:cubicBezTo>
                      <a:pt x="36" y="15"/>
                      <a:pt x="37" y="14"/>
                      <a:pt x="36" y="12"/>
                    </a:cubicBezTo>
                    <a:cubicBezTo>
                      <a:pt x="36" y="11"/>
                      <a:pt x="35" y="10"/>
                      <a:pt x="34" y="11"/>
                    </a:cubicBezTo>
                    <a:cubicBezTo>
                      <a:pt x="33" y="11"/>
                      <a:pt x="31" y="10"/>
                      <a:pt x="31" y="9"/>
                    </a:cubicBezTo>
                    <a:cubicBezTo>
                      <a:pt x="31" y="9"/>
                      <a:pt x="31" y="8"/>
                      <a:pt x="32" y="7"/>
                    </a:cubicBezTo>
                    <a:cubicBezTo>
                      <a:pt x="32" y="7"/>
                      <a:pt x="32" y="5"/>
                      <a:pt x="31" y="4"/>
                    </a:cubicBezTo>
                    <a:cubicBezTo>
                      <a:pt x="30" y="3"/>
                      <a:pt x="29" y="3"/>
                      <a:pt x="28" y="4"/>
                    </a:cubicBezTo>
                    <a:cubicBezTo>
                      <a:pt x="27" y="5"/>
                      <a:pt x="26" y="5"/>
                      <a:pt x="25" y="4"/>
                    </a:cubicBezTo>
                    <a:cubicBezTo>
                      <a:pt x="25" y="4"/>
                      <a:pt x="24" y="3"/>
                      <a:pt x="25" y="2"/>
                    </a:cubicBezTo>
                    <a:cubicBezTo>
                      <a:pt x="25" y="1"/>
                      <a:pt x="24" y="0"/>
                      <a:pt x="22" y="0"/>
                    </a:cubicBezTo>
                    <a:cubicBezTo>
                      <a:pt x="21" y="0"/>
                      <a:pt x="20" y="0"/>
                      <a:pt x="20" y="1"/>
                    </a:cubicBezTo>
                    <a:cubicBezTo>
                      <a:pt x="19" y="2"/>
                      <a:pt x="18" y="3"/>
                      <a:pt x="17" y="3"/>
                    </a:cubicBezTo>
                    <a:cubicBezTo>
                      <a:pt x="17" y="3"/>
                      <a:pt x="16" y="2"/>
                      <a:pt x="16" y="1"/>
                    </a:cubicBezTo>
                    <a:cubicBezTo>
                      <a:pt x="15" y="0"/>
                      <a:pt x="14" y="0"/>
                      <a:pt x="13" y="0"/>
                    </a:cubicBezTo>
                    <a:cubicBezTo>
                      <a:pt x="11" y="1"/>
                      <a:pt x="11" y="2"/>
                      <a:pt x="11" y="3"/>
                    </a:cubicBezTo>
                    <a:cubicBezTo>
                      <a:pt x="11" y="4"/>
                      <a:pt x="10" y="5"/>
                      <a:pt x="10" y="6"/>
                    </a:cubicBezTo>
                    <a:cubicBezTo>
                      <a:pt x="9" y="6"/>
                      <a:pt x="8" y="6"/>
                      <a:pt x="8" y="5"/>
                    </a:cubicBezTo>
                    <a:cubicBezTo>
                      <a:pt x="7" y="4"/>
                      <a:pt x="5" y="5"/>
                      <a:pt x="5" y="6"/>
                    </a:cubicBezTo>
                    <a:cubicBezTo>
                      <a:pt x="4" y="7"/>
                      <a:pt x="3" y="8"/>
                      <a:pt x="4" y="9"/>
                    </a:cubicBezTo>
                    <a:close/>
                    <a:moveTo>
                      <a:pt x="15" y="8"/>
                    </a:moveTo>
                    <a:cubicBezTo>
                      <a:pt x="21" y="6"/>
                      <a:pt x="27" y="9"/>
                      <a:pt x="29" y="15"/>
                    </a:cubicBezTo>
                    <a:cubicBezTo>
                      <a:pt x="31" y="21"/>
                      <a:pt x="27" y="27"/>
                      <a:pt x="22" y="29"/>
                    </a:cubicBezTo>
                    <a:cubicBezTo>
                      <a:pt x="16" y="30"/>
                      <a:pt x="10" y="27"/>
                      <a:pt x="8" y="22"/>
                    </a:cubicBezTo>
                    <a:cubicBezTo>
                      <a:pt x="6" y="16"/>
                      <a:pt x="10" y="10"/>
                      <a:pt x="15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070"/>
              </a:p>
            </p:txBody>
          </p:sp>
          <p:sp>
            <p:nvSpPr>
              <p:cNvPr id="75" name="Freeform 303"/>
              <p:cNvSpPr>
                <a:spLocks noEditPoints="1"/>
              </p:cNvSpPr>
              <p:nvPr/>
            </p:nvSpPr>
            <p:spPr bwMode="auto">
              <a:xfrm>
                <a:off x="5084763" y="1111250"/>
                <a:ext cx="109538" cy="104775"/>
              </a:xfrm>
              <a:custGeom>
                <a:avLst/>
                <a:gdLst>
                  <a:gd name="T0" fmla="*/ 3 w 29"/>
                  <a:gd name="T1" fmla="*/ 7 h 28"/>
                  <a:gd name="T2" fmla="*/ 4 w 29"/>
                  <a:gd name="T3" fmla="*/ 9 h 28"/>
                  <a:gd name="T4" fmla="*/ 2 w 29"/>
                  <a:gd name="T5" fmla="*/ 9 h 28"/>
                  <a:gd name="T6" fmla="*/ 0 w 29"/>
                  <a:gd name="T7" fmla="*/ 11 h 28"/>
                  <a:gd name="T8" fmla="*/ 1 w 29"/>
                  <a:gd name="T9" fmla="*/ 13 h 28"/>
                  <a:gd name="T10" fmla="*/ 3 w 29"/>
                  <a:gd name="T11" fmla="*/ 15 h 28"/>
                  <a:gd name="T12" fmla="*/ 1 w 29"/>
                  <a:gd name="T13" fmla="*/ 16 h 28"/>
                  <a:gd name="T14" fmla="*/ 1 w 29"/>
                  <a:gd name="T15" fmla="*/ 19 h 28"/>
                  <a:gd name="T16" fmla="*/ 3 w 29"/>
                  <a:gd name="T17" fmla="*/ 20 h 28"/>
                  <a:gd name="T18" fmla="*/ 4 w 29"/>
                  <a:gd name="T19" fmla="*/ 20 h 28"/>
                  <a:gd name="T20" fmla="*/ 4 w 29"/>
                  <a:gd name="T21" fmla="*/ 23 h 28"/>
                  <a:gd name="T22" fmla="*/ 5 w 29"/>
                  <a:gd name="T23" fmla="*/ 25 h 28"/>
                  <a:gd name="T24" fmla="*/ 7 w 29"/>
                  <a:gd name="T25" fmla="*/ 25 h 28"/>
                  <a:gd name="T26" fmla="*/ 9 w 29"/>
                  <a:gd name="T27" fmla="*/ 25 h 28"/>
                  <a:gd name="T28" fmla="*/ 10 w 29"/>
                  <a:gd name="T29" fmla="*/ 27 h 28"/>
                  <a:gd name="T30" fmla="*/ 11 w 29"/>
                  <a:gd name="T31" fmla="*/ 28 h 28"/>
                  <a:gd name="T32" fmla="*/ 13 w 29"/>
                  <a:gd name="T33" fmla="*/ 27 h 28"/>
                  <a:gd name="T34" fmla="*/ 15 w 29"/>
                  <a:gd name="T35" fmla="*/ 26 h 28"/>
                  <a:gd name="T36" fmla="*/ 17 w 29"/>
                  <a:gd name="T37" fmla="*/ 27 h 28"/>
                  <a:gd name="T38" fmla="*/ 19 w 29"/>
                  <a:gd name="T39" fmla="*/ 28 h 28"/>
                  <a:gd name="T40" fmla="*/ 20 w 29"/>
                  <a:gd name="T41" fmla="*/ 26 h 28"/>
                  <a:gd name="T42" fmla="*/ 21 w 29"/>
                  <a:gd name="T43" fmla="*/ 24 h 28"/>
                  <a:gd name="T44" fmla="*/ 23 w 29"/>
                  <a:gd name="T45" fmla="*/ 24 h 28"/>
                  <a:gd name="T46" fmla="*/ 25 w 29"/>
                  <a:gd name="T47" fmla="*/ 24 h 28"/>
                  <a:gd name="T48" fmla="*/ 25 w 29"/>
                  <a:gd name="T49" fmla="*/ 21 h 28"/>
                  <a:gd name="T50" fmla="*/ 25 w 29"/>
                  <a:gd name="T51" fmla="*/ 19 h 28"/>
                  <a:gd name="T52" fmla="*/ 27 w 29"/>
                  <a:gd name="T53" fmla="*/ 19 h 28"/>
                  <a:gd name="T54" fmla="*/ 29 w 29"/>
                  <a:gd name="T55" fmla="*/ 17 h 28"/>
                  <a:gd name="T56" fmla="*/ 28 w 29"/>
                  <a:gd name="T57" fmla="*/ 15 h 28"/>
                  <a:gd name="T58" fmla="*/ 26 w 29"/>
                  <a:gd name="T59" fmla="*/ 13 h 28"/>
                  <a:gd name="T60" fmla="*/ 27 w 29"/>
                  <a:gd name="T61" fmla="*/ 12 h 28"/>
                  <a:gd name="T62" fmla="*/ 28 w 29"/>
                  <a:gd name="T63" fmla="*/ 10 h 28"/>
                  <a:gd name="T64" fmla="*/ 26 w 29"/>
                  <a:gd name="T65" fmla="*/ 8 h 28"/>
                  <a:gd name="T66" fmla="*/ 24 w 29"/>
                  <a:gd name="T67" fmla="*/ 7 h 28"/>
                  <a:gd name="T68" fmla="*/ 25 w 29"/>
                  <a:gd name="T69" fmla="*/ 6 h 28"/>
                  <a:gd name="T70" fmla="*/ 24 w 29"/>
                  <a:gd name="T71" fmla="*/ 3 h 28"/>
                  <a:gd name="T72" fmla="*/ 22 w 29"/>
                  <a:gd name="T73" fmla="*/ 3 h 28"/>
                  <a:gd name="T74" fmla="*/ 19 w 29"/>
                  <a:gd name="T75" fmla="*/ 3 h 28"/>
                  <a:gd name="T76" fmla="*/ 19 w 29"/>
                  <a:gd name="T77" fmla="*/ 2 h 28"/>
                  <a:gd name="T78" fmla="*/ 17 w 29"/>
                  <a:gd name="T79" fmla="*/ 0 h 28"/>
                  <a:gd name="T80" fmla="*/ 15 w 29"/>
                  <a:gd name="T81" fmla="*/ 1 h 28"/>
                  <a:gd name="T82" fmla="*/ 13 w 29"/>
                  <a:gd name="T83" fmla="*/ 2 h 28"/>
                  <a:gd name="T84" fmla="*/ 12 w 29"/>
                  <a:gd name="T85" fmla="*/ 1 h 28"/>
                  <a:gd name="T86" fmla="*/ 10 w 29"/>
                  <a:gd name="T87" fmla="*/ 0 h 28"/>
                  <a:gd name="T88" fmla="*/ 9 w 29"/>
                  <a:gd name="T89" fmla="*/ 2 h 28"/>
                  <a:gd name="T90" fmla="*/ 8 w 29"/>
                  <a:gd name="T91" fmla="*/ 4 h 28"/>
                  <a:gd name="T92" fmla="*/ 6 w 29"/>
                  <a:gd name="T93" fmla="*/ 4 h 28"/>
                  <a:gd name="T94" fmla="*/ 4 w 29"/>
                  <a:gd name="T95" fmla="*/ 4 h 28"/>
                  <a:gd name="T96" fmla="*/ 3 w 29"/>
                  <a:gd name="T97" fmla="*/ 7 h 28"/>
                  <a:gd name="T98" fmla="*/ 12 w 29"/>
                  <a:gd name="T99" fmla="*/ 6 h 28"/>
                  <a:gd name="T100" fmla="*/ 22 w 29"/>
                  <a:gd name="T101" fmla="*/ 12 h 28"/>
                  <a:gd name="T102" fmla="*/ 17 w 29"/>
                  <a:gd name="T103" fmla="*/ 22 h 28"/>
                  <a:gd name="T104" fmla="*/ 6 w 29"/>
                  <a:gd name="T105" fmla="*/ 17 h 28"/>
                  <a:gd name="T106" fmla="*/ 12 w 29"/>
                  <a:gd name="T107" fmla="*/ 6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29" h="28">
                    <a:moveTo>
                      <a:pt x="3" y="7"/>
                    </a:moveTo>
                    <a:cubicBezTo>
                      <a:pt x="4" y="7"/>
                      <a:pt x="4" y="9"/>
                      <a:pt x="4" y="9"/>
                    </a:cubicBezTo>
                    <a:cubicBezTo>
                      <a:pt x="4" y="9"/>
                      <a:pt x="3" y="10"/>
                      <a:pt x="2" y="9"/>
                    </a:cubicBezTo>
                    <a:cubicBezTo>
                      <a:pt x="1" y="9"/>
                      <a:pt x="0" y="10"/>
                      <a:pt x="0" y="11"/>
                    </a:cubicBezTo>
                    <a:cubicBezTo>
                      <a:pt x="0" y="12"/>
                      <a:pt x="0" y="13"/>
                      <a:pt x="1" y="13"/>
                    </a:cubicBezTo>
                    <a:cubicBezTo>
                      <a:pt x="2" y="13"/>
                      <a:pt x="3" y="15"/>
                      <a:pt x="3" y="15"/>
                    </a:cubicBezTo>
                    <a:cubicBezTo>
                      <a:pt x="3" y="16"/>
                      <a:pt x="2" y="16"/>
                      <a:pt x="1" y="16"/>
                    </a:cubicBezTo>
                    <a:cubicBezTo>
                      <a:pt x="1" y="17"/>
                      <a:pt x="0" y="18"/>
                      <a:pt x="1" y="19"/>
                    </a:cubicBezTo>
                    <a:cubicBezTo>
                      <a:pt x="1" y="20"/>
                      <a:pt x="2" y="20"/>
                      <a:pt x="3" y="20"/>
                    </a:cubicBezTo>
                    <a:cubicBezTo>
                      <a:pt x="3" y="20"/>
                      <a:pt x="4" y="20"/>
                      <a:pt x="4" y="20"/>
                    </a:cubicBezTo>
                    <a:cubicBezTo>
                      <a:pt x="4" y="21"/>
                      <a:pt x="5" y="22"/>
                      <a:pt x="4" y="23"/>
                    </a:cubicBezTo>
                    <a:cubicBezTo>
                      <a:pt x="4" y="23"/>
                      <a:pt x="4" y="24"/>
                      <a:pt x="5" y="25"/>
                    </a:cubicBezTo>
                    <a:cubicBezTo>
                      <a:pt x="5" y="26"/>
                      <a:pt x="7" y="26"/>
                      <a:pt x="7" y="25"/>
                    </a:cubicBezTo>
                    <a:cubicBezTo>
                      <a:pt x="8" y="25"/>
                      <a:pt x="9" y="25"/>
                      <a:pt x="9" y="25"/>
                    </a:cubicBezTo>
                    <a:cubicBezTo>
                      <a:pt x="10" y="25"/>
                      <a:pt x="10" y="26"/>
                      <a:pt x="10" y="27"/>
                    </a:cubicBezTo>
                    <a:cubicBezTo>
                      <a:pt x="10" y="27"/>
                      <a:pt x="10" y="28"/>
                      <a:pt x="11" y="28"/>
                    </a:cubicBezTo>
                    <a:cubicBezTo>
                      <a:pt x="12" y="28"/>
                      <a:pt x="13" y="28"/>
                      <a:pt x="13" y="27"/>
                    </a:cubicBezTo>
                    <a:cubicBezTo>
                      <a:pt x="14" y="27"/>
                      <a:pt x="15" y="26"/>
                      <a:pt x="15" y="26"/>
                    </a:cubicBezTo>
                    <a:cubicBezTo>
                      <a:pt x="16" y="26"/>
                      <a:pt x="16" y="26"/>
                      <a:pt x="17" y="27"/>
                    </a:cubicBezTo>
                    <a:cubicBezTo>
                      <a:pt x="17" y="28"/>
                      <a:pt x="18" y="28"/>
                      <a:pt x="19" y="28"/>
                    </a:cubicBezTo>
                    <a:cubicBezTo>
                      <a:pt x="20" y="28"/>
                      <a:pt x="20" y="27"/>
                      <a:pt x="20" y="26"/>
                    </a:cubicBezTo>
                    <a:cubicBezTo>
                      <a:pt x="20" y="25"/>
                      <a:pt x="21" y="24"/>
                      <a:pt x="21" y="24"/>
                    </a:cubicBezTo>
                    <a:cubicBezTo>
                      <a:pt x="21" y="24"/>
                      <a:pt x="22" y="24"/>
                      <a:pt x="23" y="24"/>
                    </a:cubicBezTo>
                    <a:cubicBezTo>
                      <a:pt x="23" y="25"/>
                      <a:pt x="24" y="25"/>
                      <a:pt x="25" y="24"/>
                    </a:cubicBezTo>
                    <a:cubicBezTo>
                      <a:pt x="26" y="23"/>
                      <a:pt x="26" y="22"/>
                      <a:pt x="25" y="21"/>
                    </a:cubicBezTo>
                    <a:cubicBezTo>
                      <a:pt x="25" y="21"/>
                      <a:pt x="25" y="20"/>
                      <a:pt x="25" y="19"/>
                    </a:cubicBezTo>
                    <a:cubicBezTo>
                      <a:pt x="25" y="19"/>
                      <a:pt x="26" y="19"/>
                      <a:pt x="27" y="19"/>
                    </a:cubicBezTo>
                    <a:cubicBezTo>
                      <a:pt x="28" y="19"/>
                      <a:pt x="28" y="18"/>
                      <a:pt x="29" y="17"/>
                    </a:cubicBezTo>
                    <a:cubicBezTo>
                      <a:pt x="29" y="16"/>
                      <a:pt x="28" y="15"/>
                      <a:pt x="28" y="15"/>
                    </a:cubicBezTo>
                    <a:cubicBezTo>
                      <a:pt x="27" y="15"/>
                      <a:pt x="26" y="14"/>
                      <a:pt x="26" y="13"/>
                    </a:cubicBezTo>
                    <a:cubicBezTo>
                      <a:pt x="26" y="13"/>
                      <a:pt x="27" y="12"/>
                      <a:pt x="27" y="12"/>
                    </a:cubicBezTo>
                    <a:cubicBezTo>
                      <a:pt x="28" y="12"/>
                      <a:pt x="28" y="11"/>
                      <a:pt x="28" y="10"/>
                    </a:cubicBezTo>
                    <a:cubicBezTo>
                      <a:pt x="28" y="9"/>
                      <a:pt x="27" y="8"/>
                      <a:pt x="26" y="8"/>
                    </a:cubicBezTo>
                    <a:cubicBezTo>
                      <a:pt x="26" y="9"/>
                      <a:pt x="24" y="8"/>
                      <a:pt x="24" y="7"/>
                    </a:cubicBezTo>
                    <a:cubicBezTo>
                      <a:pt x="24" y="7"/>
                      <a:pt x="24" y="6"/>
                      <a:pt x="25" y="6"/>
                    </a:cubicBezTo>
                    <a:cubicBezTo>
                      <a:pt x="25" y="5"/>
                      <a:pt x="25" y="4"/>
                      <a:pt x="24" y="3"/>
                    </a:cubicBezTo>
                    <a:cubicBezTo>
                      <a:pt x="23" y="3"/>
                      <a:pt x="22" y="3"/>
                      <a:pt x="22" y="3"/>
                    </a:cubicBezTo>
                    <a:cubicBezTo>
                      <a:pt x="21" y="4"/>
                      <a:pt x="20" y="4"/>
                      <a:pt x="19" y="3"/>
                    </a:cubicBezTo>
                    <a:cubicBezTo>
                      <a:pt x="19" y="3"/>
                      <a:pt x="19" y="2"/>
                      <a:pt x="19" y="2"/>
                    </a:cubicBezTo>
                    <a:cubicBezTo>
                      <a:pt x="19" y="1"/>
                      <a:pt x="18" y="0"/>
                      <a:pt x="17" y="0"/>
                    </a:cubicBezTo>
                    <a:cubicBezTo>
                      <a:pt x="16" y="0"/>
                      <a:pt x="15" y="0"/>
                      <a:pt x="15" y="1"/>
                    </a:cubicBezTo>
                    <a:cubicBezTo>
                      <a:pt x="15" y="2"/>
                      <a:pt x="14" y="2"/>
                      <a:pt x="13" y="2"/>
                    </a:cubicBezTo>
                    <a:cubicBezTo>
                      <a:pt x="13" y="2"/>
                      <a:pt x="12" y="2"/>
                      <a:pt x="12" y="1"/>
                    </a:cubicBezTo>
                    <a:cubicBezTo>
                      <a:pt x="12" y="0"/>
                      <a:pt x="11" y="0"/>
                      <a:pt x="10" y="0"/>
                    </a:cubicBezTo>
                    <a:cubicBezTo>
                      <a:pt x="9" y="1"/>
                      <a:pt x="8" y="2"/>
                      <a:pt x="9" y="2"/>
                    </a:cubicBezTo>
                    <a:cubicBezTo>
                      <a:pt x="9" y="3"/>
                      <a:pt x="8" y="4"/>
                      <a:pt x="8" y="4"/>
                    </a:cubicBezTo>
                    <a:cubicBezTo>
                      <a:pt x="7" y="5"/>
                      <a:pt x="7" y="4"/>
                      <a:pt x="6" y="4"/>
                    </a:cubicBezTo>
                    <a:cubicBezTo>
                      <a:pt x="5" y="3"/>
                      <a:pt x="4" y="4"/>
                      <a:pt x="4" y="4"/>
                    </a:cubicBezTo>
                    <a:cubicBezTo>
                      <a:pt x="3" y="5"/>
                      <a:pt x="3" y="6"/>
                      <a:pt x="3" y="7"/>
                    </a:cubicBezTo>
                    <a:close/>
                    <a:moveTo>
                      <a:pt x="12" y="6"/>
                    </a:moveTo>
                    <a:cubicBezTo>
                      <a:pt x="16" y="5"/>
                      <a:pt x="21" y="7"/>
                      <a:pt x="22" y="12"/>
                    </a:cubicBezTo>
                    <a:cubicBezTo>
                      <a:pt x="24" y="16"/>
                      <a:pt x="21" y="21"/>
                      <a:pt x="17" y="22"/>
                    </a:cubicBezTo>
                    <a:cubicBezTo>
                      <a:pt x="13" y="23"/>
                      <a:pt x="8" y="21"/>
                      <a:pt x="6" y="17"/>
                    </a:cubicBezTo>
                    <a:cubicBezTo>
                      <a:pt x="5" y="12"/>
                      <a:pt x="7" y="8"/>
                      <a:pt x="12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070"/>
              </a:p>
            </p:txBody>
          </p:sp>
        </p:grpSp>
      </p:grpSp>
      <p:grpSp>
        <p:nvGrpSpPr>
          <p:cNvPr id="99" name="组合 98"/>
          <p:cNvGrpSpPr/>
          <p:nvPr/>
        </p:nvGrpSpPr>
        <p:grpSpPr>
          <a:xfrm>
            <a:off x="6155433" y="2091989"/>
            <a:ext cx="1408224" cy="1288003"/>
            <a:chOff x="6155433" y="2141792"/>
            <a:chExt cx="1408224" cy="1288003"/>
          </a:xfrm>
        </p:grpSpPr>
        <p:sp>
          <p:nvSpPr>
            <p:cNvPr id="41" name="任意多边形 40"/>
            <p:cNvSpPr/>
            <p:nvPr/>
          </p:nvSpPr>
          <p:spPr>
            <a:xfrm>
              <a:off x="6155433" y="2141792"/>
              <a:ext cx="1408224" cy="1288003"/>
            </a:xfrm>
            <a:custGeom>
              <a:avLst/>
              <a:gdLst>
                <a:gd name="connsiteX0" fmla="*/ 97967 w 1408224"/>
                <a:gd name="connsiteY0" fmla="*/ 0 h 1288003"/>
                <a:gd name="connsiteX1" fmla="*/ 149444 w 1408224"/>
                <a:gd name="connsiteY1" fmla="*/ 4081 h 1288003"/>
                <a:gd name="connsiteX2" fmla="*/ 167005 w 1408224"/>
                <a:gd name="connsiteY2" fmla="*/ 7211 h 1288003"/>
                <a:gd name="connsiteX3" fmla="*/ 323528 w 1408224"/>
                <a:gd name="connsiteY3" fmla="*/ 35111 h 1288003"/>
                <a:gd name="connsiteX4" fmla="*/ 829823 w 1408224"/>
                <a:gd name="connsiteY4" fmla="*/ 234533 h 1288003"/>
                <a:gd name="connsiteX5" fmla="*/ 1255674 w 1408224"/>
                <a:gd name="connsiteY5" fmla="*/ 573286 h 1288003"/>
                <a:gd name="connsiteX6" fmla="*/ 1358098 w 1408224"/>
                <a:gd name="connsiteY6" fmla="*/ 694889 h 1288003"/>
                <a:gd name="connsiteX7" fmla="*/ 1369589 w 1408224"/>
                <a:gd name="connsiteY7" fmla="*/ 708532 h 1288003"/>
                <a:gd name="connsiteX8" fmla="*/ 1398866 w 1408224"/>
                <a:gd name="connsiteY8" fmla="*/ 751078 h 1288003"/>
                <a:gd name="connsiteX9" fmla="*/ 1406401 w 1408224"/>
                <a:gd name="connsiteY9" fmla="*/ 774629 h 1288003"/>
                <a:gd name="connsiteX10" fmla="*/ 1407227 w 1408224"/>
                <a:gd name="connsiteY10" fmla="*/ 812636 h 1288003"/>
                <a:gd name="connsiteX11" fmla="*/ 1391516 w 1408224"/>
                <a:gd name="connsiteY11" fmla="*/ 859358 h 1288003"/>
                <a:gd name="connsiteX12" fmla="*/ 1392028 w 1408224"/>
                <a:gd name="connsiteY12" fmla="*/ 859653 h 1288003"/>
                <a:gd name="connsiteX13" fmla="*/ 719536 w 1408224"/>
                <a:gd name="connsiteY13" fmla="*/ 1253402 h 1288003"/>
                <a:gd name="connsiteX14" fmla="*/ 716863 w 1408224"/>
                <a:gd name="connsiteY14" fmla="*/ 1251859 h 1288003"/>
                <a:gd name="connsiteX15" fmla="*/ 707941 w 1408224"/>
                <a:gd name="connsiteY15" fmla="*/ 1261975 h 1288003"/>
                <a:gd name="connsiteX16" fmla="*/ 566030 w 1408224"/>
                <a:gd name="connsiteY16" fmla="*/ 1270750 h 1288003"/>
                <a:gd name="connsiteX17" fmla="*/ 551552 w 1408224"/>
                <a:gd name="connsiteY17" fmla="*/ 1262391 h 1288003"/>
                <a:gd name="connsiteX18" fmla="*/ 527240 w 1408224"/>
                <a:gd name="connsiteY18" fmla="*/ 1233310 h 1288003"/>
                <a:gd name="connsiteX19" fmla="*/ 339636 w 1408224"/>
                <a:gd name="connsiteY19" fmla="*/ 1083563 h 1288003"/>
                <a:gd name="connsiteX20" fmla="*/ 116150 w 1408224"/>
                <a:gd name="connsiteY20" fmla="*/ 995967 h 1288003"/>
                <a:gd name="connsiteX21" fmla="*/ 78809 w 1408224"/>
                <a:gd name="connsiteY21" fmla="*/ 989453 h 1288003"/>
                <a:gd name="connsiteX22" fmla="*/ 64329 w 1408224"/>
                <a:gd name="connsiteY22" fmla="*/ 981093 h 1288003"/>
                <a:gd name="connsiteX23" fmla="*/ 974 w 1408224"/>
                <a:gd name="connsiteY23" fmla="*/ 853808 h 1288003"/>
                <a:gd name="connsiteX24" fmla="*/ 5272 w 1408224"/>
                <a:gd name="connsiteY24" fmla="*/ 841022 h 1288003"/>
                <a:gd name="connsiteX25" fmla="*/ 2600 w 1408224"/>
                <a:gd name="connsiteY25" fmla="*/ 839479 h 1288003"/>
                <a:gd name="connsiteX26" fmla="*/ 7350 w 1408224"/>
                <a:gd name="connsiteY26" fmla="*/ 60209 h 1288003"/>
                <a:gd name="connsiteX27" fmla="*/ 7865 w 1408224"/>
                <a:gd name="connsiteY27" fmla="*/ 60506 h 1288003"/>
                <a:gd name="connsiteX28" fmla="*/ 40471 w 1408224"/>
                <a:gd name="connsiteY28" fmla="*/ 23539 h 1288003"/>
                <a:gd name="connsiteX29" fmla="*/ 73799 w 1408224"/>
                <a:gd name="connsiteY29" fmla="*/ 5251 h 1288003"/>
                <a:gd name="connsiteX30" fmla="*/ 97967 w 1408224"/>
                <a:gd name="connsiteY30" fmla="*/ 0 h 1288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1408224" h="1288003">
                  <a:moveTo>
                    <a:pt x="97967" y="0"/>
                  </a:moveTo>
                  <a:lnTo>
                    <a:pt x="149444" y="4081"/>
                  </a:lnTo>
                  <a:lnTo>
                    <a:pt x="167005" y="7211"/>
                  </a:lnTo>
                  <a:lnTo>
                    <a:pt x="323528" y="35111"/>
                  </a:lnTo>
                  <a:cubicBezTo>
                    <a:pt x="496900" y="74840"/>
                    <a:pt x="667522" y="140829"/>
                    <a:pt x="829823" y="234533"/>
                  </a:cubicBezTo>
                  <a:cubicBezTo>
                    <a:pt x="992125" y="328238"/>
                    <a:pt x="1134582" y="443006"/>
                    <a:pt x="1255674" y="573286"/>
                  </a:cubicBezTo>
                  <a:lnTo>
                    <a:pt x="1358098" y="694889"/>
                  </a:lnTo>
                  <a:lnTo>
                    <a:pt x="1369589" y="708532"/>
                  </a:lnTo>
                  <a:lnTo>
                    <a:pt x="1398866" y="751078"/>
                  </a:lnTo>
                  <a:lnTo>
                    <a:pt x="1406401" y="774629"/>
                  </a:lnTo>
                  <a:cubicBezTo>
                    <a:pt x="1408495" y="787101"/>
                    <a:pt x="1408806" y="799907"/>
                    <a:pt x="1407227" y="812636"/>
                  </a:cubicBezTo>
                  <a:lnTo>
                    <a:pt x="1391516" y="859358"/>
                  </a:lnTo>
                  <a:lnTo>
                    <a:pt x="1392028" y="859653"/>
                  </a:lnTo>
                  <a:lnTo>
                    <a:pt x="719536" y="1253402"/>
                  </a:lnTo>
                  <a:lnTo>
                    <a:pt x="716863" y="1251859"/>
                  </a:lnTo>
                  <a:lnTo>
                    <a:pt x="707941" y="1261975"/>
                  </a:lnTo>
                  <a:cubicBezTo>
                    <a:pt x="667950" y="1292191"/>
                    <a:pt x="612168" y="1297388"/>
                    <a:pt x="566030" y="1270750"/>
                  </a:cubicBezTo>
                  <a:lnTo>
                    <a:pt x="551552" y="1262391"/>
                  </a:lnTo>
                  <a:lnTo>
                    <a:pt x="527240" y="1233310"/>
                  </a:lnTo>
                  <a:cubicBezTo>
                    <a:pt x="473968" y="1175626"/>
                    <a:pt x="411213" y="1124888"/>
                    <a:pt x="339636" y="1083563"/>
                  </a:cubicBezTo>
                  <a:cubicBezTo>
                    <a:pt x="268059" y="1042238"/>
                    <a:pt x="192742" y="1013260"/>
                    <a:pt x="116150" y="995967"/>
                  </a:cubicBezTo>
                  <a:lnTo>
                    <a:pt x="78809" y="989453"/>
                  </a:lnTo>
                  <a:lnTo>
                    <a:pt x="64329" y="981093"/>
                  </a:lnTo>
                  <a:cubicBezTo>
                    <a:pt x="18192" y="954455"/>
                    <a:pt x="-5199" y="903549"/>
                    <a:pt x="974" y="853808"/>
                  </a:cubicBezTo>
                  <a:lnTo>
                    <a:pt x="5272" y="841022"/>
                  </a:lnTo>
                  <a:lnTo>
                    <a:pt x="2600" y="839479"/>
                  </a:lnTo>
                  <a:lnTo>
                    <a:pt x="7350" y="60209"/>
                  </a:lnTo>
                  <a:lnTo>
                    <a:pt x="7865" y="60506"/>
                  </a:lnTo>
                  <a:lnTo>
                    <a:pt x="40471" y="23539"/>
                  </a:lnTo>
                  <a:cubicBezTo>
                    <a:pt x="50705" y="15807"/>
                    <a:pt x="61951" y="9674"/>
                    <a:pt x="73799" y="5251"/>
                  </a:cubicBezTo>
                  <a:lnTo>
                    <a:pt x="97967" y="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  <a:effectLst>
              <a:innerShdw blurRad="63500" dist="50800" dir="162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77" name="Freeform 168"/>
            <p:cNvSpPr>
              <a:spLocks noChangeAspect="1" noEditPoints="1"/>
            </p:cNvSpPr>
            <p:nvPr/>
          </p:nvSpPr>
          <p:spPr bwMode="auto">
            <a:xfrm rot="2504879">
              <a:off x="6485447" y="2551316"/>
              <a:ext cx="529143" cy="482090"/>
            </a:xfrm>
            <a:custGeom>
              <a:avLst/>
              <a:gdLst>
                <a:gd name="T0" fmla="*/ 4 w 94"/>
                <a:gd name="T1" fmla="*/ 19 h 81"/>
                <a:gd name="T2" fmla="*/ 46 w 94"/>
                <a:gd name="T3" fmla="*/ 19 h 81"/>
                <a:gd name="T4" fmla="*/ 50 w 94"/>
                <a:gd name="T5" fmla="*/ 16 h 81"/>
                <a:gd name="T6" fmla="*/ 73 w 94"/>
                <a:gd name="T7" fmla="*/ 0 h 81"/>
                <a:gd name="T8" fmla="*/ 73 w 94"/>
                <a:gd name="T9" fmla="*/ 33 h 81"/>
                <a:gd name="T10" fmla="*/ 73 w 94"/>
                <a:gd name="T11" fmla="*/ 66 h 81"/>
                <a:gd name="T12" fmla="*/ 50 w 94"/>
                <a:gd name="T13" fmla="*/ 49 h 81"/>
                <a:gd name="T14" fmla="*/ 46 w 94"/>
                <a:gd name="T15" fmla="*/ 47 h 81"/>
                <a:gd name="T16" fmla="*/ 33 w 94"/>
                <a:gd name="T17" fmla="*/ 47 h 81"/>
                <a:gd name="T18" fmla="*/ 40 w 94"/>
                <a:gd name="T19" fmla="*/ 70 h 81"/>
                <a:gd name="T20" fmla="*/ 45 w 94"/>
                <a:gd name="T21" fmla="*/ 70 h 81"/>
                <a:gd name="T22" fmla="*/ 45 w 94"/>
                <a:gd name="T23" fmla="*/ 81 h 81"/>
                <a:gd name="T24" fmla="*/ 43 w 94"/>
                <a:gd name="T25" fmla="*/ 81 h 81"/>
                <a:gd name="T26" fmla="*/ 21 w 94"/>
                <a:gd name="T27" fmla="*/ 81 h 81"/>
                <a:gd name="T28" fmla="*/ 11 w 94"/>
                <a:gd name="T29" fmla="*/ 47 h 81"/>
                <a:gd name="T30" fmla="*/ 4 w 94"/>
                <a:gd name="T31" fmla="*/ 47 h 81"/>
                <a:gd name="T32" fmla="*/ 4 w 94"/>
                <a:gd name="T33" fmla="*/ 19 h 81"/>
                <a:gd name="T34" fmla="*/ 87 w 94"/>
                <a:gd name="T35" fmla="*/ 23 h 81"/>
                <a:gd name="T36" fmla="*/ 94 w 94"/>
                <a:gd name="T37" fmla="*/ 33 h 81"/>
                <a:gd name="T38" fmla="*/ 87 w 94"/>
                <a:gd name="T39" fmla="*/ 43 h 81"/>
                <a:gd name="T40" fmla="*/ 87 w 94"/>
                <a:gd name="T41" fmla="*/ 66 h 81"/>
                <a:gd name="T42" fmla="*/ 78 w 94"/>
                <a:gd name="T43" fmla="*/ 66 h 81"/>
                <a:gd name="T44" fmla="*/ 78 w 94"/>
                <a:gd name="T45" fmla="*/ 0 h 81"/>
                <a:gd name="T46" fmla="*/ 87 w 94"/>
                <a:gd name="T47" fmla="*/ 0 h 81"/>
                <a:gd name="T48" fmla="*/ 87 w 94"/>
                <a:gd name="T49" fmla="*/ 23 h 81"/>
                <a:gd name="T50" fmla="*/ 46 w 94"/>
                <a:gd name="T51" fmla="*/ 49 h 81"/>
                <a:gd name="T52" fmla="*/ 37 w 94"/>
                <a:gd name="T53" fmla="*/ 49 h 81"/>
                <a:gd name="T54" fmla="*/ 40 w 94"/>
                <a:gd name="T55" fmla="*/ 61 h 81"/>
                <a:gd name="T56" fmla="*/ 43 w 94"/>
                <a:gd name="T57" fmla="*/ 61 h 81"/>
                <a:gd name="T58" fmla="*/ 43 w 94"/>
                <a:gd name="T59" fmla="*/ 57 h 81"/>
                <a:gd name="T60" fmla="*/ 46 w 94"/>
                <a:gd name="T61" fmla="*/ 49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4" h="81">
                  <a:moveTo>
                    <a:pt x="4" y="19"/>
                  </a:moveTo>
                  <a:cubicBezTo>
                    <a:pt x="46" y="19"/>
                    <a:pt x="46" y="19"/>
                    <a:pt x="46" y="19"/>
                  </a:cubicBezTo>
                  <a:cubicBezTo>
                    <a:pt x="50" y="16"/>
                    <a:pt x="50" y="16"/>
                    <a:pt x="50" y="16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73" y="66"/>
                    <a:pt x="73" y="66"/>
                    <a:pt x="73" y="66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40" y="70"/>
                    <a:pt x="40" y="70"/>
                    <a:pt x="40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81"/>
                    <a:pt x="45" y="81"/>
                    <a:pt x="45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21" y="81"/>
                    <a:pt x="21" y="81"/>
                    <a:pt x="21" y="81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0" y="37"/>
                    <a:pt x="0" y="28"/>
                    <a:pt x="4" y="19"/>
                  </a:cubicBezTo>
                  <a:close/>
                  <a:moveTo>
                    <a:pt x="87" y="23"/>
                  </a:moveTo>
                  <a:cubicBezTo>
                    <a:pt x="91" y="24"/>
                    <a:pt x="94" y="28"/>
                    <a:pt x="94" y="33"/>
                  </a:cubicBezTo>
                  <a:cubicBezTo>
                    <a:pt x="94" y="38"/>
                    <a:pt x="91" y="42"/>
                    <a:pt x="87" y="43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7" y="23"/>
                    <a:pt x="87" y="23"/>
                    <a:pt x="87" y="23"/>
                  </a:cubicBezTo>
                  <a:close/>
                  <a:moveTo>
                    <a:pt x="46" y="49"/>
                  </a:moveTo>
                  <a:cubicBezTo>
                    <a:pt x="37" y="49"/>
                    <a:pt x="37" y="49"/>
                    <a:pt x="37" y="49"/>
                  </a:cubicBezTo>
                  <a:cubicBezTo>
                    <a:pt x="40" y="61"/>
                    <a:pt x="40" y="61"/>
                    <a:pt x="40" y="61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43" y="57"/>
                    <a:pt x="43" y="57"/>
                    <a:pt x="43" y="57"/>
                  </a:cubicBezTo>
                  <a:lnTo>
                    <a:pt x="46" y="4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03" name="组合 102"/>
          <p:cNvGrpSpPr/>
          <p:nvPr/>
        </p:nvGrpSpPr>
        <p:grpSpPr>
          <a:xfrm>
            <a:off x="4317485" y="3067318"/>
            <a:ext cx="1029288" cy="1598889"/>
            <a:chOff x="4317485" y="3117121"/>
            <a:chExt cx="1029288" cy="1598889"/>
          </a:xfrm>
        </p:grpSpPr>
        <p:sp>
          <p:nvSpPr>
            <p:cNvPr id="45" name="任意多边形 44"/>
            <p:cNvSpPr/>
            <p:nvPr/>
          </p:nvSpPr>
          <p:spPr>
            <a:xfrm>
              <a:off x="4317485" y="3117121"/>
              <a:ext cx="1029288" cy="1598889"/>
            </a:xfrm>
            <a:custGeom>
              <a:avLst/>
              <a:gdLst>
                <a:gd name="connsiteX0" fmla="*/ 260268 w 1029288"/>
                <a:gd name="connsiteY0" fmla="*/ 0 h 1598889"/>
                <a:gd name="connsiteX1" fmla="*/ 937510 w 1029288"/>
                <a:gd name="connsiteY1" fmla="*/ 385522 h 1598889"/>
                <a:gd name="connsiteX2" fmla="*/ 937511 w 1029288"/>
                <a:gd name="connsiteY2" fmla="*/ 388607 h 1598889"/>
                <a:gd name="connsiteX3" fmla="*/ 950733 w 1029288"/>
                <a:gd name="connsiteY3" fmla="*/ 391278 h 1598889"/>
                <a:gd name="connsiteX4" fmla="*/ 1029287 w 1029288"/>
                <a:gd name="connsiteY4" fmla="*/ 509788 h 1598889"/>
                <a:gd name="connsiteX5" fmla="*/ 1029287 w 1029288"/>
                <a:gd name="connsiteY5" fmla="*/ 526354 h 1598889"/>
                <a:gd name="connsiteX6" fmla="*/ 1020921 w 1029288"/>
                <a:gd name="connsiteY6" fmla="*/ 547785 h 1598889"/>
                <a:gd name="connsiteX7" fmla="*/ 1007570 w 1029288"/>
                <a:gd name="connsiteY7" fmla="*/ 1006020 h 1598889"/>
                <a:gd name="connsiteX8" fmla="*/ 1029288 w 1029288"/>
                <a:gd name="connsiteY8" fmla="*/ 1064180 h 1598889"/>
                <a:gd name="connsiteX9" fmla="*/ 1029287 w 1029288"/>
                <a:gd name="connsiteY9" fmla="*/ 1089102 h 1598889"/>
                <a:gd name="connsiteX10" fmla="*/ 950732 w 1029288"/>
                <a:gd name="connsiteY10" fmla="*/ 1207613 h 1598889"/>
                <a:gd name="connsiteX11" fmla="*/ 937510 w 1029288"/>
                <a:gd name="connsiteY11" fmla="*/ 1210282 h 1598889"/>
                <a:gd name="connsiteX12" fmla="*/ 937510 w 1029288"/>
                <a:gd name="connsiteY12" fmla="*/ 1213368 h 1598889"/>
                <a:gd name="connsiteX13" fmla="*/ 260267 w 1029288"/>
                <a:gd name="connsiteY13" fmla="*/ 1598889 h 1598889"/>
                <a:gd name="connsiteX14" fmla="*/ 260268 w 1029288"/>
                <a:gd name="connsiteY14" fmla="*/ 1598298 h 1598889"/>
                <a:gd name="connsiteX15" fmla="*/ 211950 w 1029288"/>
                <a:gd name="connsiteY15" fmla="*/ 1588543 h 1598889"/>
                <a:gd name="connsiteX16" fmla="*/ 179448 w 1029288"/>
                <a:gd name="connsiteY16" fmla="*/ 1568824 h 1598889"/>
                <a:gd name="connsiteX17" fmla="*/ 162820 w 1029288"/>
                <a:gd name="connsiteY17" fmla="*/ 1550523 h 1598889"/>
                <a:gd name="connsiteX18" fmla="*/ 140612 w 1029288"/>
                <a:gd name="connsiteY18" fmla="*/ 1503895 h 1598889"/>
                <a:gd name="connsiteX19" fmla="*/ 134543 w 1029288"/>
                <a:gd name="connsiteY19" fmla="*/ 1487122 h 1598889"/>
                <a:gd name="connsiteX20" fmla="*/ 80444 w 1029288"/>
                <a:gd name="connsiteY20" fmla="*/ 1337620 h 1598889"/>
                <a:gd name="connsiteX21" fmla="*/ 0 w 1029288"/>
                <a:gd name="connsiteY21" fmla="*/ 799445 h 1598889"/>
                <a:gd name="connsiteX22" fmla="*/ 80444 w 1029288"/>
                <a:gd name="connsiteY22" fmla="*/ 261270 h 1598889"/>
                <a:gd name="connsiteX23" fmla="*/ 134543 w 1029288"/>
                <a:gd name="connsiteY23" fmla="*/ 111767 h 1598889"/>
                <a:gd name="connsiteX24" fmla="*/ 140612 w 1029288"/>
                <a:gd name="connsiteY24" fmla="*/ 94993 h 1598889"/>
                <a:gd name="connsiteX25" fmla="*/ 162817 w 1029288"/>
                <a:gd name="connsiteY25" fmla="*/ 48372 h 1598889"/>
                <a:gd name="connsiteX26" fmla="*/ 179448 w 1029288"/>
                <a:gd name="connsiteY26" fmla="*/ 30068 h 1598889"/>
                <a:gd name="connsiteX27" fmla="*/ 211950 w 1029288"/>
                <a:gd name="connsiteY27" fmla="*/ 10348 h 1598889"/>
                <a:gd name="connsiteX28" fmla="*/ 260267 w 1029288"/>
                <a:gd name="connsiteY28" fmla="*/ 595 h 1598889"/>
                <a:gd name="connsiteX29" fmla="*/ 260268 w 1029288"/>
                <a:gd name="connsiteY29" fmla="*/ 0 h 15988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1029288" h="1598889">
                  <a:moveTo>
                    <a:pt x="260268" y="0"/>
                  </a:moveTo>
                  <a:lnTo>
                    <a:pt x="937510" y="385522"/>
                  </a:lnTo>
                  <a:lnTo>
                    <a:pt x="937511" y="388607"/>
                  </a:lnTo>
                  <a:lnTo>
                    <a:pt x="950733" y="391278"/>
                  </a:lnTo>
                  <a:cubicBezTo>
                    <a:pt x="996896" y="410803"/>
                    <a:pt x="1029286" y="456513"/>
                    <a:pt x="1029287" y="509788"/>
                  </a:cubicBezTo>
                  <a:lnTo>
                    <a:pt x="1029287" y="526354"/>
                  </a:lnTo>
                  <a:lnTo>
                    <a:pt x="1020921" y="547785"/>
                  </a:lnTo>
                  <a:cubicBezTo>
                    <a:pt x="970609" y="698722"/>
                    <a:pt x="967921" y="858043"/>
                    <a:pt x="1007570" y="1006020"/>
                  </a:cubicBezTo>
                  <a:lnTo>
                    <a:pt x="1029288" y="1064180"/>
                  </a:lnTo>
                  <a:lnTo>
                    <a:pt x="1029287" y="1089102"/>
                  </a:lnTo>
                  <a:cubicBezTo>
                    <a:pt x="1029287" y="1142378"/>
                    <a:pt x="996895" y="1188088"/>
                    <a:pt x="950732" y="1207613"/>
                  </a:cubicBezTo>
                  <a:lnTo>
                    <a:pt x="937510" y="1210282"/>
                  </a:lnTo>
                  <a:lnTo>
                    <a:pt x="937510" y="1213368"/>
                  </a:lnTo>
                  <a:lnTo>
                    <a:pt x="260267" y="1598889"/>
                  </a:lnTo>
                  <a:lnTo>
                    <a:pt x="260268" y="1598298"/>
                  </a:lnTo>
                  <a:lnTo>
                    <a:pt x="211950" y="1588543"/>
                  </a:lnTo>
                  <a:cubicBezTo>
                    <a:pt x="200137" y="1583546"/>
                    <a:pt x="189203" y="1576874"/>
                    <a:pt x="179448" y="1568824"/>
                  </a:cubicBezTo>
                  <a:lnTo>
                    <a:pt x="162820" y="1550523"/>
                  </a:lnTo>
                  <a:lnTo>
                    <a:pt x="140612" y="1503895"/>
                  </a:lnTo>
                  <a:lnTo>
                    <a:pt x="134543" y="1487122"/>
                  </a:lnTo>
                  <a:lnTo>
                    <a:pt x="80444" y="1337620"/>
                  </a:lnTo>
                  <a:cubicBezTo>
                    <a:pt x="28164" y="1167610"/>
                    <a:pt x="0" y="986855"/>
                    <a:pt x="0" y="799445"/>
                  </a:cubicBezTo>
                  <a:cubicBezTo>
                    <a:pt x="1" y="612036"/>
                    <a:pt x="28163" y="431279"/>
                    <a:pt x="80444" y="261270"/>
                  </a:cubicBezTo>
                  <a:lnTo>
                    <a:pt x="134543" y="111767"/>
                  </a:lnTo>
                  <a:lnTo>
                    <a:pt x="140612" y="94993"/>
                  </a:lnTo>
                  <a:lnTo>
                    <a:pt x="162817" y="48372"/>
                  </a:lnTo>
                  <a:lnTo>
                    <a:pt x="179448" y="30068"/>
                  </a:lnTo>
                  <a:cubicBezTo>
                    <a:pt x="189203" y="22019"/>
                    <a:pt x="200137" y="15346"/>
                    <a:pt x="211950" y="10348"/>
                  </a:cubicBezTo>
                  <a:lnTo>
                    <a:pt x="260267" y="595"/>
                  </a:lnTo>
                  <a:lnTo>
                    <a:pt x="260268" y="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  <a:effectLst>
              <a:innerShdw blurRad="63500" dist="50800" dir="162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grpSp>
          <p:nvGrpSpPr>
            <p:cNvPr id="79" name="组合 78"/>
            <p:cNvGrpSpPr/>
            <p:nvPr/>
          </p:nvGrpSpPr>
          <p:grpSpPr>
            <a:xfrm rot="17730214">
              <a:off x="4531168" y="3661080"/>
              <a:ext cx="589822" cy="546102"/>
              <a:chOff x="3187086" y="1563639"/>
              <a:chExt cx="2814585" cy="2605955"/>
            </a:xfrm>
            <a:solidFill>
              <a:schemeClr val="bg1"/>
            </a:solidFill>
          </p:grpSpPr>
          <p:sp>
            <p:nvSpPr>
              <p:cNvPr id="80" name="任意多边形 79"/>
              <p:cNvSpPr/>
              <p:nvPr/>
            </p:nvSpPr>
            <p:spPr>
              <a:xfrm>
                <a:off x="4151342" y="1934716"/>
                <a:ext cx="491234" cy="2234878"/>
              </a:xfrm>
              <a:custGeom>
                <a:avLst/>
                <a:gdLst>
                  <a:gd name="connsiteX0" fmla="*/ 401234 w 491234"/>
                  <a:gd name="connsiteY0" fmla="*/ 0 h 2234878"/>
                  <a:gd name="connsiteX1" fmla="*/ 491234 w 491234"/>
                  <a:gd name="connsiteY1" fmla="*/ 0 h 2234878"/>
                  <a:gd name="connsiteX2" fmla="*/ 491234 w 491234"/>
                  <a:gd name="connsiteY2" fmla="*/ 2005186 h 2234878"/>
                  <a:gd name="connsiteX3" fmla="*/ 488498 w 491234"/>
                  <a:gd name="connsiteY3" fmla="*/ 2005186 h 2234878"/>
                  <a:gd name="connsiteX4" fmla="*/ 486034 w 491234"/>
                  <a:gd name="connsiteY4" fmla="*/ 2039575 h 2234878"/>
                  <a:gd name="connsiteX5" fmla="*/ 377257 w 491234"/>
                  <a:gd name="connsiteY5" fmla="*/ 2196624 h 2234878"/>
                  <a:gd name="connsiteX6" fmla="*/ 127307 w 491234"/>
                  <a:gd name="connsiteY6" fmla="*/ 2204506 h 2234878"/>
                  <a:gd name="connsiteX7" fmla="*/ 1 w 491234"/>
                  <a:gd name="connsiteY7" fmla="*/ 1989262 h 2234878"/>
                  <a:gd name="connsiteX8" fmla="*/ 2244 w 491234"/>
                  <a:gd name="connsiteY8" fmla="*/ 1989262 h 2234878"/>
                  <a:gd name="connsiteX9" fmla="*/ 0 w 491234"/>
                  <a:gd name="connsiteY9" fmla="*/ 1983846 h 2234878"/>
                  <a:gd name="connsiteX10" fmla="*/ 0 w 491234"/>
                  <a:gd name="connsiteY10" fmla="*/ 1967512 h 2234878"/>
                  <a:gd name="connsiteX11" fmla="*/ 45000 w 491234"/>
                  <a:gd name="connsiteY11" fmla="*/ 1922512 h 2234878"/>
                  <a:gd name="connsiteX12" fmla="*/ 90000 w 491234"/>
                  <a:gd name="connsiteY12" fmla="*/ 1967512 h 2234878"/>
                  <a:gd name="connsiteX13" fmla="*/ 90000 w 491234"/>
                  <a:gd name="connsiteY13" fmla="*/ 1983846 h 2234878"/>
                  <a:gd name="connsiteX14" fmla="*/ 87756 w 491234"/>
                  <a:gd name="connsiteY14" fmla="*/ 1989263 h 2234878"/>
                  <a:gd name="connsiteX15" fmla="*/ 88890 w 491234"/>
                  <a:gd name="connsiteY15" fmla="*/ 1989263 h 2234878"/>
                  <a:gd name="connsiteX16" fmla="*/ 170124 w 491234"/>
                  <a:gd name="connsiteY16" fmla="*/ 2126610 h 2234878"/>
                  <a:gd name="connsiteX17" fmla="*/ 329617 w 491234"/>
                  <a:gd name="connsiteY17" fmla="*/ 2121580 h 2234878"/>
                  <a:gd name="connsiteX18" fmla="*/ 399027 w 491234"/>
                  <a:gd name="connsiteY18" fmla="*/ 2021367 h 2234878"/>
                  <a:gd name="connsiteX19" fmla="*/ 401234 w 491234"/>
                  <a:gd name="connsiteY19" fmla="*/ 1990565 h 22348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491234" h="2234878">
                    <a:moveTo>
                      <a:pt x="401234" y="0"/>
                    </a:moveTo>
                    <a:lnTo>
                      <a:pt x="491234" y="0"/>
                    </a:lnTo>
                    <a:lnTo>
                      <a:pt x="491234" y="2005186"/>
                    </a:lnTo>
                    <a:lnTo>
                      <a:pt x="488498" y="2005186"/>
                    </a:lnTo>
                    <a:lnTo>
                      <a:pt x="486034" y="2039575"/>
                    </a:lnTo>
                    <a:cubicBezTo>
                      <a:pt x="472637" y="2103568"/>
                      <a:pt x="433989" y="2160609"/>
                      <a:pt x="377257" y="2196624"/>
                    </a:cubicBezTo>
                    <a:cubicBezTo>
                      <a:pt x="301614" y="2244643"/>
                      <a:pt x="205825" y="2247664"/>
                      <a:pt x="127307" y="2204506"/>
                    </a:cubicBezTo>
                    <a:cubicBezTo>
                      <a:pt x="48789" y="2161348"/>
                      <a:pt x="1" y="2078859"/>
                      <a:pt x="1" y="1989262"/>
                    </a:cubicBezTo>
                    <a:lnTo>
                      <a:pt x="2244" y="1989262"/>
                    </a:lnTo>
                    <a:lnTo>
                      <a:pt x="0" y="1983846"/>
                    </a:lnTo>
                    <a:lnTo>
                      <a:pt x="0" y="1967512"/>
                    </a:lnTo>
                    <a:cubicBezTo>
                      <a:pt x="0" y="1942659"/>
                      <a:pt x="20147" y="1922512"/>
                      <a:pt x="45000" y="1922512"/>
                    </a:cubicBezTo>
                    <a:cubicBezTo>
                      <a:pt x="69853" y="1922512"/>
                      <a:pt x="90000" y="1942659"/>
                      <a:pt x="90000" y="1967512"/>
                    </a:cubicBezTo>
                    <a:lnTo>
                      <a:pt x="90000" y="1983846"/>
                    </a:lnTo>
                    <a:lnTo>
                      <a:pt x="87756" y="1989263"/>
                    </a:lnTo>
                    <a:lnTo>
                      <a:pt x="88890" y="1989263"/>
                    </a:lnTo>
                    <a:cubicBezTo>
                      <a:pt x="88890" y="2046435"/>
                      <a:pt x="120022" y="2099071"/>
                      <a:pt x="170124" y="2126610"/>
                    </a:cubicBezTo>
                    <a:cubicBezTo>
                      <a:pt x="220227" y="2154149"/>
                      <a:pt x="281350" y="2152221"/>
                      <a:pt x="329617" y="2121580"/>
                    </a:cubicBezTo>
                    <a:cubicBezTo>
                      <a:pt x="365818" y="2098599"/>
                      <a:pt x="390479" y="2062201"/>
                      <a:pt x="399027" y="2021367"/>
                    </a:cubicBezTo>
                    <a:lnTo>
                      <a:pt x="401234" y="1990565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34" tIns="45717" rIns="91434" bIns="45717"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1" name="任意多边形 80"/>
              <p:cNvSpPr/>
              <p:nvPr/>
            </p:nvSpPr>
            <p:spPr>
              <a:xfrm>
                <a:off x="4592571" y="1563639"/>
                <a:ext cx="1409100" cy="1305334"/>
              </a:xfrm>
              <a:custGeom>
                <a:avLst/>
                <a:gdLst>
                  <a:gd name="connsiteX0" fmla="*/ 0 w 1409098"/>
                  <a:gd name="connsiteY0" fmla="*/ 0 h 1305334"/>
                  <a:gd name="connsiteX1" fmla="*/ 128021 w 1409098"/>
                  <a:gd name="connsiteY1" fmla="*/ 7185 h 1305334"/>
                  <a:gd name="connsiteX2" fmla="*/ 1408475 w 1409098"/>
                  <a:gd name="connsiteY2" fmla="*/ 1200496 h 1305334"/>
                  <a:gd name="connsiteX3" fmla="*/ 1409098 w 1409098"/>
                  <a:gd name="connsiteY3" fmla="*/ 1203406 h 1305334"/>
                  <a:gd name="connsiteX4" fmla="*/ 1392082 w 1409098"/>
                  <a:gd name="connsiteY4" fmla="*/ 1178200 h 1305334"/>
                  <a:gd name="connsiteX5" fmla="*/ 1090129 w 1409098"/>
                  <a:gd name="connsiteY5" fmla="*/ 1012606 h 1305334"/>
                  <a:gd name="connsiteX6" fmla="*/ 708249 w 1409098"/>
                  <a:gd name="connsiteY6" fmla="*/ 1296597 h 1305334"/>
                  <a:gd name="connsiteX7" fmla="*/ 704234 w 1409098"/>
                  <a:gd name="connsiteY7" fmla="*/ 1305334 h 1305334"/>
                  <a:gd name="connsiteX8" fmla="*/ 698325 w 1409098"/>
                  <a:gd name="connsiteY8" fmla="*/ 1260320 h 1305334"/>
                  <a:gd name="connsiteX9" fmla="*/ 162629 w 1409098"/>
                  <a:gd name="connsiteY9" fmla="*/ 155333 h 1305334"/>
                  <a:gd name="connsiteX10" fmla="*/ 0 w 1409098"/>
                  <a:gd name="connsiteY10" fmla="*/ 0 h 13053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409098" h="1305334">
                    <a:moveTo>
                      <a:pt x="0" y="0"/>
                    </a:moveTo>
                    <a:lnTo>
                      <a:pt x="128021" y="7185"/>
                    </a:lnTo>
                    <a:cubicBezTo>
                      <a:pt x="741076" y="76383"/>
                      <a:pt x="1244274" y="559025"/>
                      <a:pt x="1408475" y="1200496"/>
                    </a:cubicBezTo>
                    <a:lnTo>
                      <a:pt x="1409098" y="1203406"/>
                    </a:lnTo>
                    <a:lnTo>
                      <a:pt x="1392082" y="1178200"/>
                    </a:lnTo>
                    <a:cubicBezTo>
                      <a:pt x="1305888" y="1073653"/>
                      <a:pt x="1201979" y="1012606"/>
                      <a:pt x="1090129" y="1012606"/>
                    </a:cubicBezTo>
                    <a:cubicBezTo>
                      <a:pt x="940996" y="1012606"/>
                      <a:pt x="805981" y="1121133"/>
                      <a:pt x="708249" y="1296597"/>
                    </a:cubicBezTo>
                    <a:lnTo>
                      <a:pt x="704234" y="1305334"/>
                    </a:lnTo>
                    <a:lnTo>
                      <a:pt x="698325" y="1260320"/>
                    </a:lnTo>
                    <a:cubicBezTo>
                      <a:pt x="625977" y="839435"/>
                      <a:pt x="439220" y="452606"/>
                      <a:pt x="162629" y="155333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34" tIns="45717" rIns="91434" bIns="45717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82" name="任意多边形 81"/>
              <p:cNvSpPr/>
              <p:nvPr/>
            </p:nvSpPr>
            <p:spPr>
              <a:xfrm>
                <a:off x="4586361" y="1563639"/>
                <a:ext cx="730750" cy="1363294"/>
              </a:xfrm>
              <a:custGeom>
                <a:avLst/>
                <a:gdLst>
                  <a:gd name="connsiteX0" fmla="*/ 0 w 730749"/>
                  <a:gd name="connsiteY0" fmla="*/ 0 h 1363293"/>
                  <a:gd name="connsiteX1" fmla="*/ 24187 w 730749"/>
                  <a:gd name="connsiteY1" fmla="*/ 1357 h 1363293"/>
                  <a:gd name="connsiteX2" fmla="*/ 186816 w 730749"/>
                  <a:gd name="connsiteY2" fmla="*/ 156690 h 1363293"/>
                  <a:gd name="connsiteX3" fmla="*/ 722512 w 730749"/>
                  <a:gd name="connsiteY3" fmla="*/ 1261677 h 1363293"/>
                  <a:gd name="connsiteX4" fmla="*/ 730749 w 730749"/>
                  <a:gd name="connsiteY4" fmla="*/ 1324425 h 1363293"/>
                  <a:gd name="connsiteX5" fmla="*/ 680990 w 730749"/>
                  <a:gd name="connsiteY5" fmla="*/ 1250717 h 1363293"/>
                  <a:gd name="connsiteX6" fmla="*/ 379037 w 730749"/>
                  <a:gd name="connsiteY6" fmla="*/ 1085123 h 1363293"/>
                  <a:gd name="connsiteX7" fmla="*/ 77084 w 730749"/>
                  <a:gd name="connsiteY7" fmla="*/ 1250717 h 1363293"/>
                  <a:gd name="connsiteX8" fmla="*/ 1087 w 730749"/>
                  <a:gd name="connsiteY8" fmla="*/ 1363293 h 1363293"/>
                  <a:gd name="connsiteX9" fmla="*/ 0 w 730749"/>
                  <a:gd name="connsiteY9" fmla="*/ 0 h 13632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730749" h="1363293">
                    <a:moveTo>
                      <a:pt x="0" y="0"/>
                    </a:moveTo>
                    <a:lnTo>
                      <a:pt x="24187" y="1357"/>
                    </a:lnTo>
                    <a:lnTo>
                      <a:pt x="186816" y="156690"/>
                    </a:lnTo>
                    <a:cubicBezTo>
                      <a:pt x="463407" y="453963"/>
                      <a:pt x="650164" y="840792"/>
                      <a:pt x="722512" y="1261677"/>
                    </a:cubicBezTo>
                    <a:lnTo>
                      <a:pt x="730749" y="1324425"/>
                    </a:lnTo>
                    <a:lnTo>
                      <a:pt x="680990" y="1250717"/>
                    </a:lnTo>
                    <a:cubicBezTo>
                      <a:pt x="594796" y="1146170"/>
                      <a:pt x="490887" y="1085123"/>
                      <a:pt x="379037" y="1085123"/>
                    </a:cubicBezTo>
                    <a:cubicBezTo>
                      <a:pt x="267187" y="1085123"/>
                      <a:pt x="163279" y="1146170"/>
                      <a:pt x="77084" y="1250717"/>
                    </a:cubicBezTo>
                    <a:lnTo>
                      <a:pt x="1087" y="1363293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34" tIns="45717" rIns="91434" bIns="45717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83" name="任意多边形 82"/>
              <p:cNvSpPr/>
              <p:nvPr/>
            </p:nvSpPr>
            <p:spPr>
              <a:xfrm>
                <a:off x="3865818" y="1563639"/>
                <a:ext cx="728951" cy="1368725"/>
              </a:xfrm>
              <a:custGeom>
                <a:avLst/>
                <a:gdLst>
                  <a:gd name="connsiteX0" fmla="*/ 728951 w 728951"/>
                  <a:gd name="connsiteY0" fmla="*/ 0 h 1368725"/>
                  <a:gd name="connsiteX1" fmla="*/ 727861 w 728951"/>
                  <a:gd name="connsiteY1" fmla="*/ 1368725 h 1368725"/>
                  <a:gd name="connsiteX2" fmla="*/ 648196 w 728951"/>
                  <a:gd name="connsiteY2" fmla="*/ 1250717 h 1368725"/>
                  <a:gd name="connsiteX3" fmla="*/ 346243 w 728951"/>
                  <a:gd name="connsiteY3" fmla="*/ 1085123 h 1368725"/>
                  <a:gd name="connsiteX4" fmla="*/ 44290 w 728951"/>
                  <a:gd name="connsiteY4" fmla="*/ 1250717 h 1368725"/>
                  <a:gd name="connsiteX5" fmla="*/ 0 w 728951"/>
                  <a:gd name="connsiteY5" fmla="*/ 1316325 h 1368725"/>
                  <a:gd name="connsiteX6" fmla="*/ 11012 w 728951"/>
                  <a:gd name="connsiteY6" fmla="*/ 1235951 h 1368725"/>
                  <a:gd name="connsiteX7" fmla="*/ 542135 w 728951"/>
                  <a:gd name="connsiteY7" fmla="*/ 156690 h 1368725"/>
                  <a:gd name="connsiteX8" fmla="*/ 704764 w 728951"/>
                  <a:gd name="connsiteY8" fmla="*/ 1357 h 1368725"/>
                  <a:gd name="connsiteX9" fmla="*/ 728951 w 728951"/>
                  <a:gd name="connsiteY9" fmla="*/ 0 h 1368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728951" h="1368725">
                    <a:moveTo>
                      <a:pt x="728951" y="0"/>
                    </a:moveTo>
                    <a:lnTo>
                      <a:pt x="727861" y="1368725"/>
                    </a:lnTo>
                    <a:lnTo>
                      <a:pt x="648196" y="1250717"/>
                    </a:lnTo>
                    <a:cubicBezTo>
                      <a:pt x="562002" y="1146170"/>
                      <a:pt x="458093" y="1085123"/>
                      <a:pt x="346243" y="1085123"/>
                    </a:cubicBezTo>
                    <a:cubicBezTo>
                      <a:pt x="234393" y="1085123"/>
                      <a:pt x="130485" y="1146170"/>
                      <a:pt x="44290" y="1250717"/>
                    </a:cubicBezTo>
                    <a:lnTo>
                      <a:pt x="0" y="1316325"/>
                    </a:lnTo>
                    <a:lnTo>
                      <a:pt x="11012" y="1235951"/>
                    </a:lnTo>
                    <a:cubicBezTo>
                      <a:pt x="86448" y="825040"/>
                      <a:pt x="271189" y="447896"/>
                      <a:pt x="542135" y="156690"/>
                    </a:cubicBezTo>
                    <a:lnTo>
                      <a:pt x="704764" y="1357"/>
                    </a:lnTo>
                    <a:lnTo>
                      <a:pt x="728951" y="0"/>
                    </a:lnTo>
                    <a:close/>
                  </a:path>
                </a:pathLst>
              </a:custGeom>
              <a:grpFill/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34" tIns="45717" rIns="91434" bIns="45717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84" name="任意多边形 83"/>
              <p:cNvSpPr/>
              <p:nvPr/>
            </p:nvSpPr>
            <p:spPr>
              <a:xfrm>
                <a:off x="3187086" y="1563639"/>
                <a:ext cx="1407683" cy="1318857"/>
              </a:xfrm>
              <a:custGeom>
                <a:avLst/>
                <a:gdLst>
                  <a:gd name="connsiteX0" fmla="*/ 1407683 w 1407683"/>
                  <a:gd name="connsiteY0" fmla="*/ 0 h 1318857"/>
                  <a:gd name="connsiteX1" fmla="*/ 718085 w 1407683"/>
                  <a:gd name="connsiteY1" fmla="*/ 1206657 h 1318857"/>
                  <a:gd name="connsiteX2" fmla="*/ 701230 w 1407683"/>
                  <a:gd name="connsiteY2" fmla="*/ 1318857 h 1318857"/>
                  <a:gd name="connsiteX3" fmla="*/ 691623 w 1407683"/>
                  <a:gd name="connsiteY3" fmla="*/ 1297953 h 1318857"/>
                  <a:gd name="connsiteX4" fmla="*/ 309743 w 1407683"/>
                  <a:gd name="connsiteY4" fmla="*/ 1013962 h 1318857"/>
                  <a:gd name="connsiteX5" fmla="*/ 7790 w 1407683"/>
                  <a:gd name="connsiteY5" fmla="*/ 1179556 h 1318857"/>
                  <a:gd name="connsiteX6" fmla="*/ 0 w 1407683"/>
                  <a:gd name="connsiteY6" fmla="*/ 1191095 h 1318857"/>
                  <a:gd name="connsiteX7" fmla="*/ 1732 w 1407683"/>
                  <a:gd name="connsiteY7" fmla="*/ 1183184 h 1318857"/>
                  <a:gd name="connsiteX8" fmla="*/ 1407683 w 1407683"/>
                  <a:gd name="connsiteY8" fmla="*/ 0 h 13188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407683" h="1318857">
                    <a:moveTo>
                      <a:pt x="1407683" y="0"/>
                    </a:moveTo>
                    <a:cubicBezTo>
                      <a:pt x="1054244" y="299337"/>
                      <a:pt x="812151" y="729171"/>
                      <a:pt x="718085" y="1206657"/>
                    </a:cubicBezTo>
                    <a:lnTo>
                      <a:pt x="701230" y="1318857"/>
                    </a:lnTo>
                    <a:lnTo>
                      <a:pt x="691623" y="1297953"/>
                    </a:lnTo>
                    <a:cubicBezTo>
                      <a:pt x="593892" y="1122489"/>
                      <a:pt x="458877" y="1013962"/>
                      <a:pt x="309743" y="1013962"/>
                    </a:cubicBezTo>
                    <a:cubicBezTo>
                      <a:pt x="197893" y="1013962"/>
                      <a:pt x="93985" y="1075009"/>
                      <a:pt x="7790" y="1179556"/>
                    </a:cubicBezTo>
                    <a:lnTo>
                      <a:pt x="0" y="1191095"/>
                    </a:lnTo>
                    <a:lnTo>
                      <a:pt x="1732" y="1183184"/>
                    </a:lnTo>
                    <a:cubicBezTo>
                      <a:pt x="181979" y="498964"/>
                      <a:pt x="743230" y="0"/>
                      <a:pt x="1407683" y="0"/>
                    </a:cubicBezTo>
                    <a:close/>
                  </a:path>
                </a:pathLst>
              </a:custGeom>
              <a:grpFill/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34" tIns="45717" rIns="91434" bIns="45717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100" name="组合 99"/>
          <p:cNvGrpSpPr/>
          <p:nvPr/>
        </p:nvGrpSpPr>
        <p:grpSpPr>
          <a:xfrm>
            <a:off x="6845229" y="3067317"/>
            <a:ext cx="1029286" cy="1598888"/>
            <a:chOff x="6845229" y="3117120"/>
            <a:chExt cx="1029286" cy="1598888"/>
          </a:xfrm>
        </p:grpSpPr>
        <p:sp>
          <p:nvSpPr>
            <p:cNvPr id="34" name="任意多边形 33"/>
            <p:cNvSpPr/>
            <p:nvPr/>
          </p:nvSpPr>
          <p:spPr>
            <a:xfrm>
              <a:off x="6845229" y="3117120"/>
              <a:ext cx="1029286" cy="1598888"/>
            </a:xfrm>
            <a:custGeom>
              <a:avLst/>
              <a:gdLst>
                <a:gd name="connsiteX0" fmla="*/ 769018 w 1029286"/>
                <a:gd name="connsiteY0" fmla="*/ 0 h 1598888"/>
                <a:gd name="connsiteX1" fmla="*/ 769018 w 1029286"/>
                <a:gd name="connsiteY1" fmla="*/ 594 h 1598888"/>
                <a:gd name="connsiteX2" fmla="*/ 817336 w 1029286"/>
                <a:gd name="connsiteY2" fmla="*/ 10348 h 1598888"/>
                <a:gd name="connsiteX3" fmla="*/ 849837 w 1029286"/>
                <a:gd name="connsiteY3" fmla="*/ 30067 h 1598888"/>
                <a:gd name="connsiteX4" fmla="*/ 866469 w 1029286"/>
                <a:gd name="connsiteY4" fmla="*/ 48372 h 1598888"/>
                <a:gd name="connsiteX5" fmla="*/ 888674 w 1029286"/>
                <a:gd name="connsiteY5" fmla="*/ 94993 h 1598888"/>
                <a:gd name="connsiteX6" fmla="*/ 894743 w 1029286"/>
                <a:gd name="connsiteY6" fmla="*/ 111766 h 1598888"/>
                <a:gd name="connsiteX7" fmla="*/ 948842 w 1029286"/>
                <a:gd name="connsiteY7" fmla="*/ 261269 h 1598888"/>
                <a:gd name="connsiteX8" fmla="*/ 1029285 w 1029286"/>
                <a:gd name="connsiteY8" fmla="*/ 799444 h 1598888"/>
                <a:gd name="connsiteX9" fmla="*/ 948843 w 1029286"/>
                <a:gd name="connsiteY9" fmla="*/ 1337619 h 1598888"/>
                <a:gd name="connsiteX10" fmla="*/ 894743 w 1029286"/>
                <a:gd name="connsiteY10" fmla="*/ 1487122 h 1598888"/>
                <a:gd name="connsiteX11" fmla="*/ 888673 w 1029286"/>
                <a:gd name="connsiteY11" fmla="*/ 1503895 h 1598888"/>
                <a:gd name="connsiteX12" fmla="*/ 866467 w 1029286"/>
                <a:gd name="connsiteY12" fmla="*/ 1550523 h 1598888"/>
                <a:gd name="connsiteX13" fmla="*/ 849838 w 1029286"/>
                <a:gd name="connsiteY13" fmla="*/ 1568823 h 1598888"/>
                <a:gd name="connsiteX14" fmla="*/ 817335 w 1029286"/>
                <a:gd name="connsiteY14" fmla="*/ 1588543 h 1598888"/>
                <a:gd name="connsiteX15" fmla="*/ 769019 w 1029286"/>
                <a:gd name="connsiteY15" fmla="*/ 1598297 h 1598888"/>
                <a:gd name="connsiteX16" fmla="*/ 769018 w 1029286"/>
                <a:gd name="connsiteY16" fmla="*/ 1598888 h 1598888"/>
                <a:gd name="connsiteX17" fmla="*/ 91776 w 1029286"/>
                <a:gd name="connsiteY17" fmla="*/ 1213367 h 1598888"/>
                <a:gd name="connsiteX18" fmla="*/ 91775 w 1029286"/>
                <a:gd name="connsiteY18" fmla="*/ 1210281 h 1598888"/>
                <a:gd name="connsiteX19" fmla="*/ 78554 w 1029286"/>
                <a:gd name="connsiteY19" fmla="*/ 1207612 h 1598888"/>
                <a:gd name="connsiteX20" fmla="*/ 0 w 1029286"/>
                <a:gd name="connsiteY20" fmla="*/ 1089101 h 1598888"/>
                <a:gd name="connsiteX21" fmla="*/ 0 w 1029286"/>
                <a:gd name="connsiteY21" fmla="*/ 1072537 h 1598888"/>
                <a:gd name="connsiteX22" fmla="*/ 8365 w 1029286"/>
                <a:gd name="connsiteY22" fmla="*/ 1051106 h 1598888"/>
                <a:gd name="connsiteX23" fmla="*/ 21716 w 1029286"/>
                <a:gd name="connsiteY23" fmla="*/ 592871 h 1598888"/>
                <a:gd name="connsiteX24" fmla="*/ 0 w 1029286"/>
                <a:gd name="connsiteY24" fmla="*/ 534711 h 1598888"/>
                <a:gd name="connsiteX25" fmla="*/ 0 w 1029286"/>
                <a:gd name="connsiteY25" fmla="*/ 509787 h 1598888"/>
                <a:gd name="connsiteX26" fmla="*/ 78554 w 1029286"/>
                <a:gd name="connsiteY26" fmla="*/ 391278 h 1598888"/>
                <a:gd name="connsiteX27" fmla="*/ 91776 w 1029286"/>
                <a:gd name="connsiteY27" fmla="*/ 388607 h 1598888"/>
                <a:gd name="connsiteX28" fmla="*/ 91775 w 1029286"/>
                <a:gd name="connsiteY28" fmla="*/ 385521 h 1598888"/>
                <a:gd name="connsiteX29" fmla="*/ 769018 w 1029286"/>
                <a:gd name="connsiteY29" fmla="*/ 0 h 1598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1029286" h="1598888">
                  <a:moveTo>
                    <a:pt x="769018" y="0"/>
                  </a:moveTo>
                  <a:lnTo>
                    <a:pt x="769018" y="594"/>
                  </a:lnTo>
                  <a:lnTo>
                    <a:pt x="817336" y="10348"/>
                  </a:lnTo>
                  <a:cubicBezTo>
                    <a:pt x="829150" y="15345"/>
                    <a:pt x="840083" y="22018"/>
                    <a:pt x="849837" y="30067"/>
                  </a:cubicBezTo>
                  <a:lnTo>
                    <a:pt x="866469" y="48372"/>
                  </a:lnTo>
                  <a:lnTo>
                    <a:pt x="888674" y="94993"/>
                  </a:lnTo>
                  <a:lnTo>
                    <a:pt x="894743" y="111766"/>
                  </a:lnTo>
                  <a:lnTo>
                    <a:pt x="948842" y="261269"/>
                  </a:lnTo>
                  <a:cubicBezTo>
                    <a:pt x="1001122" y="431278"/>
                    <a:pt x="1029286" y="612036"/>
                    <a:pt x="1029285" y="799444"/>
                  </a:cubicBezTo>
                  <a:cubicBezTo>
                    <a:pt x="1029286" y="986854"/>
                    <a:pt x="1001122" y="1167610"/>
                    <a:pt x="948843" y="1337619"/>
                  </a:cubicBezTo>
                  <a:lnTo>
                    <a:pt x="894743" y="1487122"/>
                  </a:lnTo>
                  <a:lnTo>
                    <a:pt x="888673" y="1503895"/>
                  </a:lnTo>
                  <a:lnTo>
                    <a:pt x="866467" y="1550523"/>
                  </a:lnTo>
                  <a:lnTo>
                    <a:pt x="849838" y="1568823"/>
                  </a:lnTo>
                  <a:cubicBezTo>
                    <a:pt x="840084" y="1576873"/>
                    <a:pt x="829150" y="1583545"/>
                    <a:pt x="817335" y="1588543"/>
                  </a:cubicBezTo>
                  <a:lnTo>
                    <a:pt x="769019" y="1598297"/>
                  </a:lnTo>
                  <a:lnTo>
                    <a:pt x="769018" y="1598888"/>
                  </a:lnTo>
                  <a:lnTo>
                    <a:pt x="91776" y="1213367"/>
                  </a:lnTo>
                  <a:lnTo>
                    <a:pt x="91775" y="1210281"/>
                  </a:lnTo>
                  <a:lnTo>
                    <a:pt x="78554" y="1207612"/>
                  </a:lnTo>
                  <a:cubicBezTo>
                    <a:pt x="32390" y="1188087"/>
                    <a:pt x="0" y="1142377"/>
                    <a:pt x="0" y="1089101"/>
                  </a:cubicBezTo>
                  <a:lnTo>
                    <a:pt x="0" y="1072537"/>
                  </a:lnTo>
                  <a:lnTo>
                    <a:pt x="8365" y="1051106"/>
                  </a:lnTo>
                  <a:cubicBezTo>
                    <a:pt x="58678" y="900169"/>
                    <a:pt x="61366" y="740847"/>
                    <a:pt x="21716" y="592871"/>
                  </a:cubicBezTo>
                  <a:lnTo>
                    <a:pt x="0" y="534711"/>
                  </a:lnTo>
                  <a:lnTo>
                    <a:pt x="0" y="509787"/>
                  </a:lnTo>
                  <a:cubicBezTo>
                    <a:pt x="-1" y="456512"/>
                    <a:pt x="32391" y="410802"/>
                    <a:pt x="78554" y="391278"/>
                  </a:cubicBezTo>
                  <a:lnTo>
                    <a:pt x="91776" y="388607"/>
                  </a:lnTo>
                  <a:lnTo>
                    <a:pt x="91775" y="385521"/>
                  </a:lnTo>
                  <a:lnTo>
                    <a:pt x="76901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innerShdw blurRad="63500" dist="50800" dir="162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85" name="Freeform 12"/>
            <p:cNvSpPr>
              <a:spLocks noEditPoints="1"/>
            </p:cNvSpPr>
            <p:nvPr/>
          </p:nvSpPr>
          <p:spPr bwMode="auto">
            <a:xfrm>
              <a:off x="7117511" y="3713063"/>
              <a:ext cx="536210" cy="444527"/>
            </a:xfrm>
            <a:custGeom>
              <a:avLst/>
              <a:gdLst>
                <a:gd name="T0" fmla="*/ 221 w 242"/>
                <a:gd name="T1" fmla="*/ 0 h 200"/>
                <a:gd name="T2" fmla="*/ 171 w 242"/>
                <a:gd name="T3" fmla="*/ 0 h 200"/>
                <a:gd name="T4" fmla="*/ 135 w 242"/>
                <a:gd name="T5" fmla="*/ 15 h 200"/>
                <a:gd name="T6" fmla="*/ 51 w 242"/>
                <a:gd name="T7" fmla="*/ 99 h 200"/>
                <a:gd name="T8" fmla="*/ 51 w 242"/>
                <a:gd name="T9" fmla="*/ 129 h 200"/>
                <a:gd name="T10" fmla="*/ 113 w 242"/>
                <a:gd name="T11" fmla="*/ 192 h 200"/>
                <a:gd name="T12" fmla="*/ 143 w 242"/>
                <a:gd name="T13" fmla="*/ 192 h 200"/>
                <a:gd name="T14" fmla="*/ 227 w 242"/>
                <a:gd name="T15" fmla="*/ 108 h 200"/>
                <a:gd name="T16" fmla="*/ 242 w 242"/>
                <a:gd name="T17" fmla="*/ 71 h 200"/>
                <a:gd name="T18" fmla="*/ 242 w 242"/>
                <a:gd name="T19" fmla="*/ 22 h 200"/>
                <a:gd name="T20" fmla="*/ 221 w 242"/>
                <a:gd name="T21" fmla="*/ 0 h 200"/>
                <a:gd name="T22" fmla="*/ 192 w 242"/>
                <a:gd name="T23" fmla="*/ 71 h 200"/>
                <a:gd name="T24" fmla="*/ 171 w 242"/>
                <a:gd name="T25" fmla="*/ 50 h 200"/>
                <a:gd name="T26" fmla="*/ 192 w 242"/>
                <a:gd name="T27" fmla="*/ 29 h 200"/>
                <a:gd name="T28" fmla="*/ 214 w 242"/>
                <a:gd name="T29" fmla="*/ 50 h 200"/>
                <a:gd name="T30" fmla="*/ 192 w 242"/>
                <a:gd name="T31" fmla="*/ 71 h 200"/>
                <a:gd name="T32" fmla="*/ 19 w 242"/>
                <a:gd name="T33" fmla="*/ 119 h 200"/>
                <a:gd name="T34" fmla="*/ 95 w 242"/>
                <a:gd name="T35" fmla="*/ 196 h 200"/>
                <a:gd name="T36" fmla="*/ 70 w 242"/>
                <a:gd name="T37" fmla="*/ 192 h 200"/>
                <a:gd name="T38" fmla="*/ 8 w 242"/>
                <a:gd name="T39" fmla="*/ 129 h 200"/>
                <a:gd name="T40" fmla="*/ 8 w 242"/>
                <a:gd name="T41" fmla="*/ 99 h 200"/>
                <a:gd name="T42" fmla="*/ 92 w 242"/>
                <a:gd name="T43" fmla="*/ 15 h 200"/>
                <a:gd name="T44" fmla="*/ 128 w 242"/>
                <a:gd name="T45" fmla="*/ 0 h 200"/>
                <a:gd name="T46" fmla="*/ 19 w 242"/>
                <a:gd name="T47" fmla="*/ 109 h 200"/>
                <a:gd name="T48" fmla="*/ 19 w 242"/>
                <a:gd name="T49" fmla="*/ 119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42" h="200">
                  <a:moveTo>
                    <a:pt x="221" y="0"/>
                  </a:moveTo>
                  <a:cubicBezTo>
                    <a:pt x="171" y="0"/>
                    <a:pt x="171" y="0"/>
                    <a:pt x="171" y="0"/>
                  </a:cubicBezTo>
                  <a:cubicBezTo>
                    <a:pt x="159" y="0"/>
                    <a:pt x="143" y="7"/>
                    <a:pt x="135" y="15"/>
                  </a:cubicBezTo>
                  <a:cubicBezTo>
                    <a:pt x="51" y="99"/>
                    <a:pt x="51" y="99"/>
                    <a:pt x="51" y="99"/>
                  </a:cubicBezTo>
                  <a:cubicBezTo>
                    <a:pt x="42" y="107"/>
                    <a:pt x="42" y="121"/>
                    <a:pt x="51" y="129"/>
                  </a:cubicBezTo>
                  <a:cubicBezTo>
                    <a:pt x="113" y="192"/>
                    <a:pt x="113" y="192"/>
                    <a:pt x="113" y="192"/>
                  </a:cubicBezTo>
                  <a:cubicBezTo>
                    <a:pt x="121" y="200"/>
                    <a:pt x="135" y="200"/>
                    <a:pt x="143" y="192"/>
                  </a:cubicBezTo>
                  <a:cubicBezTo>
                    <a:pt x="227" y="108"/>
                    <a:pt x="227" y="108"/>
                    <a:pt x="227" y="108"/>
                  </a:cubicBezTo>
                  <a:cubicBezTo>
                    <a:pt x="236" y="100"/>
                    <a:pt x="242" y="83"/>
                    <a:pt x="242" y="71"/>
                  </a:cubicBezTo>
                  <a:cubicBezTo>
                    <a:pt x="242" y="22"/>
                    <a:pt x="242" y="22"/>
                    <a:pt x="242" y="22"/>
                  </a:cubicBezTo>
                  <a:cubicBezTo>
                    <a:pt x="242" y="10"/>
                    <a:pt x="233" y="0"/>
                    <a:pt x="221" y="0"/>
                  </a:cubicBezTo>
                  <a:moveTo>
                    <a:pt x="192" y="71"/>
                  </a:moveTo>
                  <a:cubicBezTo>
                    <a:pt x="181" y="71"/>
                    <a:pt x="171" y="62"/>
                    <a:pt x="171" y="50"/>
                  </a:cubicBezTo>
                  <a:cubicBezTo>
                    <a:pt x="171" y="38"/>
                    <a:pt x="181" y="29"/>
                    <a:pt x="192" y="29"/>
                  </a:cubicBezTo>
                  <a:cubicBezTo>
                    <a:pt x="204" y="29"/>
                    <a:pt x="214" y="38"/>
                    <a:pt x="214" y="50"/>
                  </a:cubicBezTo>
                  <a:cubicBezTo>
                    <a:pt x="214" y="62"/>
                    <a:pt x="204" y="71"/>
                    <a:pt x="192" y="71"/>
                  </a:cubicBezTo>
                  <a:moveTo>
                    <a:pt x="19" y="119"/>
                  </a:moveTo>
                  <a:cubicBezTo>
                    <a:pt x="95" y="196"/>
                    <a:pt x="95" y="196"/>
                    <a:pt x="95" y="196"/>
                  </a:cubicBezTo>
                  <a:cubicBezTo>
                    <a:pt x="87" y="200"/>
                    <a:pt x="77" y="199"/>
                    <a:pt x="70" y="192"/>
                  </a:cubicBezTo>
                  <a:cubicBezTo>
                    <a:pt x="8" y="129"/>
                    <a:pt x="8" y="129"/>
                    <a:pt x="8" y="129"/>
                  </a:cubicBezTo>
                  <a:cubicBezTo>
                    <a:pt x="0" y="121"/>
                    <a:pt x="0" y="107"/>
                    <a:pt x="8" y="99"/>
                  </a:cubicBezTo>
                  <a:cubicBezTo>
                    <a:pt x="92" y="15"/>
                    <a:pt x="92" y="15"/>
                    <a:pt x="92" y="15"/>
                  </a:cubicBezTo>
                  <a:cubicBezTo>
                    <a:pt x="100" y="7"/>
                    <a:pt x="116" y="0"/>
                    <a:pt x="128" y="0"/>
                  </a:cubicBezTo>
                  <a:cubicBezTo>
                    <a:pt x="19" y="109"/>
                    <a:pt x="19" y="109"/>
                    <a:pt x="19" y="109"/>
                  </a:cubicBezTo>
                  <a:cubicBezTo>
                    <a:pt x="16" y="112"/>
                    <a:pt x="16" y="117"/>
                    <a:pt x="19" y="119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id-ID" sz="2400"/>
            </a:p>
          </p:txBody>
        </p:sp>
      </p:grpSp>
      <p:sp>
        <p:nvSpPr>
          <p:cNvPr id="108" name="矩形 107"/>
          <p:cNvSpPr>
            <a:spLocks noChangeArrowheads="1"/>
          </p:cNvSpPr>
          <p:nvPr/>
        </p:nvSpPr>
        <p:spPr bwMode="auto">
          <a:xfrm>
            <a:off x="4772570" y="418828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b="1" dirty="0">
              <a:solidFill>
                <a:schemeClr val="accent1"/>
              </a:solidFill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09" name="矩形 108"/>
          <p:cNvSpPr/>
          <p:nvPr/>
        </p:nvSpPr>
        <p:spPr>
          <a:xfrm>
            <a:off x="4669969" y="895240"/>
            <a:ext cx="28520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dirty="0">
                <a:solidFill>
                  <a:schemeClr val="accent1"/>
                </a:solidFill>
              </a:rPr>
              <a:t>Click here to add your title</a:t>
            </a:r>
          </a:p>
        </p:txBody>
      </p:sp>
    </p:spTree>
  </p:cSld>
  <p:clrMapOvr>
    <a:masterClrMapping/>
  </p:clrMapOvr>
  <p:transition spd="slow">
    <p:push dir="r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10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" dur="500"/>
                                            <p:tgtEl>
                                              <p:spTgt spid="10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2" presetID="2" presetClass="entr" presetSubtype="9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40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40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40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40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2" presetClass="entr" presetSubtype="1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400" fill="hold"/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400" fill="hold"/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2" presetClass="entr" presetSubtype="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40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40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8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0" dur="40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1" dur="40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2" presetClass="entr" presetSubtype="3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" dur="400" fill="hold"/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5" dur="400" fill="hold"/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49" presetClass="entr" presetSubtype="0" decel="10000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49" presetClass="entr" presetSubtype="0" decel="10000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49" presetID="2" presetClass="entr" presetSubtype="8" fill="hold" grpId="0" nodeType="afterEffect" p14:presetBounceEnd="5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51" dur="45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52" dur="45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8" fill="hold" nodeType="withEffect" p14:presetBounceEnd="5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55" dur="4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56" dur="4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8" fill="hold" grpId="0" nodeType="withEffect" p14:presetBounceEnd="5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59" dur="45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60" dur="45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62" presetID="2" presetClass="entr" presetSubtype="8" fill="hold" grpId="0" nodeType="afterEffect" p14:presetBounceEnd="5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64" dur="45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65" dur="45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6" presetID="2" presetClass="entr" presetSubtype="8" fill="hold" grpId="0" nodeType="withEffect" p14:presetBounceEnd="5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68" dur="45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69" dur="45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0" presetID="2" presetClass="entr" presetSubtype="8" fill="hold" nodeType="withEffect" p14:presetBounceEnd="5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72" dur="4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73" dur="4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75" presetID="2" presetClass="entr" presetSubtype="8" fill="hold" grpId="0" nodeType="afterEffect" p14:presetBounceEnd="5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77" dur="45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78" dur="45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9" presetID="2" presetClass="entr" presetSubtype="8" fill="hold" grpId="0" nodeType="withEffect" p14:presetBounceEnd="5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81" dur="45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82" dur="45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3" presetID="2" presetClass="entr" presetSubtype="8" fill="hold" nodeType="withEffect" p14:presetBounceEnd="5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85" dur="4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86" dur="4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7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88" presetID="2" presetClass="entr" presetSubtype="2" fill="hold" grpId="0" nodeType="afterEffect" p14:presetBounceEnd="5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90" dur="45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91" dur="45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2" presetID="2" presetClass="entr" presetSubtype="2" fill="hold" grpId="0" nodeType="withEffect" p14:presetBounceEnd="5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94" dur="45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95" dur="45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6" presetID="2" presetClass="entr" presetSubtype="2" fill="hold" nodeType="withEffect" p14:presetBounceEnd="5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98" dur="4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99" dur="4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0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101" presetID="2" presetClass="entr" presetSubtype="2" fill="hold" grpId="0" nodeType="afterEffect" p14:presetBounceEnd="5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103" dur="45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104" dur="45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5" presetID="2" presetClass="entr" presetSubtype="2" fill="hold" grpId="0" nodeType="withEffect" p14:presetBounceEnd="5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107" dur="45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108" dur="45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9" presetID="2" presetClass="entr" presetSubtype="2" fill="hold" nodeType="withEffect" p14:presetBounceEnd="5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111" dur="4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112" dur="4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3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114" presetID="2" presetClass="entr" presetSubtype="2" fill="hold" grpId="0" nodeType="afterEffect" p14:presetBounceEnd="5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116" dur="45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117" dur="45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8" presetID="2" presetClass="entr" presetSubtype="2" fill="hold" grpId="0" nodeType="withEffect" p14:presetBounceEnd="5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120" dur="45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121" dur="45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2" presetID="2" presetClass="entr" presetSubtype="2" fill="hold" nodeType="withEffect" p14:presetBounceEnd="5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124" dur="4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125" dur="4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1" grpId="0"/>
          <p:bldP spid="52" grpId="0"/>
          <p:bldP spid="86" grpId="0"/>
          <p:bldP spid="87" grpId="0"/>
          <p:bldP spid="88" grpId="0"/>
          <p:bldP spid="89" grpId="0"/>
          <p:bldP spid="90" grpId="0"/>
          <p:bldP spid="91" grpId="0"/>
          <p:bldP spid="92" grpId="0"/>
          <p:bldP spid="93" grpId="0"/>
          <p:bldP spid="94" grpId="0"/>
          <p:bldP spid="95" grpId="0"/>
          <p:bldP spid="2" grpId="0" animBg="1"/>
          <p:bldP spid="49" grpId="0"/>
          <p:bldP spid="108" grpId="0"/>
          <p:bldP spid="109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10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" dur="500"/>
                                            <p:tgtEl>
                                              <p:spTgt spid="10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2" presetID="2" presetClass="entr" presetSubtype="9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40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40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40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40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2" presetClass="entr" presetSubtype="1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400" fill="hold"/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400" fill="hold"/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2" presetClass="entr" presetSubtype="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40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40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8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0" dur="40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1" dur="40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2" presetClass="entr" presetSubtype="3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" dur="400" fill="hold"/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5" dur="400" fill="hold"/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49" presetClass="entr" presetSubtype="0" decel="10000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49" presetClass="entr" presetSubtype="0" decel="10000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49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45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45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4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4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45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45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62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4" dur="45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5" dur="45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6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8" dur="45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9" dur="45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0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2" dur="4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3" dur="4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75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7" dur="45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8" dur="45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9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1" dur="45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2" dur="45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3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5" dur="4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6" dur="4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7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88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0" dur="45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1" dur="45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2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4" dur="45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5" dur="45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6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8" dur="4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9" dur="4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0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101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3" dur="45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4" dur="45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5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7" dur="45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8" dur="45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9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1" dur="4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2" dur="4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3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114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6" dur="45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7" dur="45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8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0" dur="45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1" dur="45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2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4" dur="4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5" dur="4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1" grpId="0"/>
          <p:bldP spid="52" grpId="0"/>
          <p:bldP spid="86" grpId="0"/>
          <p:bldP spid="87" grpId="0"/>
          <p:bldP spid="88" grpId="0"/>
          <p:bldP spid="89" grpId="0"/>
          <p:bldP spid="90" grpId="0"/>
          <p:bldP spid="91" grpId="0"/>
          <p:bldP spid="92" grpId="0"/>
          <p:bldP spid="93" grpId="0"/>
          <p:bldP spid="94" grpId="0"/>
          <p:bldP spid="95" grpId="0"/>
          <p:bldP spid="2" grpId="0" animBg="1"/>
          <p:bldP spid="49" grpId="0"/>
          <p:bldP spid="108" grpId="0"/>
          <p:bldP spid="109" grpId="0"/>
        </p:bldLst>
      </p:timing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任意多边形 18"/>
          <p:cNvSpPr/>
          <p:nvPr/>
        </p:nvSpPr>
        <p:spPr>
          <a:xfrm>
            <a:off x="4987634" y="2152274"/>
            <a:ext cx="6202262" cy="1367754"/>
          </a:xfrm>
          <a:custGeom>
            <a:avLst/>
            <a:gdLst>
              <a:gd name="connsiteX0" fmla="*/ 5620256 w 6202262"/>
              <a:gd name="connsiteY0" fmla="*/ 0 h 1367754"/>
              <a:gd name="connsiteX1" fmla="*/ 6202262 w 6202262"/>
              <a:gd name="connsiteY1" fmla="*/ 431685 h 1367754"/>
              <a:gd name="connsiteX2" fmla="*/ 5620256 w 6202262"/>
              <a:gd name="connsiteY2" fmla="*/ 863370 h 1367754"/>
              <a:gd name="connsiteX3" fmla="*/ 5620256 w 6202262"/>
              <a:gd name="connsiteY3" fmla="*/ 657685 h 1367754"/>
              <a:gd name="connsiteX4" fmla="*/ 568798 w 6202262"/>
              <a:gd name="connsiteY4" fmla="*/ 657685 h 1367754"/>
              <a:gd name="connsiteX5" fmla="*/ 527201 w 6202262"/>
              <a:gd name="connsiteY5" fmla="*/ 666356 h 1367754"/>
              <a:gd name="connsiteX6" fmla="*/ 449729 w 6202262"/>
              <a:gd name="connsiteY6" fmla="*/ 787044 h 1367754"/>
              <a:gd name="connsiteX7" fmla="*/ 527201 w 6202262"/>
              <a:gd name="connsiteY7" fmla="*/ 907732 h 1367754"/>
              <a:gd name="connsiteX8" fmla="*/ 571911 w 6202262"/>
              <a:gd name="connsiteY8" fmla="*/ 917053 h 1367754"/>
              <a:gd name="connsiteX9" fmla="*/ 2975267 w 6202262"/>
              <a:gd name="connsiteY9" fmla="*/ 917053 h 1367754"/>
              <a:gd name="connsiteX10" fmla="*/ 2975267 w 6202262"/>
              <a:gd name="connsiteY10" fmla="*/ 1367754 h 1367754"/>
              <a:gd name="connsiteX11" fmla="*/ 563771 w 6202262"/>
              <a:gd name="connsiteY11" fmla="*/ 1367754 h 1367754"/>
              <a:gd name="connsiteX12" fmla="*/ 563771 w 6202262"/>
              <a:gd name="connsiteY12" fmla="*/ 1366454 h 1367754"/>
              <a:gd name="connsiteX13" fmla="*/ 460375 w 6202262"/>
              <a:gd name="connsiteY13" fmla="*/ 1355956 h 1367754"/>
              <a:gd name="connsiteX14" fmla="*/ 0 w 6202262"/>
              <a:gd name="connsiteY14" fmla="*/ 787044 h 1367754"/>
              <a:gd name="connsiteX15" fmla="*/ 460375 w 6202262"/>
              <a:gd name="connsiteY15" fmla="*/ 218133 h 1367754"/>
              <a:gd name="connsiteX16" fmla="*/ 563770 w 6202262"/>
              <a:gd name="connsiteY16" fmla="*/ 207636 h 1367754"/>
              <a:gd name="connsiteX17" fmla="*/ 563770 w 6202262"/>
              <a:gd name="connsiteY17" fmla="*/ 205685 h 1367754"/>
              <a:gd name="connsiteX18" fmla="*/ 5620256 w 6202262"/>
              <a:gd name="connsiteY18" fmla="*/ 205685 h 13677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6202262" h="1367754">
                <a:moveTo>
                  <a:pt x="5620256" y="0"/>
                </a:moveTo>
                <a:lnTo>
                  <a:pt x="6202262" y="431685"/>
                </a:lnTo>
                <a:lnTo>
                  <a:pt x="5620256" y="863370"/>
                </a:lnTo>
                <a:lnTo>
                  <a:pt x="5620256" y="657685"/>
                </a:lnTo>
                <a:lnTo>
                  <a:pt x="568798" y="657685"/>
                </a:lnTo>
                <a:lnTo>
                  <a:pt x="527201" y="666356"/>
                </a:lnTo>
                <a:cubicBezTo>
                  <a:pt x="481674" y="686240"/>
                  <a:pt x="449729" y="732790"/>
                  <a:pt x="449729" y="787044"/>
                </a:cubicBezTo>
                <a:cubicBezTo>
                  <a:pt x="449729" y="841299"/>
                  <a:pt x="481674" y="887848"/>
                  <a:pt x="527201" y="907732"/>
                </a:cubicBezTo>
                <a:lnTo>
                  <a:pt x="571911" y="917053"/>
                </a:lnTo>
                <a:lnTo>
                  <a:pt x="2975267" y="917053"/>
                </a:lnTo>
                <a:lnTo>
                  <a:pt x="2975267" y="1367754"/>
                </a:lnTo>
                <a:lnTo>
                  <a:pt x="563771" y="1367754"/>
                </a:lnTo>
                <a:lnTo>
                  <a:pt x="563771" y="1366454"/>
                </a:lnTo>
                <a:lnTo>
                  <a:pt x="460375" y="1355956"/>
                </a:lnTo>
                <a:cubicBezTo>
                  <a:pt x="197639" y="1301807"/>
                  <a:pt x="0" y="1067672"/>
                  <a:pt x="0" y="787044"/>
                </a:cubicBezTo>
                <a:cubicBezTo>
                  <a:pt x="0" y="506417"/>
                  <a:pt x="197640" y="272282"/>
                  <a:pt x="460375" y="218133"/>
                </a:cubicBezTo>
                <a:lnTo>
                  <a:pt x="563770" y="207636"/>
                </a:lnTo>
                <a:lnTo>
                  <a:pt x="563770" y="205685"/>
                </a:lnTo>
                <a:lnTo>
                  <a:pt x="5620256" y="20568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innerShdw blurRad="63500" dist="50800" dir="198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8" name="任意多边形 17"/>
          <p:cNvSpPr/>
          <p:nvPr/>
        </p:nvSpPr>
        <p:spPr>
          <a:xfrm flipH="1">
            <a:off x="6607700" y="2862574"/>
            <a:ext cx="2975266" cy="1367641"/>
          </a:xfrm>
          <a:custGeom>
            <a:avLst/>
            <a:gdLst>
              <a:gd name="connsiteX0" fmla="*/ 1450497 w 2975266"/>
              <a:gd name="connsiteY0" fmla="*/ 0 h 1367641"/>
              <a:gd name="connsiteX1" fmla="*/ 1450497 w 2975266"/>
              <a:gd name="connsiteY1" fmla="*/ 205685 h 1367641"/>
              <a:gd name="connsiteX2" fmla="*/ 563770 w 2975266"/>
              <a:gd name="connsiteY2" fmla="*/ 205685 h 1367641"/>
              <a:gd name="connsiteX3" fmla="*/ 563770 w 2975266"/>
              <a:gd name="connsiteY3" fmla="*/ 207523 h 1367641"/>
              <a:gd name="connsiteX4" fmla="*/ 460376 w 2975266"/>
              <a:gd name="connsiteY4" fmla="*/ 218020 h 1367641"/>
              <a:gd name="connsiteX5" fmla="*/ 0 w 2975266"/>
              <a:gd name="connsiteY5" fmla="*/ 786931 h 1367641"/>
              <a:gd name="connsiteX6" fmla="*/ 460376 w 2975266"/>
              <a:gd name="connsiteY6" fmla="*/ 1355843 h 1367641"/>
              <a:gd name="connsiteX7" fmla="*/ 563770 w 2975266"/>
              <a:gd name="connsiteY7" fmla="*/ 1366340 h 1367641"/>
              <a:gd name="connsiteX8" fmla="*/ 563770 w 2975266"/>
              <a:gd name="connsiteY8" fmla="*/ 1367641 h 1367641"/>
              <a:gd name="connsiteX9" fmla="*/ 2975266 w 2975266"/>
              <a:gd name="connsiteY9" fmla="*/ 1367641 h 1367641"/>
              <a:gd name="connsiteX10" fmla="*/ 2975266 w 2975266"/>
              <a:gd name="connsiteY10" fmla="*/ 916940 h 1367641"/>
              <a:gd name="connsiteX11" fmla="*/ 571911 w 2975266"/>
              <a:gd name="connsiteY11" fmla="*/ 916940 h 1367641"/>
              <a:gd name="connsiteX12" fmla="*/ 527201 w 2975266"/>
              <a:gd name="connsiteY12" fmla="*/ 907619 h 1367641"/>
              <a:gd name="connsiteX13" fmla="*/ 449730 w 2975266"/>
              <a:gd name="connsiteY13" fmla="*/ 786931 h 1367641"/>
              <a:gd name="connsiteX14" fmla="*/ 527201 w 2975266"/>
              <a:gd name="connsiteY14" fmla="*/ 666244 h 1367641"/>
              <a:gd name="connsiteX15" fmla="*/ 568256 w 2975266"/>
              <a:gd name="connsiteY15" fmla="*/ 657685 h 1367641"/>
              <a:gd name="connsiteX16" fmla="*/ 1450497 w 2975266"/>
              <a:gd name="connsiteY16" fmla="*/ 657685 h 1367641"/>
              <a:gd name="connsiteX17" fmla="*/ 1450497 w 2975266"/>
              <a:gd name="connsiteY17" fmla="*/ 863370 h 1367641"/>
              <a:gd name="connsiteX18" fmla="*/ 2032503 w 2975266"/>
              <a:gd name="connsiteY18" fmla="*/ 431685 h 13676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975266" h="1367641">
                <a:moveTo>
                  <a:pt x="1450497" y="0"/>
                </a:moveTo>
                <a:lnTo>
                  <a:pt x="1450497" y="205685"/>
                </a:lnTo>
                <a:lnTo>
                  <a:pt x="563770" y="205685"/>
                </a:lnTo>
                <a:lnTo>
                  <a:pt x="563770" y="207523"/>
                </a:lnTo>
                <a:lnTo>
                  <a:pt x="460376" y="218020"/>
                </a:lnTo>
                <a:cubicBezTo>
                  <a:pt x="197640" y="272169"/>
                  <a:pt x="0" y="506304"/>
                  <a:pt x="0" y="786931"/>
                </a:cubicBezTo>
                <a:cubicBezTo>
                  <a:pt x="0" y="1067559"/>
                  <a:pt x="197640" y="1301694"/>
                  <a:pt x="460376" y="1355843"/>
                </a:cubicBezTo>
                <a:lnTo>
                  <a:pt x="563770" y="1366340"/>
                </a:lnTo>
                <a:lnTo>
                  <a:pt x="563770" y="1367641"/>
                </a:lnTo>
                <a:lnTo>
                  <a:pt x="2975266" y="1367641"/>
                </a:lnTo>
                <a:lnTo>
                  <a:pt x="2975266" y="916940"/>
                </a:lnTo>
                <a:lnTo>
                  <a:pt x="571911" y="916940"/>
                </a:lnTo>
                <a:lnTo>
                  <a:pt x="527201" y="907619"/>
                </a:lnTo>
                <a:cubicBezTo>
                  <a:pt x="481674" y="887735"/>
                  <a:pt x="449730" y="841186"/>
                  <a:pt x="449730" y="786931"/>
                </a:cubicBezTo>
                <a:cubicBezTo>
                  <a:pt x="449730" y="732677"/>
                  <a:pt x="481674" y="686127"/>
                  <a:pt x="527201" y="666244"/>
                </a:cubicBezTo>
                <a:lnTo>
                  <a:pt x="568256" y="657685"/>
                </a:lnTo>
                <a:lnTo>
                  <a:pt x="1450497" y="657685"/>
                </a:lnTo>
                <a:lnTo>
                  <a:pt x="1450497" y="863370"/>
                </a:lnTo>
                <a:lnTo>
                  <a:pt x="2032503" y="431685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ffectLst>
            <a:innerShdw blurRad="63500" dist="50800" dir="138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7" name="任意多边形 16"/>
          <p:cNvSpPr/>
          <p:nvPr/>
        </p:nvSpPr>
        <p:spPr>
          <a:xfrm>
            <a:off x="4987634" y="3572646"/>
            <a:ext cx="2975267" cy="1367754"/>
          </a:xfrm>
          <a:custGeom>
            <a:avLst/>
            <a:gdLst>
              <a:gd name="connsiteX0" fmla="*/ 1450498 w 2975267"/>
              <a:gd name="connsiteY0" fmla="*/ 0 h 1367754"/>
              <a:gd name="connsiteX1" fmla="*/ 2032504 w 2975267"/>
              <a:gd name="connsiteY1" fmla="*/ 431685 h 1367754"/>
              <a:gd name="connsiteX2" fmla="*/ 1450498 w 2975267"/>
              <a:gd name="connsiteY2" fmla="*/ 863370 h 1367754"/>
              <a:gd name="connsiteX3" fmla="*/ 1450498 w 2975267"/>
              <a:gd name="connsiteY3" fmla="*/ 657685 h 1367754"/>
              <a:gd name="connsiteX4" fmla="*/ 568798 w 2975267"/>
              <a:gd name="connsiteY4" fmla="*/ 657685 h 1367754"/>
              <a:gd name="connsiteX5" fmla="*/ 527201 w 2975267"/>
              <a:gd name="connsiteY5" fmla="*/ 666356 h 1367754"/>
              <a:gd name="connsiteX6" fmla="*/ 449729 w 2975267"/>
              <a:gd name="connsiteY6" fmla="*/ 787044 h 1367754"/>
              <a:gd name="connsiteX7" fmla="*/ 527201 w 2975267"/>
              <a:gd name="connsiteY7" fmla="*/ 907732 h 1367754"/>
              <a:gd name="connsiteX8" fmla="*/ 571911 w 2975267"/>
              <a:gd name="connsiteY8" fmla="*/ 917053 h 1367754"/>
              <a:gd name="connsiteX9" fmla="*/ 2975267 w 2975267"/>
              <a:gd name="connsiteY9" fmla="*/ 917053 h 1367754"/>
              <a:gd name="connsiteX10" fmla="*/ 2975267 w 2975267"/>
              <a:gd name="connsiteY10" fmla="*/ 1367754 h 1367754"/>
              <a:gd name="connsiteX11" fmla="*/ 563770 w 2975267"/>
              <a:gd name="connsiteY11" fmla="*/ 1367754 h 1367754"/>
              <a:gd name="connsiteX12" fmla="*/ 563770 w 2975267"/>
              <a:gd name="connsiteY12" fmla="*/ 1366454 h 1367754"/>
              <a:gd name="connsiteX13" fmla="*/ 460375 w 2975267"/>
              <a:gd name="connsiteY13" fmla="*/ 1355956 h 1367754"/>
              <a:gd name="connsiteX14" fmla="*/ 0 w 2975267"/>
              <a:gd name="connsiteY14" fmla="*/ 787044 h 1367754"/>
              <a:gd name="connsiteX15" fmla="*/ 460375 w 2975267"/>
              <a:gd name="connsiteY15" fmla="*/ 218133 h 1367754"/>
              <a:gd name="connsiteX16" fmla="*/ 563770 w 2975267"/>
              <a:gd name="connsiteY16" fmla="*/ 207636 h 1367754"/>
              <a:gd name="connsiteX17" fmla="*/ 563770 w 2975267"/>
              <a:gd name="connsiteY17" fmla="*/ 205685 h 1367754"/>
              <a:gd name="connsiteX18" fmla="*/ 1450498 w 2975267"/>
              <a:gd name="connsiteY18" fmla="*/ 205685 h 13677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975267" h="1367754">
                <a:moveTo>
                  <a:pt x="1450498" y="0"/>
                </a:moveTo>
                <a:lnTo>
                  <a:pt x="2032504" y="431685"/>
                </a:lnTo>
                <a:lnTo>
                  <a:pt x="1450498" y="863370"/>
                </a:lnTo>
                <a:lnTo>
                  <a:pt x="1450498" y="657685"/>
                </a:lnTo>
                <a:lnTo>
                  <a:pt x="568798" y="657685"/>
                </a:lnTo>
                <a:lnTo>
                  <a:pt x="527201" y="666356"/>
                </a:lnTo>
                <a:cubicBezTo>
                  <a:pt x="481674" y="686240"/>
                  <a:pt x="449729" y="732790"/>
                  <a:pt x="449729" y="787044"/>
                </a:cubicBezTo>
                <a:cubicBezTo>
                  <a:pt x="449729" y="841299"/>
                  <a:pt x="481674" y="887848"/>
                  <a:pt x="527201" y="907732"/>
                </a:cubicBezTo>
                <a:lnTo>
                  <a:pt x="571911" y="917053"/>
                </a:lnTo>
                <a:lnTo>
                  <a:pt x="2975267" y="917053"/>
                </a:lnTo>
                <a:lnTo>
                  <a:pt x="2975267" y="1367754"/>
                </a:lnTo>
                <a:lnTo>
                  <a:pt x="563770" y="1367754"/>
                </a:lnTo>
                <a:lnTo>
                  <a:pt x="563770" y="1366454"/>
                </a:lnTo>
                <a:lnTo>
                  <a:pt x="460375" y="1355956"/>
                </a:lnTo>
                <a:cubicBezTo>
                  <a:pt x="197639" y="1301807"/>
                  <a:pt x="0" y="1067672"/>
                  <a:pt x="0" y="787044"/>
                </a:cubicBezTo>
                <a:cubicBezTo>
                  <a:pt x="0" y="506417"/>
                  <a:pt x="197639" y="272282"/>
                  <a:pt x="460375" y="218133"/>
                </a:cubicBezTo>
                <a:lnTo>
                  <a:pt x="563770" y="207636"/>
                </a:lnTo>
                <a:lnTo>
                  <a:pt x="563770" y="205685"/>
                </a:lnTo>
                <a:lnTo>
                  <a:pt x="1450498" y="20568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innerShdw blurRad="63500" dist="50800" dir="198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6" name="任意多边形 15"/>
          <p:cNvSpPr/>
          <p:nvPr/>
        </p:nvSpPr>
        <p:spPr>
          <a:xfrm flipH="1">
            <a:off x="6607700" y="4282832"/>
            <a:ext cx="2975266" cy="1367754"/>
          </a:xfrm>
          <a:custGeom>
            <a:avLst/>
            <a:gdLst>
              <a:gd name="connsiteX0" fmla="*/ 1450497 w 2975266"/>
              <a:gd name="connsiteY0" fmla="*/ 0 h 1367754"/>
              <a:gd name="connsiteX1" fmla="*/ 1450497 w 2975266"/>
              <a:gd name="connsiteY1" fmla="*/ 205685 h 1367754"/>
              <a:gd name="connsiteX2" fmla="*/ 563770 w 2975266"/>
              <a:gd name="connsiteY2" fmla="*/ 205685 h 1367754"/>
              <a:gd name="connsiteX3" fmla="*/ 563770 w 2975266"/>
              <a:gd name="connsiteY3" fmla="*/ 207636 h 1367754"/>
              <a:gd name="connsiteX4" fmla="*/ 460376 w 2975266"/>
              <a:gd name="connsiteY4" fmla="*/ 218133 h 1367754"/>
              <a:gd name="connsiteX5" fmla="*/ 0 w 2975266"/>
              <a:gd name="connsiteY5" fmla="*/ 787044 h 1367754"/>
              <a:gd name="connsiteX6" fmla="*/ 460376 w 2975266"/>
              <a:gd name="connsiteY6" fmla="*/ 1355956 h 1367754"/>
              <a:gd name="connsiteX7" fmla="*/ 563770 w 2975266"/>
              <a:gd name="connsiteY7" fmla="*/ 1366454 h 1367754"/>
              <a:gd name="connsiteX8" fmla="*/ 563770 w 2975266"/>
              <a:gd name="connsiteY8" fmla="*/ 1367754 h 1367754"/>
              <a:gd name="connsiteX9" fmla="*/ 2975266 w 2975266"/>
              <a:gd name="connsiteY9" fmla="*/ 1367754 h 1367754"/>
              <a:gd name="connsiteX10" fmla="*/ 2975266 w 2975266"/>
              <a:gd name="connsiteY10" fmla="*/ 917053 h 1367754"/>
              <a:gd name="connsiteX11" fmla="*/ 571911 w 2975266"/>
              <a:gd name="connsiteY11" fmla="*/ 917053 h 1367754"/>
              <a:gd name="connsiteX12" fmla="*/ 527201 w 2975266"/>
              <a:gd name="connsiteY12" fmla="*/ 907732 h 1367754"/>
              <a:gd name="connsiteX13" fmla="*/ 449730 w 2975266"/>
              <a:gd name="connsiteY13" fmla="*/ 787044 h 1367754"/>
              <a:gd name="connsiteX14" fmla="*/ 527201 w 2975266"/>
              <a:gd name="connsiteY14" fmla="*/ 666356 h 1367754"/>
              <a:gd name="connsiteX15" fmla="*/ 568798 w 2975266"/>
              <a:gd name="connsiteY15" fmla="*/ 657685 h 1367754"/>
              <a:gd name="connsiteX16" fmla="*/ 1450497 w 2975266"/>
              <a:gd name="connsiteY16" fmla="*/ 657685 h 1367754"/>
              <a:gd name="connsiteX17" fmla="*/ 1450497 w 2975266"/>
              <a:gd name="connsiteY17" fmla="*/ 863370 h 1367754"/>
              <a:gd name="connsiteX18" fmla="*/ 2032503 w 2975266"/>
              <a:gd name="connsiteY18" fmla="*/ 431685 h 13677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975266" h="1367754">
                <a:moveTo>
                  <a:pt x="1450497" y="0"/>
                </a:moveTo>
                <a:lnTo>
                  <a:pt x="1450497" y="205685"/>
                </a:lnTo>
                <a:lnTo>
                  <a:pt x="563770" y="205685"/>
                </a:lnTo>
                <a:lnTo>
                  <a:pt x="563770" y="207636"/>
                </a:lnTo>
                <a:lnTo>
                  <a:pt x="460376" y="218133"/>
                </a:lnTo>
                <a:cubicBezTo>
                  <a:pt x="197640" y="272282"/>
                  <a:pt x="0" y="506417"/>
                  <a:pt x="0" y="787044"/>
                </a:cubicBezTo>
                <a:cubicBezTo>
                  <a:pt x="0" y="1067672"/>
                  <a:pt x="197640" y="1301807"/>
                  <a:pt x="460376" y="1355956"/>
                </a:cubicBezTo>
                <a:lnTo>
                  <a:pt x="563770" y="1366454"/>
                </a:lnTo>
                <a:lnTo>
                  <a:pt x="563770" y="1367754"/>
                </a:lnTo>
                <a:lnTo>
                  <a:pt x="2975266" y="1367754"/>
                </a:lnTo>
                <a:lnTo>
                  <a:pt x="2975266" y="917053"/>
                </a:lnTo>
                <a:lnTo>
                  <a:pt x="571911" y="917053"/>
                </a:lnTo>
                <a:lnTo>
                  <a:pt x="527201" y="907732"/>
                </a:lnTo>
                <a:cubicBezTo>
                  <a:pt x="481674" y="887848"/>
                  <a:pt x="449730" y="841299"/>
                  <a:pt x="449730" y="787044"/>
                </a:cubicBezTo>
                <a:cubicBezTo>
                  <a:pt x="449730" y="732790"/>
                  <a:pt x="481674" y="686240"/>
                  <a:pt x="527201" y="666356"/>
                </a:cubicBezTo>
                <a:lnTo>
                  <a:pt x="568798" y="657685"/>
                </a:lnTo>
                <a:lnTo>
                  <a:pt x="1450497" y="657685"/>
                </a:lnTo>
                <a:lnTo>
                  <a:pt x="1450497" y="863370"/>
                </a:lnTo>
                <a:lnTo>
                  <a:pt x="2032503" y="431685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ffectLst>
            <a:innerShdw blurRad="63500" dist="50800" dir="138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4" name="右箭头 13"/>
          <p:cNvSpPr/>
          <p:nvPr/>
        </p:nvSpPr>
        <p:spPr>
          <a:xfrm>
            <a:off x="-112295" y="4994084"/>
            <a:ext cx="7086227" cy="863370"/>
          </a:xfrm>
          <a:prstGeom prst="rightArrow">
            <a:avLst>
              <a:gd name="adj1" fmla="val 52353"/>
              <a:gd name="adj2" fmla="val 67411"/>
            </a:avLst>
          </a:prstGeom>
          <a:solidFill>
            <a:schemeClr val="accent1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>
            <a:off x="3636413" y="5221283"/>
            <a:ext cx="2419183" cy="430879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r"/>
            <a:r>
              <a:rPr lang="zh-CN" altLang="en-US" sz="2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sz="2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2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矩形 47"/>
          <p:cNvSpPr>
            <a:spLocks noChangeArrowheads="1"/>
          </p:cNvSpPr>
          <p:nvPr/>
        </p:nvSpPr>
        <p:spPr bwMode="auto">
          <a:xfrm>
            <a:off x="2743200" y="5698712"/>
            <a:ext cx="3282917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7965807" y="4512734"/>
            <a:ext cx="2419183" cy="400101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矩形 47"/>
          <p:cNvSpPr>
            <a:spLocks noChangeArrowheads="1"/>
          </p:cNvSpPr>
          <p:nvPr/>
        </p:nvSpPr>
        <p:spPr bwMode="auto">
          <a:xfrm>
            <a:off x="9614793" y="4545055"/>
            <a:ext cx="1982523" cy="8459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4188517" y="3808415"/>
            <a:ext cx="2419183" cy="400101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r"/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矩形 47"/>
          <p:cNvSpPr>
            <a:spLocks noChangeArrowheads="1"/>
          </p:cNvSpPr>
          <p:nvPr/>
        </p:nvSpPr>
        <p:spPr bwMode="auto">
          <a:xfrm>
            <a:off x="2973284" y="3853260"/>
            <a:ext cx="1982523" cy="8459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7965807" y="3086427"/>
            <a:ext cx="2419183" cy="400101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矩形 47"/>
          <p:cNvSpPr>
            <a:spLocks noChangeArrowheads="1"/>
          </p:cNvSpPr>
          <p:nvPr/>
        </p:nvSpPr>
        <p:spPr bwMode="auto">
          <a:xfrm>
            <a:off x="9614793" y="3118748"/>
            <a:ext cx="1982523" cy="8459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7936067" y="2370935"/>
            <a:ext cx="2419183" cy="400101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r"/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矩形 47"/>
          <p:cNvSpPr>
            <a:spLocks noChangeArrowheads="1"/>
          </p:cNvSpPr>
          <p:nvPr/>
        </p:nvSpPr>
        <p:spPr bwMode="auto">
          <a:xfrm>
            <a:off x="7283117" y="1676897"/>
            <a:ext cx="3072134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33" name="TextBox 59"/>
          <p:cNvSpPr txBox="1">
            <a:spLocks noChangeArrowheads="1"/>
          </p:cNvSpPr>
          <p:nvPr/>
        </p:nvSpPr>
        <p:spPr bwMode="auto">
          <a:xfrm flipH="1">
            <a:off x="1600349" y="1533239"/>
            <a:ext cx="2784309" cy="43088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1219200">
              <a:defRPr/>
            </a:pPr>
            <a:r>
              <a:rPr lang="zh-CN" altLang="en-US" sz="2200" b="1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添加关键词</a:t>
            </a:r>
            <a:endParaRPr lang="en-US" altLang="ko-KR" sz="2200" kern="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矩形 17"/>
          <p:cNvSpPr>
            <a:spLocks noChangeArrowheads="1"/>
          </p:cNvSpPr>
          <p:nvPr/>
        </p:nvSpPr>
        <p:spPr bwMode="auto">
          <a:xfrm>
            <a:off x="1600349" y="1917282"/>
            <a:ext cx="3106122" cy="1384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在此录入上述图片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说明，在此录入上述图片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说明，在此录入上述图片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说明，在此录入上述图片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说明，在此录入上述图片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的描述说明。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1190923" y="1613277"/>
            <a:ext cx="304005" cy="304005"/>
            <a:chOff x="6056956" y="3167604"/>
            <a:chExt cx="409123" cy="409123"/>
          </a:xfrm>
        </p:grpSpPr>
        <p:sp>
          <p:nvSpPr>
            <p:cNvPr id="39" name="Freeform 34"/>
            <p:cNvSpPr/>
            <p:nvPr/>
          </p:nvSpPr>
          <p:spPr bwMode="auto">
            <a:xfrm>
              <a:off x="6056956" y="3167604"/>
              <a:ext cx="409123" cy="409123"/>
            </a:xfrm>
            <a:prstGeom prst="ellipse">
              <a:avLst/>
            </a:prstGeom>
            <a:gradFill rotWithShape="1">
              <a:gsLst>
                <a:gs pos="66000">
                  <a:srgbClr val="ECECEC"/>
                </a:gs>
                <a:gs pos="100000">
                  <a:srgbClr val="F7F7F7"/>
                </a:gs>
                <a:gs pos="7000">
                  <a:srgbClr val="BEBEBE"/>
                </a:gs>
              </a:gsLst>
              <a:lin ang="7800000" scaled="0"/>
            </a:gradFill>
            <a:ln w="25400">
              <a:gradFill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7800000" scaled="0"/>
              </a:gradFill>
            </a:ln>
            <a:effectLst>
              <a:outerShdw blurRad="203200" dist="127000" dir="7200000" sx="102000" sy="102000" algn="ctr" rotWithShape="0">
                <a:schemeClr val="tx1">
                  <a:lumMod val="90000"/>
                  <a:lumOff val="10000"/>
                  <a:alpha val="40000"/>
                </a:schemeClr>
              </a:outerShdw>
            </a:effectLst>
          </p:spPr>
          <p:txBody>
            <a:bodyPr wrap="none" anchor="ctr"/>
            <a:lstStyle/>
            <a:p>
              <a:pPr latinLnBrk="1"/>
              <a:endParaRPr kumimoji="1" lang="zh-CN" altLang="en-US" sz="2400">
                <a:solidFill>
                  <a:srgbClr val="000000"/>
                </a:solidFill>
                <a:latin typeface="Gulim" panose="020B0600000101010101" charset="-127"/>
                <a:ea typeface="Gulim" panose="020B0600000101010101" charset="-127"/>
              </a:endParaRPr>
            </a:p>
          </p:txBody>
        </p:sp>
        <p:sp>
          <p:nvSpPr>
            <p:cNvPr id="40" name="Freeform 30"/>
            <p:cNvSpPr/>
            <p:nvPr/>
          </p:nvSpPr>
          <p:spPr bwMode="auto">
            <a:xfrm>
              <a:off x="6165495" y="3276142"/>
              <a:ext cx="192046" cy="192048"/>
            </a:xfrm>
            <a:prstGeom prst="ellipse">
              <a:avLst/>
            </a:prstGeom>
            <a:solidFill>
              <a:schemeClr val="accent1"/>
            </a:solidFill>
            <a:ln w="28575"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txBody>
            <a:bodyPr wrap="none" anchor="ctr"/>
            <a:lstStyle/>
            <a:p>
              <a:pPr latinLnBrk="1"/>
              <a:endParaRPr kumimoji="1" lang="zh-CN" altLang="en-US" sz="2400">
                <a:solidFill>
                  <a:srgbClr val="000000"/>
                </a:solidFill>
                <a:latin typeface="Gulim" panose="020B0600000101010101" charset="-127"/>
                <a:ea typeface="Gulim" panose="020B0600000101010101" charset="-127"/>
              </a:endParaRPr>
            </a:p>
          </p:txBody>
        </p:sp>
      </p:grpSp>
      <p:sp>
        <p:nvSpPr>
          <p:cNvPr id="36" name="矩形 35"/>
          <p:cNvSpPr>
            <a:spLocks noChangeArrowheads="1"/>
          </p:cNvSpPr>
          <p:nvPr/>
        </p:nvSpPr>
        <p:spPr bwMode="auto">
          <a:xfrm>
            <a:off x="4772570" y="418828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b="1" dirty="0">
              <a:solidFill>
                <a:schemeClr val="accent1"/>
              </a:solidFill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4669969" y="895240"/>
            <a:ext cx="28520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dirty="0">
                <a:solidFill>
                  <a:schemeClr val="accent1"/>
                </a:solidFill>
              </a:rPr>
              <a:t>Click here to add your title</a:t>
            </a:r>
          </a:p>
        </p:txBody>
      </p:sp>
    </p:spTree>
  </p:cSld>
  <p:clrMapOvr>
    <a:masterClrMapping/>
  </p:clrMapOvr>
  <p:transition spd="slow">
    <p:push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2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4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6" presetID="18" presetClass="entr" presetSubtype="3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18" dur="35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0" presetID="18" presetClass="entr" presetSubtype="9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Left)">
                                          <p:cBhvr>
                                            <p:cTn id="22" dur="35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4" presetID="18" presetClass="entr" presetSubtype="3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26" dur="35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8" presetID="18" presetClass="entr" presetSubtype="3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30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2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8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43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49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2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2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54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8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60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2" dur="3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3" dur="3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6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7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9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0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71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3" dur="2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4" dur="2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5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7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8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9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0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1" fill="hold">
                                <p:stCondLst>
                                  <p:cond delay="7500"/>
                                </p:stCondLst>
                                <p:childTnLst>
                                  <p:par>
                                    <p:cTn id="82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4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5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6" fill="hold">
                                <p:stCondLst>
                                  <p:cond delay="8000"/>
                                </p:stCondLst>
                                <p:childTnLst>
                                  <p:par>
                                    <p:cTn id="87" presetID="2" presetClass="entr" presetSubtype="1" fill="hold" nodeType="afterEffect" p14:presetBounceEnd="5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89" dur="3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90" dur="3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1" fill="hold">
                                <p:stCondLst>
                                  <p:cond delay="8500"/>
                                </p:stCondLst>
                                <p:childTnLst>
                                  <p:par>
                                    <p:cTn id="92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94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5" fill="hold">
                                <p:stCondLst>
                                  <p:cond delay="9000"/>
                                </p:stCondLst>
                                <p:childTnLst>
                                  <p:par>
                                    <p:cTn id="96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98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9" grpId="0" animBg="1"/>
          <p:bldP spid="18" grpId="0" animBg="1"/>
          <p:bldP spid="17" grpId="0" animBg="1"/>
          <p:bldP spid="16" grpId="0" animBg="1"/>
          <p:bldP spid="14" grpId="0" animBg="1"/>
          <p:bldP spid="22" grpId="0"/>
          <p:bldP spid="23" grpId="0"/>
          <p:bldP spid="24" grpId="0"/>
          <p:bldP spid="25" grpId="0"/>
          <p:bldP spid="26" grpId="0"/>
          <p:bldP spid="27" grpId="0"/>
          <p:bldP spid="28" grpId="0"/>
          <p:bldP spid="29" grpId="0"/>
          <p:bldP spid="30" grpId="0"/>
          <p:bldP spid="31" grpId="0"/>
          <p:bldP spid="33" grpId="0"/>
          <p:bldP spid="34" grpId="0"/>
          <p:bldP spid="36" grpId="0"/>
          <p:bldP spid="37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2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4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6" presetID="18" presetClass="entr" presetSubtype="3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18" dur="35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0" presetID="18" presetClass="entr" presetSubtype="9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Left)">
                                          <p:cBhvr>
                                            <p:cTn id="22" dur="35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4" presetID="18" presetClass="entr" presetSubtype="3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26" dur="35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8" presetID="18" presetClass="entr" presetSubtype="3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30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2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8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43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49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2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2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54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8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60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2" dur="3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3" dur="3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6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7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9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0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71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3" dur="2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4" dur="2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5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7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8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9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0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1" fill="hold">
                                <p:stCondLst>
                                  <p:cond delay="7500"/>
                                </p:stCondLst>
                                <p:childTnLst>
                                  <p:par>
                                    <p:cTn id="82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4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5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6" fill="hold">
                                <p:stCondLst>
                                  <p:cond delay="8000"/>
                                </p:stCondLst>
                                <p:childTnLst>
                                  <p:par>
                                    <p:cTn id="87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9" dur="3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0" dur="3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1" fill="hold">
                                <p:stCondLst>
                                  <p:cond delay="8500"/>
                                </p:stCondLst>
                                <p:childTnLst>
                                  <p:par>
                                    <p:cTn id="92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94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5" fill="hold">
                                <p:stCondLst>
                                  <p:cond delay="9000"/>
                                </p:stCondLst>
                                <p:childTnLst>
                                  <p:par>
                                    <p:cTn id="96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98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9" grpId="0" animBg="1"/>
          <p:bldP spid="18" grpId="0" animBg="1"/>
          <p:bldP spid="17" grpId="0" animBg="1"/>
          <p:bldP spid="16" grpId="0" animBg="1"/>
          <p:bldP spid="14" grpId="0" animBg="1"/>
          <p:bldP spid="22" grpId="0"/>
          <p:bldP spid="23" grpId="0"/>
          <p:bldP spid="24" grpId="0"/>
          <p:bldP spid="25" grpId="0"/>
          <p:bldP spid="26" grpId="0"/>
          <p:bldP spid="27" grpId="0"/>
          <p:bldP spid="28" grpId="0"/>
          <p:bldP spid="29" grpId="0"/>
          <p:bldP spid="30" grpId="0"/>
          <p:bldP spid="31" grpId="0"/>
          <p:bldP spid="33" grpId="0"/>
          <p:bldP spid="34" grpId="0"/>
          <p:bldP spid="36" grpId="0"/>
          <p:bldP spid="37" grpId="0"/>
        </p:bldLst>
      </p:timing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/>
        </p:nvCxnSpPr>
        <p:spPr>
          <a:xfrm>
            <a:off x="6096000" y="1539032"/>
            <a:ext cx="0" cy="4831900"/>
          </a:xfrm>
          <a:prstGeom prst="line">
            <a:avLst/>
          </a:prstGeom>
          <a:noFill/>
          <a:ln w="28575">
            <a:solidFill>
              <a:srgbClr val="3F404B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3" name="组合 2"/>
          <p:cNvGrpSpPr/>
          <p:nvPr/>
        </p:nvGrpSpPr>
        <p:grpSpPr>
          <a:xfrm>
            <a:off x="2352623" y="1953052"/>
            <a:ext cx="4338475" cy="967058"/>
            <a:chOff x="5879462" y="287200"/>
            <a:chExt cx="3545784" cy="790365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flipH="1">
              <a:off x="6307485" y="296365"/>
              <a:ext cx="2680840" cy="781200"/>
            </a:xfrm>
            <a:prstGeom prst="rect">
              <a:avLst/>
            </a:prstGeom>
          </p:spPr>
        </p:pic>
        <p:grpSp>
          <p:nvGrpSpPr>
            <p:cNvPr id="5" name="组合 4"/>
            <p:cNvGrpSpPr/>
            <p:nvPr/>
          </p:nvGrpSpPr>
          <p:grpSpPr>
            <a:xfrm flipH="1">
              <a:off x="5879462" y="287200"/>
              <a:ext cx="3545784" cy="558112"/>
              <a:chOff x="7995986" y="760883"/>
              <a:chExt cx="3436053" cy="540840"/>
            </a:xfrm>
          </p:grpSpPr>
          <p:sp>
            <p:nvSpPr>
              <p:cNvPr id="6" name="Freeform 56"/>
              <p:cNvSpPr/>
              <p:nvPr/>
            </p:nvSpPr>
            <p:spPr bwMode="auto">
              <a:xfrm>
                <a:off x="9009785" y="760883"/>
                <a:ext cx="2422254" cy="430899"/>
              </a:xfrm>
              <a:custGeom>
                <a:avLst/>
                <a:gdLst>
                  <a:gd name="T0" fmla="*/ 2353 w 2385"/>
                  <a:gd name="T1" fmla="*/ 0 h 425"/>
                  <a:gd name="T2" fmla="*/ 0 w 2385"/>
                  <a:gd name="T3" fmla="*/ 0 h 425"/>
                  <a:gd name="T4" fmla="*/ 0 w 2385"/>
                  <a:gd name="T5" fmla="*/ 425 h 425"/>
                  <a:gd name="T6" fmla="*/ 2353 w 2385"/>
                  <a:gd name="T7" fmla="*/ 425 h 425"/>
                  <a:gd name="T8" fmla="*/ 2385 w 2385"/>
                  <a:gd name="T9" fmla="*/ 393 h 425"/>
                  <a:gd name="T10" fmla="*/ 2385 w 2385"/>
                  <a:gd name="T11" fmla="*/ 32 h 425"/>
                  <a:gd name="T12" fmla="*/ 2353 w 2385"/>
                  <a:gd name="T13" fmla="*/ 0 h 4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385" h="425">
                    <a:moveTo>
                      <a:pt x="2353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425"/>
                      <a:pt x="0" y="425"/>
                      <a:pt x="0" y="425"/>
                    </a:cubicBezTo>
                    <a:cubicBezTo>
                      <a:pt x="2353" y="425"/>
                      <a:pt x="2353" y="425"/>
                      <a:pt x="2353" y="425"/>
                    </a:cubicBezTo>
                    <a:cubicBezTo>
                      <a:pt x="2370" y="425"/>
                      <a:pt x="2385" y="411"/>
                      <a:pt x="2385" y="393"/>
                    </a:cubicBezTo>
                    <a:cubicBezTo>
                      <a:pt x="2385" y="32"/>
                      <a:pt x="2385" y="32"/>
                      <a:pt x="2385" y="32"/>
                    </a:cubicBezTo>
                    <a:cubicBezTo>
                      <a:pt x="2385" y="15"/>
                      <a:pt x="2370" y="0"/>
                      <a:pt x="235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" name="Freeform 57"/>
              <p:cNvSpPr/>
              <p:nvPr/>
            </p:nvSpPr>
            <p:spPr bwMode="auto">
              <a:xfrm>
                <a:off x="7995986" y="760883"/>
                <a:ext cx="1013801" cy="430899"/>
              </a:xfrm>
              <a:custGeom>
                <a:avLst/>
                <a:gdLst>
                  <a:gd name="T0" fmla="*/ 32 w 734"/>
                  <a:gd name="T1" fmla="*/ 0 h 425"/>
                  <a:gd name="T2" fmla="*/ 0 w 734"/>
                  <a:gd name="T3" fmla="*/ 32 h 425"/>
                  <a:gd name="T4" fmla="*/ 0 w 734"/>
                  <a:gd name="T5" fmla="*/ 393 h 425"/>
                  <a:gd name="T6" fmla="*/ 32 w 734"/>
                  <a:gd name="T7" fmla="*/ 425 h 425"/>
                  <a:gd name="T8" fmla="*/ 734 w 734"/>
                  <a:gd name="T9" fmla="*/ 425 h 425"/>
                  <a:gd name="T10" fmla="*/ 734 w 734"/>
                  <a:gd name="T11" fmla="*/ 0 h 425"/>
                  <a:gd name="T12" fmla="*/ 32 w 734"/>
                  <a:gd name="T13" fmla="*/ 0 h 4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34" h="425">
                    <a:moveTo>
                      <a:pt x="32" y="0"/>
                    </a:moveTo>
                    <a:cubicBezTo>
                      <a:pt x="14" y="0"/>
                      <a:pt x="0" y="15"/>
                      <a:pt x="0" y="32"/>
                    </a:cubicBezTo>
                    <a:cubicBezTo>
                      <a:pt x="0" y="393"/>
                      <a:pt x="0" y="393"/>
                      <a:pt x="0" y="393"/>
                    </a:cubicBezTo>
                    <a:cubicBezTo>
                      <a:pt x="0" y="411"/>
                      <a:pt x="14" y="425"/>
                      <a:pt x="32" y="425"/>
                    </a:cubicBezTo>
                    <a:cubicBezTo>
                      <a:pt x="734" y="425"/>
                      <a:pt x="734" y="425"/>
                      <a:pt x="734" y="425"/>
                    </a:cubicBezTo>
                    <a:cubicBezTo>
                      <a:pt x="734" y="0"/>
                      <a:pt x="734" y="0"/>
                      <a:pt x="734" y="0"/>
                    </a:cubicBezTo>
                    <a:lnTo>
                      <a:pt x="32" y="0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" name="Freeform 58"/>
              <p:cNvSpPr/>
              <p:nvPr/>
            </p:nvSpPr>
            <p:spPr bwMode="auto">
              <a:xfrm>
                <a:off x="8337616" y="1044602"/>
                <a:ext cx="255347" cy="257121"/>
              </a:xfrm>
              <a:custGeom>
                <a:avLst/>
                <a:gdLst>
                  <a:gd name="T0" fmla="*/ 72 w 144"/>
                  <a:gd name="T1" fmla="*/ 145 h 145"/>
                  <a:gd name="T2" fmla="*/ 0 w 144"/>
                  <a:gd name="T3" fmla="*/ 73 h 145"/>
                  <a:gd name="T4" fmla="*/ 72 w 144"/>
                  <a:gd name="T5" fmla="*/ 0 h 145"/>
                  <a:gd name="T6" fmla="*/ 144 w 144"/>
                  <a:gd name="T7" fmla="*/ 73 h 145"/>
                  <a:gd name="T8" fmla="*/ 72 w 144"/>
                  <a:gd name="T9" fmla="*/ 145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4" h="145">
                    <a:moveTo>
                      <a:pt x="72" y="145"/>
                    </a:moveTo>
                    <a:lnTo>
                      <a:pt x="0" y="73"/>
                    </a:lnTo>
                    <a:lnTo>
                      <a:pt x="72" y="0"/>
                    </a:lnTo>
                    <a:lnTo>
                      <a:pt x="144" y="73"/>
                    </a:lnTo>
                    <a:lnTo>
                      <a:pt x="72" y="145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sp>
        <p:nvSpPr>
          <p:cNvPr id="9" name="文本框 8"/>
          <p:cNvSpPr txBox="1"/>
          <p:nvPr/>
        </p:nvSpPr>
        <p:spPr>
          <a:xfrm>
            <a:off x="5383645" y="2054708"/>
            <a:ext cx="12831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800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2012.09</a:t>
            </a:r>
            <a:endParaRPr lang="zh-CN" altLang="en-US" sz="18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2357344" y="4838114"/>
            <a:ext cx="4338475" cy="967058"/>
            <a:chOff x="5879462" y="287200"/>
            <a:chExt cx="3545784" cy="790365"/>
          </a:xfrm>
        </p:grpSpPr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flipH="1">
              <a:off x="6307485" y="296365"/>
              <a:ext cx="2680840" cy="781200"/>
            </a:xfrm>
            <a:prstGeom prst="rect">
              <a:avLst/>
            </a:prstGeom>
          </p:spPr>
        </p:pic>
        <p:grpSp>
          <p:nvGrpSpPr>
            <p:cNvPr id="12" name="组合 11"/>
            <p:cNvGrpSpPr/>
            <p:nvPr/>
          </p:nvGrpSpPr>
          <p:grpSpPr>
            <a:xfrm flipH="1">
              <a:off x="5879462" y="287200"/>
              <a:ext cx="3545784" cy="558112"/>
              <a:chOff x="7995986" y="760883"/>
              <a:chExt cx="3436053" cy="540840"/>
            </a:xfrm>
          </p:grpSpPr>
          <p:sp>
            <p:nvSpPr>
              <p:cNvPr id="13" name="Freeform 56"/>
              <p:cNvSpPr/>
              <p:nvPr/>
            </p:nvSpPr>
            <p:spPr bwMode="auto">
              <a:xfrm>
                <a:off x="9009785" y="760883"/>
                <a:ext cx="2422254" cy="430899"/>
              </a:xfrm>
              <a:custGeom>
                <a:avLst/>
                <a:gdLst>
                  <a:gd name="T0" fmla="*/ 2353 w 2385"/>
                  <a:gd name="T1" fmla="*/ 0 h 425"/>
                  <a:gd name="T2" fmla="*/ 0 w 2385"/>
                  <a:gd name="T3" fmla="*/ 0 h 425"/>
                  <a:gd name="T4" fmla="*/ 0 w 2385"/>
                  <a:gd name="T5" fmla="*/ 425 h 425"/>
                  <a:gd name="T6" fmla="*/ 2353 w 2385"/>
                  <a:gd name="T7" fmla="*/ 425 h 425"/>
                  <a:gd name="T8" fmla="*/ 2385 w 2385"/>
                  <a:gd name="T9" fmla="*/ 393 h 425"/>
                  <a:gd name="T10" fmla="*/ 2385 w 2385"/>
                  <a:gd name="T11" fmla="*/ 32 h 425"/>
                  <a:gd name="T12" fmla="*/ 2353 w 2385"/>
                  <a:gd name="T13" fmla="*/ 0 h 4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385" h="425">
                    <a:moveTo>
                      <a:pt x="2353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425"/>
                      <a:pt x="0" y="425"/>
                      <a:pt x="0" y="425"/>
                    </a:cubicBezTo>
                    <a:cubicBezTo>
                      <a:pt x="2353" y="425"/>
                      <a:pt x="2353" y="425"/>
                      <a:pt x="2353" y="425"/>
                    </a:cubicBezTo>
                    <a:cubicBezTo>
                      <a:pt x="2370" y="425"/>
                      <a:pt x="2385" y="411"/>
                      <a:pt x="2385" y="393"/>
                    </a:cubicBezTo>
                    <a:cubicBezTo>
                      <a:pt x="2385" y="32"/>
                      <a:pt x="2385" y="32"/>
                      <a:pt x="2385" y="32"/>
                    </a:cubicBezTo>
                    <a:cubicBezTo>
                      <a:pt x="2385" y="15"/>
                      <a:pt x="2370" y="0"/>
                      <a:pt x="235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" name="Freeform 57"/>
              <p:cNvSpPr/>
              <p:nvPr/>
            </p:nvSpPr>
            <p:spPr bwMode="auto">
              <a:xfrm>
                <a:off x="7995986" y="760883"/>
                <a:ext cx="1013801" cy="430899"/>
              </a:xfrm>
              <a:custGeom>
                <a:avLst/>
                <a:gdLst>
                  <a:gd name="T0" fmla="*/ 32 w 734"/>
                  <a:gd name="T1" fmla="*/ 0 h 425"/>
                  <a:gd name="T2" fmla="*/ 0 w 734"/>
                  <a:gd name="T3" fmla="*/ 32 h 425"/>
                  <a:gd name="T4" fmla="*/ 0 w 734"/>
                  <a:gd name="T5" fmla="*/ 393 h 425"/>
                  <a:gd name="T6" fmla="*/ 32 w 734"/>
                  <a:gd name="T7" fmla="*/ 425 h 425"/>
                  <a:gd name="T8" fmla="*/ 734 w 734"/>
                  <a:gd name="T9" fmla="*/ 425 h 425"/>
                  <a:gd name="T10" fmla="*/ 734 w 734"/>
                  <a:gd name="T11" fmla="*/ 0 h 425"/>
                  <a:gd name="T12" fmla="*/ 32 w 734"/>
                  <a:gd name="T13" fmla="*/ 0 h 4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34" h="425">
                    <a:moveTo>
                      <a:pt x="32" y="0"/>
                    </a:moveTo>
                    <a:cubicBezTo>
                      <a:pt x="14" y="0"/>
                      <a:pt x="0" y="15"/>
                      <a:pt x="0" y="32"/>
                    </a:cubicBezTo>
                    <a:cubicBezTo>
                      <a:pt x="0" y="393"/>
                      <a:pt x="0" y="393"/>
                      <a:pt x="0" y="393"/>
                    </a:cubicBezTo>
                    <a:cubicBezTo>
                      <a:pt x="0" y="411"/>
                      <a:pt x="14" y="425"/>
                      <a:pt x="32" y="425"/>
                    </a:cubicBezTo>
                    <a:cubicBezTo>
                      <a:pt x="734" y="425"/>
                      <a:pt x="734" y="425"/>
                      <a:pt x="734" y="425"/>
                    </a:cubicBezTo>
                    <a:cubicBezTo>
                      <a:pt x="734" y="0"/>
                      <a:pt x="734" y="0"/>
                      <a:pt x="734" y="0"/>
                    </a:cubicBezTo>
                    <a:lnTo>
                      <a:pt x="32" y="0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" name="Freeform 58"/>
              <p:cNvSpPr/>
              <p:nvPr/>
            </p:nvSpPr>
            <p:spPr bwMode="auto">
              <a:xfrm>
                <a:off x="8337616" y="1044602"/>
                <a:ext cx="255347" cy="257121"/>
              </a:xfrm>
              <a:custGeom>
                <a:avLst/>
                <a:gdLst>
                  <a:gd name="T0" fmla="*/ 72 w 144"/>
                  <a:gd name="T1" fmla="*/ 145 h 145"/>
                  <a:gd name="T2" fmla="*/ 0 w 144"/>
                  <a:gd name="T3" fmla="*/ 73 h 145"/>
                  <a:gd name="T4" fmla="*/ 72 w 144"/>
                  <a:gd name="T5" fmla="*/ 0 h 145"/>
                  <a:gd name="T6" fmla="*/ 144 w 144"/>
                  <a:gd name="T7" fmla="*/ 73 h 145"/>
                  <a:gd name="T8" fmla="*/ 72 w 144"/>
                  <a:gd name="T9" fmla="*/ 145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4" h="145">
                    <a:moveTo>
                      <a:pt x="72" y="145"/>
                    </a:moveTo>
                    <a:lnTo>
                      <a:pt x="0" y="73"/>
                    </a:lnTo>
                    <a:lnTo>
                      <a:pt x="72" y="0"/>
                    </a:lnTo>
                    <a:lnTo>
                      <a:pt x="144" y="73"/>
                    </a:lnTo>
                    <a:lnTo>
                      <a:pt x="72" y="145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sp>
        <p:nvSpPr>
          <p:cNvPr id="16" name="文本框 15"/>
          <p:cNvSpPr txBox="1"/>
          <p:nvPr/>
        </p:nvSpPr>
        <p:spPr>
          <a:xfrm>
            <a:off x="5383645" y="4914993"/>
            <a:ext cx="12831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800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2015.09</a:t>
            </a:r>
            <a:endParaRPr lang="zh-CN" altLang="en-US" sz="18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grpSp>
        <p:nvGrpSpPr>
          <p:cNvPr id="17" name="组合 16"/>
          <p:cNvGrpSpPr/>
          <p:nvPr/>
        </p:nvGrpSpPr>
        <p:grpSpPr>
          <a:xfrm flipH="1">
            <a:off x="5507013" y="3417706"/>
            <a:ext cx="4338475" cy="967058"/>
            <a:chOff x="5879462" y="287200"/>
            <a:chExt cx="3545784" cy="790365"/>
          </a:xfrm>
        </p:grpSpPr>
        <p:pic>
          <p:nvPicPr>
            <p:cNvPr id="18" name="图片 1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flipH="1">
              <a:off x="6307485" y="296365"/>
              <a:ext cx="2680840" cy="781200"/>
            </a:xfrm>
            <a:prstGeom prst="rect">
              <a:avLst/>
            </a:prstGeom>
          </p:spPr>
        </p:pic>
        <p:grpSp>
          <p:nvGrpSpPr>
            <p:cNvPr id="19" name="组合 18"/>
            <p:cNvGrpSpPr/>
            <p:nvPr/>
          </p:nvGrpSpPr>
          <p:grpSpPr>
            <a:xfrm flipH="1">
              <a:off x="5879462" y="287200"/>
              <a:ext cx="3545784" cy="558112"/>
              <a:chOff x="7995986" y="760883"/>
              <a:chExt cx="3436053" cy="540840"/>
            </a:xfrm>
          </p:grpSpPr>
          <p:sp>
            <p:nvSpPr>
              <p:cNvPr id="20" name="Freeform 56"/>
              <p:cNvSpPr/>
              <p:nvPr/>
            </p:nvSpPr>
            <p:spPr bwMode="auto">
              <a:xfrm>
                <a:off x="9009785" y="760883"/>
                <a:ext cx="2422254" cy="430899"/>
              </a:xfrm>
              <a:custGeom>
                <a:avLst/>
                <a:gdLst>
                  <a:gd name="T0" fmla="*/ 2353 w 2385"/>
                  <a:gd name="T1" fmla="*/ 0 h 425"/>
                  <a:gd name="T2" fmla="*/ 0 w 2385"/>
                  <a:gd name="T3" fmla="*/ 0 h 425"/>
                  <a:gd name="T4" fmla="*/ 0 w 2385"/>
                  <a:gd name="T5" fmla="*/ 425 h 425"/>
                  <a:gd name="T6" fmla="*/ 2353 w 2385"/>
                  <a:gd name="T7" fmla="*/ 425 h 425"/>
                  <a:gd name="T8" fmla="*/ 2385 w 2385"/>
                  <a:gd name="T9" fmla="*/ 393 h 425"/>
                  <a:gd name="T10" fmla="*/ 2385 w 2385"/>
                  <a:gd name="T11" fmla="*/ 32 h 425"/>
                  <a:gd name="T12" fmla="*/ 2353 w 2385"/>
                  <a:gd name="T13" fmla="*/ 0 h 4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385" h="425">
                    <a:moveTo>
                      <a:pt x="2353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425"/>
                      <a:pt x="0" y="425"/>
                      <a:pt x="0" y="425"/>
                    </a:cubicBezTo>
                    <a:cubicBezTo>
                      <a:pt x="2353" y="425"/>
                      <a:pt x="2353" y="425"/>
                      <a:pt x="2353" y="425"/>
                    </a:cubicBezTo>
                    <a:cubicBezTo>
                      <a:pt x="2370" y="425"/>
                      <a:pt x="2385" y="411"/>
                      <a:pt x="2385" y="393"/>
                    </a:cubicBezTo>
                    <a:cubicBezTo>
                      <a:pt x="2385" y="32"/>
                      <a:pt x="2385" y="32"/>
                      <a:pt x="2385" y="32"/>
                    </a:cubicBezTo>
                    <a:cubicBezTo>
                      <a:pt x="2385" y="15"/>
                      <a:pt x="2370" y="0"/>
                      <a:pt x="2353" y="0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" name="Freeform 57"/>
              <p:cNvSpPr/>
              <p:nvPr/>
            </p:nvSpPr>
            <p:spPr bwMode="auto">
              <a:xfrm>
                <a:off x="7995986" y="760883"/>
                <a:ext cx="1013801" cy="430899"/>
              </a:xfrm>
              <a:custGeom>
                <a:avLst/>
                <a:gdLst>
                  <a:gd name="T0" fmla="*/ 32 w 734"/>
                  <a:gd name="T1" fmla="*/ 0 h 425"/>
                  <a:gd name="T2" fmla="*/ 0 w 734"/>
                  <a:gd name="T3" fmla="*/ 32 h 425"/>
                  <a:gd name="T4" fmla="*/ 0 w 734"/>
                  <a:gd name="T5" fmla="*/ 393 h 425"/>
                  <a:gd name="T6" fmla="*/ 32 w 734"/>
                  <a:gd name="T7" fmla="*/ 425 h 425"/>
                  <a:gd name="T8" fmla="*/ 734 w 734"/>
                  <a:gd name="T9" fmla="*/ 425 h 425"/>
                  <a:gd name="T10" fmla="*/ 734 w 734"/>
                  <a:gd name="T11" fmla="*/ 0 h 425"/>
                  <a:gd name="T12" fmla="*/ 32 w 734"/>
                  <a:gd name="T13" fmla="*/ 0 h 4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34" h="425">
                    <a:moveTo>
                      <a:pt x="32" y="0"/>
                    </a:moveTo>
                    <a:cubicBezTo>
                      <a:pt x="14" y="0"/>
                      <a:pt x="0" y="15"/>
                      <a:pt x="0" y="32"/>
                    </a:cubicBezTo>
                    <a:cubicBezTo>
                      <a:pt x="0" y="393"/>
                      <a:pt x="0" y="393"/>
                      <a:pt x="0" y="393"/>
                    </a:cubicBezTo>
                    <a:cubicBezTo>
                      <a:pt x="0" y="411"/>
                      <a:pt x="14" y="425"/>
                      <a:pt x="32" y="425"/>
                    </a:cubicBezTo>
                    <a:cubicBezTo>
                      <a:pt x="734" y="425"/>
                      <a:pt x="734" y="425"/>
                      <a:pt x="734" y="425"/>
                    </a:cubicBezTo>
                    <a:cubicBezTo>
                      <a:pt x="734" y="0"/>
                      <a:pt x="734" y="0"/>
                      <a:pt x="734" y="0"/>
                    </a:cubicBezTo>
                    <a:lnTo>
                      <a:pt x="32" y="0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" name="Freeform 58"/>
              <p:cNvSpPr/>
              <p:nvPr/>
            </p:nvSpPr>
            <p:spPr bwMode="auto">
              <a:xfrm>
                <a:off x="8337616" y="1044602"/>
                <a:ext cx="255347" cy="257121"/>
              </a:xfrm>
              <a:custGeom>
                <a:avLst/>
                <a:gdLst>
                  <a:gd name="T0" fmla="*/ 72 w 144"/>
                  <a:gd name="T1" fmla="*/ 145 h 145"/>
                  <a:gd name="T2" fmla="*/ 0 w 144"/>
                  <a:gd name="T3" fmla="*/ 73 h 145"/>
                  <a:gd name="T4" fmla="*/ 72 w 144"/>
                  <a:gd name="T5" fmla="*/ 0 h 145"/>
                  <a:gd name="T6" fmla="*/ 144 w 144"/>
                  <a:gd name="T7" fmla="*/ 73 h 145"/>
                  <a:gd name="T8" fmla="*/ 72 w 144"/>
                  <a:gd name="T9" fmla="*/ 145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4" h="145">
                    <a:moveTo>
                      <a:pt x="72" y="145"/>
                    </a:moveTo>
                    <a:lnTo>
                      <a:pt x="0" y="73"/>
                    </a:lnTo>
                    <a:lnTo>
                      <a:pt x="72" y="0"/>
                    </a:lnTo>
                    <a:lnTo>
                      <a:pt x="144" y="73"/>
                    </a:lnTo>
                    <a:lnTo>
                      <a:pt x="72" y="145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sp>
        <p:nvSpPr>
          <p:cNvPr id="23" name="文本框 22"/>
          <p:cNvSpPr txBox="1"/>
          <p:nvPr/>
        </p:nvSpPr>
        <p:spPr>
          <a:xfrm>
            <a:off x="5519191" y="3508822"/>
            <a:ext cx="12831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8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2013.12</a:t>
            </a:r>
            <a:endParaRPr lang="zh-CN" altLang="en-US" sz="18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2724260" y="2028821"/>
            <a:ext cx="19794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ctr"/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2748305" y="4906300"/>
            <a:ext cx="19205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ctr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7036461" y="3488097"/>
            <a:ext cx="19205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ctr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</a:t>
            </a:r>
          </a:p>
        </p:txBody>
      </p:sp>
      <p:sp>
        <p:nvSpPr>
          <p:cNvPr id="27" name="文本框 26"/>
          <p:cNvSpPr txBox="1"/>
          <p:nvPr/>
        </p:nvSpPr>
        <p:spPr>
          <a:xfrm>
            <a:off x="2352623" y="2710871"/>
            <a:ext cx="3031022" cy="867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在此录入本图表的综合描述说明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，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在此录入本图表的综合描述说明，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录入本图表的综合描述说明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6792071" y="4117859"/>
            <a:ext cx="3090500" cy="8661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在此录入本图表的综合描述说明，在此录入本图表的综合描述说明，在此录入本图表的综合描述说明</a:t>
            </a:r>
          </a:p>
        </p:txBody>
      </p:sp>
      <p:sp>
        <p:nvSpPr>
          <p:cNvPr id="29" name="文本框 28"/>
          <p:cNvSpPr txBox="1"/>
          <p:nvPr/>
        </p:nvSpPr>
        <p:spPr>
          <a:xfrm>
            <a:off x="2352623" y="5503002"/>
            <a:ext cx="3031022" cy="867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在此录入本图表的综合描述说明，在此录入本图表的综合描述说明，在此录入本图表的综合描述说明</a:t>
            </a:r>
          </a:p>
        </p:txBody>
      </p:sp>
      <p:sp>
        <p:nvSpPr>
          <p:cNvPr id="33" name="矩形 32"/>
          <p:cNvSpPr>
            <a:spLocks noChangeArrowheads="1"/>
          </p:cNvSpPr>
          <p:nvPr/>
        </p:nvSpPr>
        <p:spPr bwMode="auto">
          <a:xfrm>
            <a:off x="4772570" y="418828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b="1" dirty="0">
              <a:solidFill>
                <a:schemeClr val="accent1"/>
              </a:solidFill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4669969" y="895240"/>
            <a:ext cx="28520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dirty="0">
                <a:solidFill>
                  <a:schemeClr val="accent1"/>
                </a:solidFill>
              </a:rPr>
              <a:t>Click here to add your title</a:t>
            </a:r>
          </a:p>
        </p:txBody>
      </p:sp>
    </p:spTree>
  </p:cSld>
  <p:clrMapOvr>
    <a:masterClrMapping/>
  </p:clrMapOvr>
  <p:transition spd="slow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2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1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9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9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0"/>
                            </p:stCondLst>
                            <p:childTnLst>
                              <p:par>
                                <p:cTn id="5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6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3" grpId="0"/>
      <p:bldP spid="3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 1"/>
          <p:cNvSpPr/>
          <p:nvPr/>
        </p:nvSpPr>
        <p:spPr>
          <a:xfrm>
            <a:off x="6978196" y="2809628"/>
            <a:ext cx="1468603" cy="1818385"/>
          </a:xfrm>
          <a:custGeom>
            <a:avLst/>
            <a:gdLst>
              <a:gd name="connsiteX0" fmla="*/ 485776 w 1468603"/>
              <a:gd name="connsiteY0" fmla="*/ 0 h 1818385"/>
              <a:gd name="connsiteX1" fmla="*/ 611480 w 1468603"/>
              <a:gd name="connsiteY1" fmla="*/ 52068 h 1818385"/>
              <a:gd name="connsiteX2" fmla="*/ 1468603 w 1468603"/>
              <a:gd name="connsiteY2" fmla="*/ 909193 h 1818385"/>
              <a:gd name="connsiteX3" fmla="*/ 611480 w 1468603"/>
              <a:gd name="connsiteY3" fmla="*/ 1766317 h 1818385"/>
              <a:gd name="connsiteX4" fmla="*/ 360072 w 1468603"/>
              <a:gd name="connsiteY4" fmla="*/ 1766317 h 1818385"/>
              <a:gd name="connsiteX5" fmla="*/ 1 w 1468603"/>
              <a:gd name="connsiteY5" fmla="*/ 1406246 h 1818385"/>
              <a:gd name="connsiteX6" fmla="*/ 439313 w 1468603"/>
              <a:gd name="connsiteY6" fmla="*/ 966934 h 1818385"/>
              <a:gd name="connsiteX7" fmla="*/ 748365 w 1468603"/>
              <a:gd name="connsiteY7" fmla="*/ 966934 h 1818385"/>
              <a:gd name="connsiteX8" fmla="*/ 748365 w 1468603"/>
              <a:gd name="connsiteY8" fmla="*/ 1092686 h 1818385"/>
              <a:gd name="connsiteX9" fmla="*/ 923154 w 1468603"/>
              <a:gd name="connsiteY9" fmla="*/ 909193 h 1818385"/>
              <a:gd name="connsiteX10" fmla="*/ 748365 w 1468603"/>
              <a:gd name="connsiteY10" fmla="*/ 725699 h 1818385"/>
              <a:gd name="connsiteX11" fmla="*/ 748365 w 1468603"/>
              <a:gd name="connsiteY11" fmla="*/ 851451 h 1818385"/>
              <a:gd name="connsiteX12" fmla="*/ 439312 w 1468603"/>
              <a:gd name="connsiteY12" fmla="*/ 851451 h 1818385"/>
              <a:gd name="connsiteX13" fmla="*/ 0 w 1468603"/>
              <a:gd name="connsiteY13" fmla="*/ 412140 h 1818385"/>
              <a:gd name="connsiteX14" fmla="*/ 360072 w 1468603"/>
              <a:gd name="connsiteY14" fmla="*/ 52068 h 1818385"/>
              <a:gd name="connsiteX15" fmla="*/ 485776 w 1468603"/>
              <a:gd name="connsiteY15" fmla="*/ 0 h 18183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468603" h="1818385">
                <a:moveTo>
                  <a:pt x="485776" y="0"/>
                </a:moveTo>
                <a:cubicBezTo>
                  <a:pt x="531271" y="0"/>
                  <a:pt x="576768" y="17356"/>
                  <a:pt x="611480" y="52068"/>
                </a:cubicBezTo>
                <a:lnTo>
                  <a:pt x="1468603" y="909193"/>
                </a:lnTo>
                <a:lnTo>
                  <a:pt x="611480" y="1766317"/>
                </a:lnTo>
                <a:cubicBezTo>
                  <a:pt x="542054" y="1835742"/>
                  <a:pt x="429496" y="1835742"/>
                  <a:pt x="360072" y="1766317"/>
                </a:cubicBezTo>
                <a:lnTo>
                  <a:pt x="1" y="1406246"/>
                </a:lnTo>
                <a:lnTo>
                  <a:pt x="439313" y="966934"/>
                </a:lnTo>
                <a:lnTo>
                  <a:pt x="748365" y="966934"/>
                </a:lnTo>
                <a:lnTo>
                  <a:pt x="748365" y="1092686"/>
                </a:lnTo>
                <a:lnTo>
                  <a:pt x="923154" y="909193"/>
                </a:lnTo>
                <a:lnTo>
                  <a:pt x="748365" y="725699"/>
                </a:lnTo>
                <a:lnTo>
                  <a:pt x="748365" y="851451"/>
                </a:lnTo>
                <a:lnTo>
                  <a:pt x="439312" y="851451"/>
                </a:lnTo>
                <a:lnTo>
                  <a:pt x="0" y="412140"/>
                </a:lnTo>
                <a:lnTo>
                  <a:pt x="360072" y="52068"/>
                </a:lnTo>
                <a:cubicBezTo>
                  <a:pt x="394784" y="17356"/>
                  <a:pt x="440280" y="0"/>
                  <a:pt x="485776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ffectLst>
            <a:innerShdw blurRad="63500" dist="50800" dir="168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任意多边形 2"/>
          <p:cNvSpPr/>
          <p:nvPr/>
        </p:nvSpPr>
        <p:spPr>
          <a:xfrm>
            <a:off x="5730350" y="2809628"/>
            <a:ext cx="1468603" cy="1818385"/>
          </a:xfrm>
          <a:custGeom>
            <a:avLst/>
            <a:gdLst>
              <a:gd name="connsiteX0" fmla="*/ 485776 w 1468603"/>
              <a:gd name="connsiteY0" fmla="*/ 0 h 1818385"/>
              <a:gd name="connsiteX1" fmla="*/ 611480 w 1468603"/>
              <a:gd name="connsiteY1" fmla="*/ 52068 h 1818385"/>
              <a:gd name="connsiteX2" fmla="*/ 1468603 w 1468603"/>
              <a:gd name="connsiteY2" fmla="*/ 909193 h 1818385"/>
              <a:gd name="connsiteX3" fmla="*/ 611480 w 1468603"/>
              <a:gd name="connsiteY3" fmla="*/ 1766317 h 1818385"/>
              <a:gd name="connsiteX4" fmla="*/ 360072 w 1468603"/>
              <a:gd name="connsiteY4" fmla="*/ 1766317 h 1818385"/>
              <a:gd name="connsiteX5" fmla="*/ 1 w 1468603"/>
              <a:gd name="connsiteY5" fmla="*/ 1406246 h 1818385"/>
              <a:gd name="connsiteX6" fmla="*/ 439313 w 1468603"/>
              <a:gd name="connsiteY6" fmla="*/ 966934 h 1818385"/>
              <a:gd name="connsiteX7" fmla="*/ 748365 w 1468603"/>
              <a:gd name="connsiteY7" fmla="*/ 966934 h 1818385"/>
              <a:gd name="connsiteX8" fmla="*/ 748365 w 1468603"/>
              <a:gd name="connsiteY8" fmla="*/ 1092686 h 1818385"/>
              <a:gd name="connsiteX9" fmla="*/ 923154 w 1468603"/>
              <a:gd name="connsiteY9" fmla="*/ 909193 h 1818385"/>
              <a:gd name="connsiteX10" fmla="*/ 748365 w 1468603"/>
              <a:gd name="connsiteY10" fmla="*/ 725699 h 1818385"/>
              <a:gd name="connsiteX11" fmla="*/ 748365 w 1468603"/>
              <a:gd name="connsiteY11" fmla="*/ 851451 h 1818385"/>
              <a:gd name="connsiteX12" fmla="*/ 439312 w 1468603"/>
              <a:gd name="connsiteY12" fmla="*/ 851451 h 1818385"/>
              <a:gd name="connsiteX13" fmla="*/ 0 w 1468603"/>
              <a:gd name="connsiteY13" fmla="*/ 412140 h 1818385"/>
              <a:gd name="connsiteX14" fmla="*/ 360072 w 1468603"/>
              <a:gd name="connsiteY14" fmla="*/ 52068 h 1818385"/>
              <a:gd name="connsiteX15" fmla="*/ 485776 w 1468603"/>
              <a:gd name="connsiteY15" fmla="*/ 0 h 18183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468603" h="1818385">
                <a:moveTo>
                  <a:pt x="485776" y="0"/>
                </a:moveTo>
                <a:cubicBezTo>
                  <a:pt x="531271" y="0"/>
                  <a:pt x="576768" y="17356"/>
                  <a:pt x="611480" y="52068"/>
                </a:cubicBezTo>
                <a:lnTo>
                  <a:pt x="1468603" y="909193"/>
                </a:lnTo>
                <a:lnTo>
                  <a:pt x="611480" y="1766317"/>
                </a:lnTo>
                <a:cubicBezTo>
                  <a:pt x="542054" y="1835742"/>
                  <a:pt x="429496" y="1835742"/>
                  <a:pt x="360072" y="1766317"/>
                </a:cubicBezTo>
                <a:lnTo>
                  <a:pt x="1" y="1406246"/>
                </a:lnTo>
                <a:lnTo>
                  <a:pt x="439313" y="966934"/>
                </a:lnTo>
                <a:lnTo>
                  <a:pt x="748365" y="966934"/>
                </a:lnTo>
                <a:lnTo>
                  <a:pt x="748365" y="1092686"/>
                </a:lnTo>
                <a:lnTo>
                  <a:pt x="923154" y="909193"/>
                </a:lnTo>
                <a:lnTo>
                  <a:pt x="748365" y="725699"/>
                </a:lnTo>
                <a:lnTo>
                  <a:pt x="748365" y="851451"/>
                </a:lnTo>
                <a:lnTo>
                  <a:pt x="439312" y="851451"/>
                </a:lnTo>
                <a:lnTo>
                  <a:pt x="0" y="412140"/>
                </a:lnTo>
                <a:lnTo>
                  <a:pt x="360072" y="52068"/>
                </a:lnTo>
                <a:cubicBezTo>
                  <a:pt x="394784" y="17356"/>
                  <a:pt x="440280" y="0"/>
                  <a:pt x="48577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innerShdw blurRad="63500" dist="50800" dir="168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任意多边形 3"/>
          <p:cNvSpPr/>
          <p:nvPr/>
        </p:nvSpPr>
        <p:spPr>
          <a:xfrm>
            <a:off x="4482504" y="2809628"/>
            <a:ext cx="1468603" cy="1818385"/>
          </a:xfrm>
          <a:custGeom>
            <a:avLst/>
            <a:gdLst>
              <a:gd name="connsiteX0" fmla="*/ 485776 w 1468603"/>
              <a:gd name="connsiteY0" fmla="*/ 0 h 1818385"/>
              <a:gd name="connsiteX1" fmla="*/ 611480 w 1468603"/>
              <a:gd name="connsiteY1" fmla="*/ 52068 h 1818385"/>
              <a:gd name="connsiteX2" fmla="*/ 1468603 w 1468603"/>
              <a:gd name="connsiteY2" fmla="*/ 909193 h 1818385"/>
              <a:gd name="connsiteX3" fmla="*/ 611480 w 1468603"/>
              <a:gd name="connsiteY3" fmla="*/ 1766317 h 1818385"/>
              <a:gd name="connsiteX4" fmla="*/ 360072 w 1468603"/>
              <a:gd name="connsiteY4" fmla="*/ 1766317 h 1818385"/>
              <a:gd name="connsiteX5" fmla="*/ 1 w 1468603"/>
              <a:gd name="connsiteY5" fmla="*/ 1406246 h 1818385"/>
              <a:gd name="connsiteX6" fmla="*/ 439313 w 1468603"/>
              <a:gd name="connsiteY6" fmla="*/ 966934 h 1818385"/>
              <a:gd name="connsiteX7" fmla="*/ 748365 w 1468603"/>
              <a:gd name="connsiteY7" fmla="*/ 966934 h 1818385"/>
              <a:gd name="connsiteX8" fmla="*/ 748365 w 1468603"/>
              <a:gd name="connsiteY8" fmla="*/ 1092686 h 1818385"/>
              <a:gd name="connsiteX9" fmla="*/ 923154 w 1468603"/>
              <a:gd name="connsiteY9" fmla="*/ 909193 h 1818385"/>
              <a:gd name="connsiteX10" fmla="*/ 748365 w 1468603"/>
              <a:gd name="connsiteY10" fmla="*/ 725699 h 1818385"/>
              <a:gd name="connsiteX11" fmla="*/ 748365 w 1468603"/>
              <a:gd name="connsiteY11" fmla="*/ 851451 h 1818385"/>
              <a:gd name="connsiteX12" fmla="*/ 439312 w 1468603"/>
              <a:gd name="connsiteY12" fmla="*/ 851451 h 1818385"/>
              <a:gd name="connsiteX13" fmla="*/ 0 w 1468603"/>
              <a:gd name="connsiteY13" fmla="*/ 412140 h 1818385"/>
              <a:gd name="connsiteX14" fmla="*/ 360072 w 1468603"/>
              <a:gd name="connsiteY14" fmla="*/ 52068 h 1818385"/>
              <a:gd name="connsiteX15" fmla="*/ 485776 w 1468603"/>
              <a:gd name="connsiteY15" fmla="*/ 0 h 18183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468603" h="1818385">
                <a:moveTo>
                  <a:pt x="485776" y="0"/>
                </a:moveTo>
                <a:cubicBezTo>
                  <a:pt x="531271" y="0"/>
                  <a:pt x="576768" y="17356"/>
                  <a:pt x="611480" y="52068"/>
                </a:cubicBezTo>
                <a:lnTo>
                  <a:pt x="1468603" y="909193"/>
                </a:lnTo>
                <a:lnTo>
                  <a:pt x="611480" y="1766317"/>
                </a:lnTo>
                <a:cubicBezTo>
                  <a:pt x="542054" y="1835742"/>
                  <a:pt x="429496" y="1835742"/>
                  <a:pt x="360072" y="1766317"/>
                </a:cubicBezTo>
                <a:lnTo>
                  <a:pt x="1" y="1406246"/>
                </a:lnTo>
                <a:lnTo>
                  <a:pt x="439313" y="966934"/>
                </a:lnTo>
                <a:lnTo>
                  <a:pt x="748365" y="966934"/>
                </a:lnTo>
                <a:lnTo>
                  <a:pt x="748365" y="1092686"/>
                </a:lnTo>
                <a:lnTo>
                  <a:pt x="923154" y="909193"/>
                </a:lnTo>
                <a:lnTo>
                  <a:pt x="748365" y="725699"/>
                </a:lnTo>
                <a:lnTo>
                  <a:pt x="748365" y="851451"/>
                </a:lnTo>
                <a:lnTo>
                  <a:pt x="439312" y="851451"/>
                </a:lnTo>
                <a:lnTo>
                  <a:pt x="0" y="412140"/>
                </a:lnTo>
                <a:lnTo>
                  <a:pt x="360072" y="52068"/>
                </a:lnTo>
                <a:cubicBezTo>
                  <a:pt x="394784" y="17356"/>
                  <a:pt x="440280" y="0"/>
                  <a:pt x="485776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ffectLst>
            <a:innerShdw blurRad="63500" dist="50800" dir="168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/>
        </p:nvSpPr>
        <p:spPr>
          <a:xfrm>
            <a:off x="3234658" y="2809628"/>
            <a:ext cx="1468603" cy="1818385"/>
          </a:xfrm>
          <a:custGeom>
            <a:avLst/>
            <a:gdLst>
              <a:gd name="connsiteX0" fmla="*/ 485776 w 1468603"/>
              <a:gd name="connsiteY0" fmla="*/ 0 h 1818385"/>
              <a:gd name="connsiteX1" fmla="*/ 611480 w 1468603"/>
              <a:gd name="connsiteY1" fmla="*/ 52068 h 1818385"/>
              <a:gd name="connsiteX2" fmla="*/ 1468603 w 1468603"/>
              <a:gd name="connsiteY2" fmla="*/ 909193 h 1818385"/>
              <a:gd name="connsiteX3" fmla="*/ 611480 w 1468603"/>
              <a:gd name="connsiteY3" fmla="*/ 1766317 h 1818385"/>
              <a:gd name="connsiteX4" fmla="*/ 360072 w 1468603"/>
              <a:gd name="connsiteY4" fmla="*/ 1766317 h 1818385"/>
              <a:gd name="connsiteX5" fmla="*/ 1 w 1468603"/>
              <a:gd name="connsiteY5" fmla="*/ 1406246 h 1818385"/>
              <a:gd name="connsiteX6" fmla="*/ 439313 w 1468603"/>
              <a:gd name="connsiteY6" fmla="*/ 966934 h 1818385"/>
              <a:gd name="connsiteX7" fmla="*/ 748365 w 1468603"/>
              <a:gd name="connsiteY7" fmla="*/ 966934 h 1818385"/>
              <a:gd name="connsiteX8" fmla="*/ 748365 w 1468603"/>
              <a:gd name="connsiteY8" fmla="*/ 1092686 h 1818385"/>
              <a:gd name="connsiteX9" fmla="*/ 923154 w 1468603"/>
              <a:gd name="connsiteY9" fmla="*/ 909193 h 1818385"/>
              <a:gd name="connsiteX10" fmla="*/ 748365 w 1468603"/>
              <a:gd name="connsiteY10" fmla="*/ 725699 h 1818385"/>
              <a:gd name="connsiteX11" fmla="*/ 748365 w 1468603"/>
              <a:gd name="connsiteY11" fmla="*/ 851451 h 1818385"/>
              <a:gd name="connsiteX12" fmla="*/ 439312 w 1468603"/>
              <a:gd name="connsiteY12" fmla="*/ 851451 h 1818385"/>
              <a:gd name="connsiteX13" fmla="*/ 0 w 1468603"/>
              <a:gd name="connsiteY13" fmla="*/ 412140 h 1818385"/>
              <a:gd name="connsiteX14" fmla="*/ 360072 w 1468603"/>
              <a:gd name="connsiteY14" fmla="*/ 52068 h 1818385"/>
              <a:gd name="connsiteX15" fmla="*/ 485776 w 1468603"/>
              <a:gd name="connsiteY15" fmla="*/ 0 h 18183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468603" h="1818385">
                <a:moveTo>
                  <a:pt x="485776" y="0"/>
                </a:moveTo>
                <a:cubicBezTo>
                  <a:pt x="531271" y="0"/>
                  <a:pt x="576768" y="17356"/>
                  <a:pt x="611480" y="52068"/>
                </a:cubicBezTo>
                <a:lnTo>
                  <a:pt x="1468603" y="909193"/>
                </a:lnTo>
                <a:lnTo>
                  <a:pt x="611480" y="1766317"/>
                </a:lnTo>
                <a:cubicBezTo>
                  <a:pt x="542054" y="1835742"/>
                  <a:pt x="429496" y="1835742"/>
                  <a:pt x="360072" y="1766317"/>
                </a:cubicBezTo>
                <a:lnTo>
                  <a:pt x="1" y="1406246"/>
                </a:lnTo>
                <a:lnTo>
                  <a:pt x="439313" y="966934"/>
                </a:lnTo>
                <a:lnTo>
                  <a:pt x="748365" y="966934"/>
                </a:lnTo>
                <a:lnTo>
                  <a:pt x="748365" y="1092686"/>
                </a:lnTo>
                <a:lnTo>
                  <a:pt x="923154" y="909193"/>
                </a:lnTo>
                <a:lnTo>
                  <a:pt x="748365" y="725699"/>
                </a:lnTo>
                <a:lnTo>
                  <a:pt x="748365" y="851451"/>
                </a:lnTo>
                <a:lnTo>
                  <a:pt x="439312" y="851451"/>
                </a:lnTo>
                <a:lnTo>
                  <a:pt x="0" y="412140"/>
                </a:lnTo>
                <a:lnTo>
                  <a:pt x="360072" y="52068"/>
                </a:lnTo>
                <a:cubicBezTo>
                  <a:pt x="394784" y="17356"/>
                  <a:pt x="440280" y="0"/>
                  <a:pt x="48577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innerShdw blurRad="63500" dist="50800" dir="168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任意多边形 5"/>
          <p:cNvSpPr/>
          <p:nvPr/>
        </p:nvSpPr>
        <p:spPr>
          <a:xfrm>
            <a:off x="8226042" y="2809628"/>
            <a:ext cx="1468603" cy="1818385"/>
          </a:xfrm>
          <a:custGeom>
            <a:avLst/>
            <a:gdLst>
              <a:gd name="connsiteX0" fmla="*/ 485776 w 1468603"/>
              <a:gd name="connsiteY0" fmla="*/ 0 h 1818385"/>
              <a:gd name="connsiteX1" fmla="*/ 611480 w 1468603"/>
              <a:gd name="connsiteY1" fmla="*/ 52068 h 1818385"/>
              <a:gd name="connsiteX2" fmla="*/ 1468603 w 1468603"/>
              <a:gd name="connsiteY2" fmla="*/ 909193 h 1818385"/>
              <a:gd name="connsiteX3" fmla="*/ 611480 w 1468603"/>
              <a:gd name="connsiteY3" fmla="*/ 1766317 h 1818385"/>
              <a:gd name="connsiteX4" fmla="*/ 360072 w 1468603"/>
              <a:gd name="connsiteY4" fmla="*/ 1766317 h 1818385"/>
              <a:gd name="connsiteX5" fmla="*/ 1 w 1468603"/>
              <a:gd name="connsiteY5" fmla="*/ 1406246 h 1818385"/>
              <a:gd name="connsiteX6" fmla="*/ 439313 w 1468603"/>
              <a:gd name="connsiteY6" fmla="*/ 966934 h 1818385"/>
              <a:gd name="connsiteX7" fmla="*/ 748365 w 1468603"/>
              <a:gd name="connsiteY7" fmla="*/ 966934 h 1818385"/>
              <a:gd name="connsiteX8" fmla="*/ 748365 w 1468603"/>
              <a:gd name="connsiteY8" fmla="*/ 1092686 h 1818385"/>
              <a:gd name="connsiteX9" fmla="*/ 923154 w 1468603"/>
              <a:gd name="connsiteY9" fmla="*/ 909193 h 1818385"/>
              <a:gd name="connsiteX10" fmla="*/ 748365 w 1468603"/>
              <a:gd name="connsiteY10" fmla="*/ 725699 h 1818385"/>
              <a:gd name="connsiteX11" fmla="*/ 748365 w 1468603"/>
              <a:gd name="connsiteY11" fmla="*/ 851451 h 1818385"/>
              <a:gd name="connsiteX12" fmla="*/ 439312 w 1468603"/>
              <a:gd name="connsiteY12" fmla="*/ 851451 h 1818385"/>
              <a:gd name="connsiteX13" fmla="*/ 0 w 1468603"/>
              <a:gd name="connsiteY13" fmla="*/ 412140 h 1818385"/>
              <a:gd name="connsiteX14" fmla="*/ 360072 w 1468603"/>
              <a:gd name="connsiteY14" fmla="*/ 52068 h 1818385"/>
              <a:gd name="connsiteX15" fmla="*/ 485776 w 1468603"/>
              <a:gd name="connsiteY15" fmla="*/ 0 h 18183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468603" h="1818385">
                <a:moveTo>
                  <a:pt x="485776" y="0"/>
                </a:moveTo>
                <a:cubicBezTo>
                  <a:pt x="531271" y="0"/>
                  <a:pt x="576768" y="17356"/>
                  <a:pt x="611480" y="52068"/>
                </a:cubicBezTo>
                <a:lnTo>
                  <a:pt x="1468603" y="909193"/>
                </a:lnTo>
                <a:lnTo>
                  <a:pt x="611480" y="1766317"/>
                </a:lnTo>
                <a:cubicBezTo>
                  <a:pt x="542054" y="1835742"/>
                  <a:pt x="429496" y="1835742"/>
                  <a:pt x="360072" y="1766317"/>
                </a:cubicBezTo>
                <a:lnTo>
                  <a:pt x="1" y="1406246"/>
                </a:lnTo>
                <a:lnTo>
                  <a:pt x="439313" y="966934"/>
                </a:lnTo>
                <a:lnTo>
                  <a:pt x="748365" y="966934"/>
                </a:lnTo>
                <a:lnTo>
                  <a:pt x="748365" y="1092686"/>
                </a:lnTo>
                <a:lnTo>
                  <a:pt x="923154" y="909193"/>
                </a:lnTo>
                <a:lnTo>
                  <a:pt x="748365" y="725699"/>
                </a:lnTo>
                <a:lnTo>
                  <a:pt x="748365" y="851451"/>
                </a:lnTo>
                <a:lnTo>
                  <a:pt x="439312" y="851451"/>
                </a:lnTo>
                <a:lnTo>
                  <a:pt x="0" y="412140"/>
                </a:lnTo>
                <a:lnTo>
                  <a:pt x="360072" y="52068"/>
                </a:lnTo>
                <a:cubicBezTo>
                  <a:pt x="394784" y="17356"/>
                  <a:pt x="440280" y="0"/>
                  <a:pt x="48577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innerShdw blurRad="63500" dist="50800" dir="168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1111069" y="4796539"/>
            <a:ext cx="1951799" cy="430879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r"/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</a:t>
            </a:r>
            <a:r>
              <a:rPr lang="zh-CN" altLang="en-US" sz="2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47"/>
          <p:cNvSpPr>
            <a:spLocks noChangeArrowheads="1"/>
          </p:cNvSpPr>
          <p:nvPr/>
        </p:nvSpPr>
        <p:spPr bwMode="auto">
          <a:xfrm>
            <a:off x="905221" y="5185413"/>
            <a:ext cx="2157647" cy="8459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综合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说明，在此录入上述图表的综合描述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2516752" y="1574761"/>
            <a:ext cx="1951799" cy="430879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r"/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</a:t>
            </a:r>
            <a:r>
              <a:rPr lang="zh-CN" altLang="en-US" sz="2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矩形 47"/>
          <p:cNvSpPr>
            <a:spLocks noChangeArrowheads="1"/>
          </p:cNvSpPr>
          <p:nvPr/>
        </p:nvSpPr>
        <p:spPr bwMode="auto">
          <a:xfrm>
            <a:off x="1111068" y="1963635"/>
            <a:ext cx="3357483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综合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说明，在此录入上述图表的综合描述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cxnSp>
        <p:nvCxnSpPr>
          <p:cNvPr id="23" name="直接连接符 22"/>
          <p:cNvCxnSpPr/>
          <p:nvPr/>
        </p:nvCxnSpPr>
        <p:spPr>
          <a:xfrm flipV="1">
            <a:off x="6223760" y="4641076"/>
            <a:ext cx="0" cy="370902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  <a:alpha val="80000"/>
              </a:schemeClr>
            </a:solidFill>
            <a:prstDash val="solid"/>
            <a:headEnd type="oval" w="med" len="me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矩形 23"/>
          <p:cNvSpPr/>
          <p:nvPr/>
        </p:nvSpPr>
        <p:spPr>
          <a:xfrm>
            <a:off x="5247154" y="5066526"/>
            <a:ext cx="1951799" cy="430879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</a:t>
            </a:r>
            <a:r>
              <a:rPr lang="zh-CN" altLang="en-US" sz="2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矩形 47"/>
          <p:cNvSpPr>
            <a:spLocks noChangeArrowheads="1"/>
          </p:cNvSpPr>
          <p:nvPr/>
        </p:nvSpPr>
        <p:spPr bwMode="auto">
          <a:xfrm>
            <a:off x="4703262" y="5455400"/>
            <a:ext cx="3122772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的描述说明。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9383134" y="4796538"/>
            <a:ext cx="1951799" cy="430879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</a:t>
            </a:r>
            <a:r>
              <a:rPr lang="zh-CN" altLang="en-US" sz="2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矩形 47"/>
          <p:cNvSpPr>
            <a:spLocks noChangeArrowheads="1"/>
          </p:cNvSpPr>
          <p:nvPr/>
        </p:nvSpPr>
        <p:spPr bwMode="auto">
          <a:xfrm>
            <a:off x="9383134" y="5185412"/>
            <a:ext cx="2157647" cy="8459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综合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说明，在此录入上述图表的综合描述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7940096" y="1574761"/>
            <a:ext cx="1951799" cy="430879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</a:t>
            </a:r>
            <a:r>
              <a:rPr lang="zh-CN" altLang="en-US" sz="2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矩形 47"/>
          <p:cNvSpPr>
            <a:spLocks noChangeArrowheads="1"/>
          </p:cNvSpPr>
          <p:nvPr/>
        </p:nvSpPr>
        <p:spPr bwMode="auto">
          <a:xfrm>
            <a:off x="7940096" y="1963635"/>
            <a:ext cx="3357483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综合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说明，在此录入上述图表的综合描述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7" name="圆角矩形 6"/>
          <p:cNvSpPr/>
          <p:nvPr/>
        </p:nvSpPr>
        <p:spPr>
          <a:xfrm>
            <a:off x="4482503" y="1825329"/>
            <a:ext cx="483335" cy="984299"/>
          </a:xfrm>
          <a:custGeom>
            <a:avLst/>
            <a:gdLst>
              <a:gd name="connsiteX0" fmla="*/ 0 w 670708"/>
              <a:gd name="connsiteY0" fmla="*/ 112518 h 1095765"/>
              <a:gd name="connsiteX1" fmla="*/ 112518 w 670708"/>
              <a:gd name="connsiteY1" fmla="*/ 0 h 1095765"/>
              <a:gd name="connsiteX2" fmla="*/ 558190 w 670708"/>
              <a:gd name="connsiteY2" fmla="*/ 0 h 1095765"/>
              <a:gd name="connsiteX3" fmla="*/ 670708 w 670708"/>
              <a:gd name="connsiteY3" fmla="*/ 112518 h 1095765"/>
              <a:gd name="connsiteX4" fmla="*/ 670708 w 670708"/>
              <a:gd name="connsiteY4" fmla="*/ 983247 h 1095765"/>
              <a:gd name="connsiteX5" fmla="*/ 558190 w 670708"/>
              <a:gd name="connsiteY5" fmla="*/ 1095765 h 1095765"/>
              <a:gd name="connsiteX6" fmla="*/ 112518 w 670708"/>
              <a:gd name="connsiteY6" fmla="*/ 1095765 h 1095765"/>
              <a:gd name="connsiteX7" fmla="*/ 0 w 670708"/>
              <a:gd name="connsiteY7" fmla="*/ 983247 h 1095765"/>
              <a:gd name="connsiteX8" fmla="*/ 0 w 670708"/>
              <a:gd name="connsiteY8" fmla="*/ 112518 h 1095765"/>
              <a:gd name="connsiteX0-1" fmla="*/ 0 w 670708"/>
              <a:gd name="connsiteY0-2" fmla="*/ 983247 h 1095765"/>
              <a:gd name="connsiteX1-3" fmla="*/ 0 w 670708"/>
              <a:gd name="connsiteY1-4" fmla="*/ 112518 h 1095765"/>
              <a:gd name="connsiteX2-5" fmla="*/ 112518 w 670708"/>
              <a:gd name="connsiteY2-6" fmla="*/ 0 h 1095765"/>
              <a:gd name="connsiteX3-7" fmla="*/ 558190 w 670708"/>
              <a:gd name="connsiteY3-8" fmla="*/ 0 h 1095765"/>
              <a:gd name="connsiteX4-9" fmla="*/ 670708 w 670708"/>
              <a:gd name="connsiteY4-10" fmla="*/ 112518 h 1095765"/>
              <a:gd name="connsiteX5-11" fmla="*/ 670708 w 670708"/>
              <a:gd name="connsiteY5-12" fmla="*/ 983247 h 1095765"/>
              <a:gd name="connsiteX6-13" fmla="*/ 558190 w 670708"/>
              <a:gd name="connsiteY6-14" fmla="*/ 1095765 h 1095765"/>
              <a:gd name="connsiteX7-15" fmla="*/ 112518 w 670708"/>
              <a:gd name="connsiteY7-16" fmla="*/ 1095765 h 1095765"/>
              <a:gd name="connsiteX8-17" fmla="*/ 91440 w 670708"/>
              <a:gd name="connsiteY8-18" fmla="*/ 1074687 h 1095765"/>
              <a:gd name="connsiteX0-19" fmla="*/ 0 w 670708"/>
              <a:gd name="connsiteY0-20" fmla="*/ 983247 h 1095765"/>
              <a:gd name="connsiteX1-21" fmla="*/ 0 w 670708"/>
              <a:gd name="connsiteY1-22" fmla="*/ 112518 h 1095765"/>
              <a:gd name="connsiteX2-23" fmla="*/ 112518 w 670708"/>
              <a:gd name="connsiteY2-24" fmla="*/ 0 h 1095765"/>
              <a:gd name="connsiteX3-25" fmla="*/ 558190 w 670708"/>
              <a:gd name="connsiteY3-26" fmla="*/ 0 h 1095765"/>
              <a:gd name="connsiteX4-27" fmla="*/ 670708 w 670708"/>
              <a:gd name="connsiteY4-28" fmla="*/ 112518 h 1095765"/>
              <a:gd name="connsiteX5-29" fmla="*/ 670708 w 670708"/>
              <a:gd name="connsiteY5-30" fmla="*/ 983247 h 1095765"/>
              <a:gd name="connsiteX6-31" fmla="*/ 558190 w 670708"/>
              <a:gd name="connsiteY6-32" fmla="*/ 1095765 h 1095765"/>
              <a:gd name="connsiteX7-33" fmla="*/ 112518 w 670708"/>
              <a:gd name="connsiteY7-34" fmla="*/ 1095765 h 1095765"/>
              <a:gd name="connsiteX0-35" fmla="*/ 0 w 670708"/>
              <a:gd name="connsiteY0-36" fmla="*/ 983247 h 1095765"/>
              <a:gd name="connsiteX1-37" fmla="*/ 0 w 670708"/>
              <a:gd name="connsiteY1-38" fmla="*/ 112518 h 1095765"/>
              <a:gd name="connsiteX2-39" fmla="*/ 112518 w 670708"/>
              <a:gd name="connsiteY2-40" fmla="*/ 0 h 1095765"/>
              <a:gd name="connsiteX3-41" fmla="*/ 558190 w 670708"/>
              <a:gd name="connsiteY3-42" fmla="*/ 0 h 1095765"/>
              <a:gd name="connsiteX4-43" fmla="*/ 670708 w 670708"/>
              <a:gd name="connsiteY4-44" fmla="*/ 112518 h 1095765"/>
              <a:gd name="connsiteX5-45" fmla="*/ 670708 w 670708"/>
              <a:gd name="connsiteY5-46" fmla="*/ 983247 h 1095765"/>
              <a:gd name="connsiteX6-47" fmla="*/ 558190 w 670708"/>
              <a:gd name="connsiteY6-48" fmla="*/ 1095765 h 1095765"/>
              <a:gd name="connsiteX0-49" fmla="*/ 0 w 670708"/>
              <a:gd name="connsiteY0-50" fmla="*/ 983247 h 983247"/>
              <a:gd name="connsiteX1-51" fmla="*/ 0 w 670708"/>
              <a:gd name="connsiteY1-52" fmla="*/ 112518 h 983247"/>
              <a:gd name="connsiteX2-53" fmla="*/ 112518 w 670708"/>
              <a:gd name="connsiteY2-54" fmla="*/ 0 h 983247"/>
              <a:gd name="connsiteX3-55" fmla="*/ 558190 w 670708"/>
              <a:gd name="connsiteY3-56" fmla="*/ 0 h 983247"/>
              <a:gd name="connsiteX4-57" fmla="*/ 670708 w 670708"/>
              <a:gd name="connsiteY4-58" fmla="*/ 112518 h 983247"/>
              <a:gd name="connsiteX5-59" fmla="*/ 670708 w 670708"/>
              <a:gd name="connsiteY5-60" fmla="*/ 983247 h 983247"/>
              <a:gd name="connsiteX0-61" fmla="*/ 0 w 670708"/>
              <a:gd name="connsiteY0-62" fmla="*/ 112518 h 983247"/>
              <a:gd name="connsiteX1-63" fmla="*/ 112518 w 670708"/>
              <a:gd name="connsiteY1-64" fmla="*/ 0 h 983247"/>
              <a:gd name="connsiteX2-65" fmla="*/ 558190 w 670708"/>
              <a:gd name="connsiteY2-66" fmla="*/ 0 h 983247"/>
              <a:gd name="connsiteX3-67" fmla="*/ 670708 w 670708"/>
              <a:gd name="connsiteY3-68" fmla="*/ 112518 h 983247"/>
              <a:gd name="connsiteX4-69" fmla="*/ 670708 w 670708"/>
              <a:gd name="connsiteY4-70" fmla="*/ 983247 h 983247"/>
              <a:gd name="connsiteX0-71" fmla="*/ 0 w 558190"/>
              <a:gd name="connsiteY0-72" fmla="*/ 0 h 983247"/>
              <a:gd name="connsiteX1-73" fmla="*/ 445672 w 558190"/>
              <a:gd name="connsiteY1-74" fmla="*/ 0 h 983247"/>
              <a:gd name="connsiteX2-75" fmla="*/ 558190 w 558190"/>
              <a:gd name="connsiteY2-76" fmla="*/ 112518 h 983247"/>
              <a:gd name="connsiteX3-77" fmla="*/ 558190 w 558190"/>
              <a:gd name="connsiteY3-78" fmla="*/ 983247 h 98324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558190" h="983247">
                <a:moveTo>
                  <a:pt x="0" y="0"/>
                </a:moveTo>
                <a:lnTo>
                  <a:pt x="445672" y="0"/>
                </a:lnTo>
                <a:cubicBezTo>
                  <a:pt x="507814" y="0"/>
                  <a:pt x="558190" y="50376"/>
                  <a:pt x="558190" y="112518"/>
                </a:cubicBezTo>
                <a:lnTo>
                  <a:pt x="558190" y="983247"/>
                </a:lnTo>
              </a:path>
            </a:pathLst>
          </a:custGeom>
          <a:ln w="12700">
            <a:solidFill>
              <a:schemeClr val="tx1">
                <a:lumMod val="75000"/>
                <a:lumOff val="25000"/>
                <a:alpha val="80000"/>
              </a:schemeClr>
            </a:solidFill>
            <a:prstDash val="solid"/>
            <a:headEnd type="oval" w="med" len="me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26" name="圆角矩形 6"/>
          <p:cNvSpPr/>
          <p:nvPr/>
        </p:nvSpPr>
        <p:spPr>
          <a:xfrm flipH="1">
            <a:off x="7461079" y="1825329"/>
            <a:ext cx="441949" cy="984299"/>
          </a:xfrm>
          <a:custGeom>
            <a:avLst/>
            <a:gdLst>
              <a:gd name="connsiteX0" fmla="*/ 0 w 670708"/>
              <a:gd name="connsiteY0" fmla="*/ 112518 h 1095765"/>
              <a:gd name="connsiteX1" fmla="*/ 112518 w 670708"/>
              <a:gd name="connsiteY1" fmla="*/ 0 h 1095765"/>
              <a:gd name="connsiteX2" fmla="*/ 558190 w 670708"/>
              <a:gd name="connsiteY2" fmla="*/ 0 h 1095765"/>
              <a:gd name="connsiteX3" fmla="*/ 670708 w 670708"/>
              <a:gd name="connsiteY3" fmla="*/ 112518 h 1095765"/>
              <a:gd name="connsiteX4" fmla="*/ 670708 w 670708"/>
              <a:gd name="connsiteY4" fmla="*/ 983247 h 1095765"/>
              <a:gd name="connsiteX5" fmla="*/ 558190 w 670708"/>
              <a:gd name="connsiteY5" fmla="*/ 1095765 h 1095765"/>
              <a:gd name="connsiteX6" fmla="*/ 112518 w 670708"/>
              <a:gd name="connsiteY6" fmla="*/ 1095765 h 1095765"/>
              <a:gd name="connsiteX7" fmla="*/ 0 w 670708"/>
              <a:gd name="connsiteY7" fmla="*/ 983247 h 1095765"/>
              <a:gd name="connsiteX8" fmla="*/ 0 w 670708"/>
              <a:gd name="connsiteY8" fmla="*/ 112518 h 1095765"/>
              <a:gd name="connsiteX0-1" fmla="*/ 0 w 670708"/>
              <a:gd name="connsiteY0-2" fmla="*/ 983247 h 1095765"/>
              <a:gd name="connsiteX1-3" fmla="*/ 0 w 670708"/>
              <a:gd name="connsiteY1-4" fmla="*/ 112518 h 1095765"/>
              <a:gd name="connsiteX2-5" fmla="*/ 112518 w 670708"/>
              <a:gd name="connsiteY2-6" fmla="*/ 0 h 1095765"/>
              <a:gd name="connsiteX3-7" fmla="*/ 558190 w 670708"/>
              <a:gd name="connsiteY3-8" fmla="*/ 0 h 1095765"/>
              <a:gd name="connsiteX4-9" fmla="*/ 670708 w 670708"/>
              <a:gd name="connsiteY4-10" fmla="*/ 112518 h 1095765"/>
              <a:gd name="connsiteX5-11" fmla="*/ 670708 w 670708"/>
              <a:gd name="connsiteY5-12" fmla="*/ 983247 h 1095765"/>
              <a:gd name="connsiteX6-13" fmla="*/ 558190 w 670708"/>
              <a:gd name="connsiteY6-14" fmla="*/ 1095765 h 1095765"/>
              <a:gd name="connsiteX7-15" fmla="*/ 112518 w 670708"/>
              <a:gd name="connsiteY7-16" fmla="*/ 1095765 h 1095765"/>
              <a:gd name="connsiteX8-17" fmla="*/ 91440 w 670708"/>
              <a:gd name="connsiteY8-18" fmla="*/ 1074687 h 1095765"/>
              <a:gd name="connsiteX0-19" fmla="*/ 0 w 670708"/>
              <a:gd name="connsiteY0-20" fmla="*/ 983247 h 1095765"/>
              <a:gd name="connsiteX1-21" fmla="*/ 0 w 670708"/>
              <a:gd name="connsiteY1-22" fmla="*/ 112518 h 1095765"/>
              <a:gd name="connsiteX2-23" fmla="*/ 112518 w 670708"/>
              <a:gd name="connsiteY2-24" fmla="*/ 0 h 1095765"/>
              <a:gd name="connsiteX3-25" fmla="*/ 558190 w 670708"/>
              <a:gd name="connsiteY3-26" fmla="*/ 0 h 1095765"/>
              <a:gd name="connsiteX4-27" fmla="*/ 670708 w 670708"/>
              <a:gd name="connsiteY4-28" fmla="*/ 112518 h 1095765"/>
              <a:gd name="connsiteX5-29" fmla="*/ 670708 w 670708"/>
              <a:gd name="connsiteY5-30" fmla="*/ 983247 h 1095765"/>
              <a:gd name="connsiteX6-31" fmla="*/ 558190 w 670708"/>
              <a:gd name="connsiteY6-32" fmla="*/ 1095765 h 1095765"/>
              <a:gd name="connsiteX7-33" fmla="*/ 112518 w 670708"/>
              <a:gd name="connsiteY7-34" fmla="*/ 1095765 h 1095765"/>
              <a:gd name="connsiteX0-35" fmla="*/ 0 w 670708"/>
              <a:gd name="connsiteY0-36" fmla="*/ 983247 h 1095765"/>
              <a:gd name="connsiteX1-37" fmla="*/ 0 w 670708"/>
              <a:gd name="connsiteY1-38" fmla="*/ 112518 h 1095765"/>
              <a:gd name="connsiteX2-39" fmla="*/ 112518 w 670708"/>
              <a:gd name="connsiteY2-40" fmla="*/ 0 h 1095765"/>
              <a:gd name="connsiteX3-41" fmla="*/ 558190 w 670708"/>
              <a:gd name="connsiteY3-42" fmla="*/ 0 h 1095765"/>
              <a:gd name="connsiteX4-43" fmla="*/ 670708 w 670708"/>
              <a:gd name="connsiteY4-44" fmla="*/ 112518 h 1095765"/>
              <a:gd name="connsiteX5-45" fmla="*/ 670708 w 670708"/>
              <a:gd name="connsiteY5-46" fmla="*/ 983247 h 1095765"/>
              <a:gd name="connsiteX6-47" fmla="*/ 558190 w 670708"/>
              <a:gd name="connsiteY6-48" fmla="*/ 1095765 h 1095765"/>
              <a:gd name="connsiteX0-49" fmla="*/ 0 w 670708"/>
              <a:gd name="connsiteY0-50" fmla="*/ 983247 h 983247"/>
              <a:gd name="connsiteX1-51" fmla="*/ 0 w 670708"/>
              <a:gd name="connsiteY1-52" fmla="*/ 112518 h 983247"/>
              <a:gd name="connsiteX2-53" fmla="*/ 112518 w 670708"/>
              <a:gd name="connsiteY2-54" fmla="*/ 0 h 983247"/>
              <a:gd name="connsiteX3-55" fmla="*/ 558190 w 670708"/>
              <a:gd name="connsiteY3-56" fmla="*/ 0 h 983247"/>
              <a:gd name="connsiteX4-57" fmla="*/ 670708 w 670708"/>
              <a:gd name="connsiteY4-58" fmla="*/ 112518 h 983247"/>
              <a:gd name="connsiteX5-59" fmla="*/ 670708 w 670708"/>
              <a:gd name="connsiteY5-60" fmla="*/ 983247 h 983247"/>
              <a:gd name="connsiteX0-61" fmla="*/ 0 w 670708"/>
              <a:gd name="connsiteY0-62" fmla="*/ 112518 h 983247"/>
              <a:gd name="connsiteX1-63" fmla="*/ 112518 w 670708"/>
              <a:gd name="connsiteY1-64" fmla="*/ 0 h 983247"/>
              <a:gd name="connsiteX2-65" fmla="*/ 558190 w 670708"/>
              <a:gd name="connsiteY2-66" fmla="*/ 0 h 983247"/>
              <a:gd name="connsiteX3-67" fmla="*/ 670708 w 670708"/>
              <a:gd name="connsiteY3-68" fmla="*/ 112518 h 983247"/>
              <a:gd name="connsiteX4-69" fmla="*/ 670708 w 670708"/>
              <a:gd name="connsiteY4-70" fmla="*/ 983247 h 983247"/>
              <a:gd name="connsiteX0-71" fmla="*/ 0 w 558190"/>
              <a:gd name="connsiteY0-72" fmla="*/ 0 h 983247"/>
              <a:gd name="connsiteX1-73" fmla="*/ 445672 w 558190"/>
              <a:gd name="connsiteY1-74" fmla="*/ 0 h 983247"/>
              <a:gd name="connsiteX2-75" fmla="*/ 558190 w 558190"/>
              <a:gd name="connsiteY2-76" fmla="*/ 112518 h 983247"/>
              <a:gd name="connsiteX3-77" fmla="*/ 558190 w 558190"/>
              <a:gd name="connsiteY3-78" fmla="*/ 983247 h 98324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558190" h="983247">
                <a:moveTo>
                  <a:pt x="0" y="0"/>
                </a:moveTo>
                <a:lnTo>
                  <a:pt x="445672" y="0"/>
                </a:lnTo>
                <a:cubicBezTo>
                  <a:pt x="507814" y="0"/>
                  <a:pt x="558190" y="50376"/>
                  <a:pt x="558190" y="112518"/>
                </a:cubicBezTo>
                <a:lnTo>
                  <a:pt x="558190" y="983247"/>
                </a:lnTo>
              </a:path>
            </a:pathLst>
          </a:custGeom>
          <a:ln w="12700">
            <a:solidFill>
              <a:schemeClr val="tx1">
                <a:lumMod val="75000"/>
                <a:lumOff val="25000"/>
                <a:alpha val="80000"/>
              </a:schemeClr>
            </a:solidFill>
            <a:prstDash val="solid"/>
            <a:headEnd type="oval" w="med" len="me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27" name="圆角矩形 6"/>
          <p:cNvSpPr/>
          <p:nvPr/>
        </p:nvSpPr>
        <p:spPr>
          <a:xfrm flipV="1">
            <a:off x="3062868" y="4618027"/>
            <a:ext cx="655125" cy="393949"/>
          </a:xfrm>
          <a:custGeom>
            <a:avLst/>
            <a:gdLst>
              <a:gd name="connsiteX0" fmla="*/ 0 w 670708"/>
              <a:gd name="connsiteY0" fmla="*/ 112518 h 1095765"/>
              <a:gd name="connsiteX1" fmla="*/ 112518 w 670708"/>
              <a:gd name="connsiteY1" fmla="*/ 0 h 1095765"/>
              <a:gd name="connsiteX2" fmla="*/ 558190 w 670708"/>
              <a:gd name="connsiteY2" fmla="*/ 0 h 1095765"/>
              <a:gd name="connsiteX3" fmla="*/ 670708 w 670708"/>
              <a:gd name="connsiteY3" fmla="*/ 112518 h 1095765"/>
              <a:gd name="connsiteX4" fmla="*/ 670708 w 670708"/>
              <a:gd name="connsiteY4" fmla="*/ 983247 h 1095765"/>
              <a:gd name="connsiteX5" fmla="*/ 558190 w 670708"/>
              <a:gd name="connsiteY5" fmla="*/ 1095765 h 1095765"/>
              <a:gd name="connsiteX6" fmla="*/ 112518 w 670708"/>
              <a:gd name="connsiteY6" fmla="*/ 1095765 h 1095765"/>
              <a:gd name="connsiteX7" fmla="*/ 0 w 670708"/>
              <a:gd name="connsiteY7" fmla="*/ 983247 h 1095765"/>
              <a:gd name="connsiteX8" fmla="*/ 0 w 670708"/>
              <a:gd name="connsiteY8" fmla="*/ 112518 h 1095765"/>
              <a:gd name="connsiteX0-1" fmla="*/ 0 w 670708"/>
              <a:gd name="connsiteY0-2" fmla="*/ 983247 h 1095765"/>
              <a:gd name="connsiteX1-3" fmla="*/ 0 w 670708"/>
              <a:gd name="connsiteY1-4" fmla="*/ 112518 h 1095765"/>
              <a:gd name="connsiteX2-5" fmla="*/ 112518 w 670708"/>
              <a:gd name="connsiteY2-6" fmla="*/ 0 h 1095765"/>
              <a:gd name="connsiteX3-7" fmla="*/ 558190 w 670708"/>
              <a:gd name="connsiteY3-8" fmla="*/ 0 h 1095765"/>
              <a:gd name="connsiteX4-9" fmla="*/ 670708 w 670708"/>
              <a:gd name="connsiteY4-10" fmla="*/ 112518 h 1095765"/>
              <a:gd name="connsiteX5-11" fmla="*/ 670708 w 670708"/>
              <a:gd name="connsiteY5-12" fmla="*/ 983247 h 1095765"/>
              <a:gd name="connsiteX6-13" fmla="*/ 558190 w 670708"/>
              <a:gd name="connsiteY6-14" fmla="*/ 1095765 h 1095765"/>
              <a:gd name="connsiteX7-15" fmla="*/ 112518 w 670708"/>
              <a:gd name="connsiteY7-16" fmla="*/ 1095765 h 1095765"/>
              <a:gd name="connsiteX8-17" fmla="*/ 91440 w 670708"/>
              <a:gd name="connsiteY8-18" fmla="*/ 1074687 h 1095765"/>
              <a:gd name="connsiteX0-19" fmla="*/ 0 w 670708"/>
              <a:gd name="connsiteY0-20" fmla="*/ 983247 h 1095765"/>
              <a:gd name="connsiteX1-21" fmla="*/ 0 w 670708"/>
              <a:gd name="connsiteY1-22" fmla="*/ 112518 h 1095765"/>
              <a:gd name="connsiteX2-23" fmla="*/ 112518 w 670708"/>
              <a:gd name="connsiteY2-24" fmla="*/ 0 h 1095765"/>
              <a:gd name="connsiteX3-25" fmla="*/ 558190 w 670708"/>
              <a:gd name="connsiteY3-26" fmla="*/ 0 h 1095765"/>
              <a:gd name="connsiteX4-27" fmla="*/ 670708 w 670708"/>
              <a:gd name="connsiteY4-28" fmla="*/ 112518 h 1095765"/>
              <a:gd name="connsiteX5-29" fmla="*/ 670708 w 670708"/>
              <a:gd name="connsiteY5-30" fmla="*/ 983247 h 1095765"/>
              <a:gd name="connsiteX6-31" fmla="*/ 558190 w 670708"/>
              <a:gd name="connsiteY6-32" fmla="*/ 1095765 h 1095765"/>
              <a:gd name="connsiteX7-33" fmla="*/ 112518 w 670708"/>
              <a:gd name="connsiteY7-34" fmla="*/ 1095765 h 1095765"/>
              <a:gd name="connsiteX0-35" fmla="*/ 0 w 670708"/>
              <a:gd name="connsiteY0-36" fmla="*/ 983247 h 1095765"/>
              <a:gd name="connsiteX1-37" fmla="*/ 0 w 670708"/>
              <a:gd name="connsiteY1-38" fmla="*/ 112518 h 1095765"/>
              <a:gd name="connsiteX2-39" fmla="*/ 112518 w 670708"/>
              <a:gd name="connsiteY2-40" fmla="*/ 0 h 1095765"/>
              <a:gd name="connsiteX3-41" fmla="*/ 558190 w 670708"/>
              <a:gd name="connsiteY3-42" fmla="*/ 0 h 1095765"/>
              <a:gd name="connsiteX4-43" fmla="*/ 670708 w 670708"/>
              <a:gd name="connsiteY4-44" fmla="*/ 112518 h 1095765"/>
              <a:gd name="connsiteX5-45" fmla="*/ 670708 w 670708"/>
              <a:gd name="connsiteY5-46" fmla="*/ 983247 h 1095765"/>
              <a:gd name="connsiteX6-47" fmla="*/ 558190 w 670708"/>
              <a:gd name="connsiteY6-48" fmla="*/ 1095765 h 1095765"/>
              <a:gd name="connsiteX0-49" fmla="*/ 0 w 670708"/>
              <a:gd name="connsiteY0-50" fmla="*/ 983247 h 983247"/>
              <a:gd name="connsiteX1-51" fmla="*/ 0 w 670708"/>
              <a:gd name="connsiteY1-52" fmla="*/ 112518 h 983247"/>
              <a:gd name="connsiteX2-53" fmla="*/ 112518 w 670708"/>
              <a:gd name="connsiteY2-54" fmla="*/ 0 h 983247"/>
              <a:gd name="connsiteX3-55" fmla="*/ 558190 w 670708"/>
              <a:gd name="connsiteY3-56" fmla="*/ 0 h 983247"/>
              <a:gd name="connsiteX4-57" fmla="*/ 670708 w 670708"/>
              <a:gd name="connsiteY4-58" fmla="*/ 112518 h 983247"/>
              <a:gd name="connsiteX5-59" fmla="*/ 670708 w 670708"/>
              <a:gd name="connsiteY5-60" fmla="*/ 983247 h 983247"/>
              <a:gd name="connsiteX0-61" fmla="*/ 0 w 670708"/>
              <a:gd name="connsiteY0-62" fmla="*/ 112518 h 983247"/>
              <a:gd name="connsiteX1-63" fmla="*/ 112518 w 670708"/>
              <a:gd name="connsiteY1-64" fmla="*/ 0 h 983247"/>
              <a:gd name="connsiteX2-65" fmla="*/ 558190 w 670708"/>
              <a:gd name="connsiteY2-66" fmla="*/ 0 h 983247"/>
              <a:gd name="connsiteX3-67" fmla="*/ 670708 w 670708"/>
              <a:gd name="connsiteY3-68" fmla="*/ 112518 h 983247"/>
              <a:gd name="connsiteX4-69" fmla="*/ 670708 w 670708"/>
              <a:gd name="connsiteY4-70" fmla="*/ 983247 h 983247"/>
              <a:gd name="connsiteX0-71" fmla="*/ 0 w 558190"/>
              <a:gd name="connsiteY0-72" fmla="*/ 0 h 983247"/>
              <a:gd name="connsiteX1-73" fmla="*/ 445672 w 558190"/>
              <a:gd name="connsiteY1-74" fmla="*/ 0 h 983247"/>
              <a:gd name="connsiteX2-75" fmla="*/ 558190 w 558190"/>
              <a:gd name="connsiteY2-76" fmla="*/ 112518 h 983247"/>
              <a:gd name="connsiteX3-77" fmla="*/ 558190 w 558190"/>
              <a:gd name="connsiteY3-78" fmla="*/ 983247 h 983247"/>
              <a:gd name="connsiteX0-79" fmla="*/ 0 w 558190"/>
              <a:gd name="connsiteY0-80" fmla="*/ 0 h 983247"/>
              <a:gd name="connsiteX1-81" fmla="*/ 445672 w 558190"/>
              <a:gd name="connsiteY1-82" fmla="*/ 0 h 983247"/>
              <a:gd name="connsiteX2-83" fmla="*/ 558190 w 558190"/>
              <a:gd name="connsiteY2-84" fmla="*/ 112518 h 983247"/>
              <a:gd name="connsiteX3-85" fmla="*/ 556463 w 558190"/>
              <a:gd name="connsiteY3-86" fmla="*/ 541893 h 983247"/>
              <a:gd name="connsiteX4-87" fmla="*/ 558190 w 558190"/>
              <a:gd name="connsiteY4-88" fmla="*/ 983247 h 983247"/>
              <a:gd name="connsiteX0-89" fmla="*/ 0 w 558190"/>
              <a:gd name="connsiteY0-90" fmla="*/ 0 h 541893"/>
              <a:gd name="connsiteX1-91" fmla="*/ 445672 w 558190"/>
              <a:gd name="connsiteY1-92" fmla="*/ 0 h 541893"/>
              <a:gd name="connsiteX2-93" fmla="*/ 558190 w 558190"/>
              <a:gd name="connsiteY2-94" fmla="*/ 112518 h 541893"/>
              <a:gd name="connsiteX3-95" fmla="*/ 556463 w 558190"/>
              <a:gd name="connsiteY3-96" fmla="*/ 541893 h 54189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558190" h="541893">
                <a:moveTo>
                  <a:pt x="0" y="0"/>
                </a:moveTo>
                <a:lnTo>
                  <a:pt x="445672" y="0"/>
                </a:lnTo>
                <a:cubicBezTo>
                  <a:pt x="507814" y="0"/>
                  <a:pt x="558190" y="50376"/>
                  <a:pt x="558190" y="112518"/>
                </a:cubicBezTo>
                <a:cubicBezTo>
                  <a:pt x="557614" y="255643"/>
                  <a:pt x="557039" y="398768"/>
                  <a:pt x="556463" y="541893"/>
                </a:cubicBezTo>
              </a:path>
            </a:pathLst>
          </a:custGeom>
          <a:ln w="12700">
            <a:solidFill>
              <a:schemeClr val="tx1">
                <a:lumMod val="75000"/>
                <a:lumOff val="25000"/>
                <a:alpha val="80000"/>
              </a:schemeClr>
            </a:solidFill>
            <a:prstDash val="solid"/>
            <a:headEnd type="oval" w="med" len="me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28" name="圆角矩形 6"/>
          <p:cNvSpPr/>
          <p:nvPr/>
        </p:nvSpPr>
        <p:spPr>
          <a:xfrm flipH="1" flipV="1">
            <a:off x="8743159" y="4618027"/>
            <a:ext cx="655125" cy="393949"/>
          </a:xfrm>
          <a:custGeom>
            <a:avLst/>
            <a:gdLst>
              <a:gd name="connsiteX0" fmla="*/ 0 w 670708"/>
              <a:gd name="connsiteY0" fmla="*/ 112518 h 1095765"/>
              <a:gd name="connsiteX1" fmla="*/ 112518 w 670708"/>
              <a:gd name="connsiteY1" fmla="*/ 0 h 1095765"/>
              <a:gd name="connsiteX2" fmla="*/ 558190 w 670708"/>
              <a:gd name="connsiteY2" fmla="*/ 0 h 1095765"/>
              <a:gd name="connsiteX3" fmla="*/ 670708 w 670708"/>
              <a:gd name="connsiteY3" fmla="*/ 112518 h 1095765"/>
              <a:gd name="connsiteX4" fmla="*/ 670708 w 670708"/>
              <a:gd name="connsiteY4" fmla="*/ 983247 h 1095765"/>
              <a:gd name="connsiteX5" fmla="*/ 558190 w 670708"/>
              <a:gd name="connsiteY5" fmla="*/ 1095765 h 1095765"/>
              <a:gd name="connsiteX6" fmla="*/ 112518 w 670708"/>
              <a:gd name="connsiteY6" fmla="*/ 1095765 h 1095765"/>
              <a:gd name="connsiteX7" fmla="*/ 0 w 670708"/>
              <a:gd name="connsiteY7" fmla="*/ 983247 h 1095765"/>
              <a:gd name="connsiteX8" fmla="*/ 0 w 670708"/>
              <a:gd name="connsiteY8" fmla="*/ 112518 h 1095765"/>
              <a:gd name="connsiteX0-1" fmla="*/ 0 w 670708"/>
              <a:gd name="connsiteY0-2" fmla="*/ 983247 h 1095765"/>
              <a:gd name="connsiteX1-3" fmla="*/ 0 w 670708"/>
              <a:gd name="connsiteY1-4" fmla="*/ 112518 h 1095765"/>
              <a:gd name="connsiteX2-5" fmla="*/ 112518 w 670708"/>
              <a:gd name="connsiteY2-6" fmla="*/ 0 h 1095765"/>
              <a:gd name="connsiteX3-7" fmla="*/ 558190 w 670708"/>
              <a:gd name="connsiteY3-8" fmla="*/ 0 h 1095765"/>
              <a:gd name="connsiteX4-9" fmla="*/ 670708 w 670708"/>
              <a:gd name="connsiteY4-10" fmla="*/ 112518 h 1095765"/>
              <a:gd name="connsiteX5-11" fmla="*/ 670708 w 670708"/>
              <a:gd name="connsiteY5-12" fmla="*/ 983247 h 1095765"/>
              <a:gd name="connsiteX6-13" fmla="*/ 558190 w 670708"/>
              <a:gd name="connsiteY6-14" fmla="*/ 1095765 h 1095765"/>
              <a:gd name="connsiteX7-15" fmla="*/ 112518 w 670708"/>
              <a:gd name="connsiteY7-16" fmla="*/ 1095765 h 1095765"/>
              <a:gd name="connsiteX8-17" fmla="*/ 91440 w 670708"/>
              <a:gd name="connsiteY8-18" fmla="*/ 1074687 h 1095765"/>
              <a:gd name="connsiteX0-19" fmla="*/ 0 w 670708"/>
              <a:gd name="connsiteY0-20" fmla="*/ 983247 h 1095765"/>
              <a:gd name="connsiteX1-21" fmla="*/ 0 w 670708"/>
              <a:gd name="connsiteY1-22" fmla="*/ 112518 h 1095765"/>
              <a:gd name="connsiteX2-23" fmla="*/ 112518 w 670708"/>
              <a:gd name="connsiteY2-24" fmla="*/ 0 h 1095765"/>
              <a:gd name="connsiteX3-25" fmla="*/ 558190 w 670708"/>
              <a:gd name="connsiteY3-26" fmla="*/ 0 h 1095765"/>
              <a:gd name="connsiteX4-27" fmla="*/ 670708 w 670708"/>
              <a:gd name="connsiteY4-28" fmla="*/ 112518 h 1095765"/>
              <a:gd name="connsiteX5-29" fmla="*/ 670708 w 670708"/>
              <a:gd name="connsiteY5-30" fmla="*/ 983247 h 1095765"/>
              <a:gd name="connsiteX6-31" fmla="*/ 558190 w 670708"/>
              <a:gd name="connsiteY6-32" fmla="*/ 1095765 h 1095765"/>
              <a:gd name="connsiteX7-33" fmla="*/ 112518 w 670708"/>
              <a:gd name="connsiteY7-34" fmla="*/ 1095765 h 1095765"/>
              <a:gd name="connsiteX0-35" fmla="*/ 0 w 670708"/>
              <a:gd name="connsiteY0-36" fmla="*/ 983247 h 1095765"/>
              <a:gd name="connsiteX1-37" fmla="*/ 0 w 670708"/>
              <a:gd name="connsiteY1-38" fmla="*/ 112518 h 1095765"/>
              <a:gd name="connsiteX2-39" fmla="*/ 112518 w 670708"/>
              <a:gd name="connsiteY2-40" fmla="*/ 0 h 1095765"/>
              <a:gd name="connsiteX3-41" fmla="*/ 558190 w 670708"/>
              <a:gd name="connsiteY3-42" fmla="*/ 0 h 1095765"/>
              <a:gd name="connsiteX4-43" fmla="*/ 670708 w 670708"/>
              <a:gd name="connsiteY4-44" fmla="*/ 112518 h 1095765"/>
              <a:gd name="connsiteX5-45" fmla="*/ 670708 w 670708"/>
              <a:gd name="connsiteY5-46" fmla="*/ 983247 h 1095765"/>
              <a:gd name="connsiteX6-47" fmla="*/ 558190 w 670708"/>
              <a:gd name="connsiteY6-48" fmla="*/ 1095765 h 1095765"/>
              <a:gd name="connsiteX0-49" fmla="*/ 0 w 670708"/>
              <a:gd name="connsiteY0-50" fmla="*/ 983247 h 983247"/>
              <a:gd name="connsiteX1-51" fmla="*/ 0 w 670708"/>
              <a:gd name="connsiteY1-52" fmla="*/ 112518 h 983247"/>
              <a:gd name="connsiteX2-53" fmla="*/ 112518 w 670708"/>
              <a:gd name="connsiteY2-54" fmla="*/ 0 h 983247"/>
              <a:gd name="connsiteX3-55" fmla="*/ 558190 w 670708"/>
              <a:gd name="connsiteY3-56" fmla="*/ 0 h 983247"/>
              <a:gd name="connsiteX4-57" fmla="*/ 670708 w 670708"/>
              <a:gd name="connsiteY4-58" fmla="*/ 112518 h 983247"/>
              <a:gd name="connsiteX5-59" fmla="*/ 670708 w 670708"/>
              <a:gd name="connsiteY5-60" fmla="*/ 983247 h 983247"/>
              <a:gd name="connsiteX0-61" fmla="*/ 0 w 670708"/>
              <a:gd name="connsiteY0-62" fmla="*/ 112518 h 983247"/>
              <a:gd name="connsiteX1-63" fmla="*/ 112518 w 670708"/>
              <a:gd name="connsiteY1-64" fmla="*/ 0 h 983247"/>
              <a:gd name="connsiteX2-65" fmla="*/ 558190 w 670708"/>
              <a:gd name="connsiteY2-66" fmla="*/ 0 h 983247"/>
              <a:gd name="connsiteX3-67" fmla="*/ 670708 w 670708"/>
              <a:gd name="connsiteY3-68" fmla="*/ 112518 h 983247"/>
              <a:gd name="connsiteX4-69" fmla="*/ 670708 w 670708"/>
              <a:gd name="connsiteY4-70" fmla="*/ 983247 h 983247"/>
              <a:gd name="connsiteX0-71" fmla="*/ 0 w 558190"/>
              <a:gd name="connsiteY0-72" fmla="*/ 0 h 983247"/>
              <a:gd name="connsiteX1-73" fmla="*/ 445672 w 558190"/>
              <a:gd name="connsiteY1-74" fmla="*/ 0 h 983247"/>
              <a:gd name="connsiteX2-75" fmla="*/ 558190 w 558190"/>
              <a:gd name="connsiteY2-76" fmla="*/ 112518 h 983247"/>
              <a:gd name="connsiteX3-77" fmla="*/ 558190 w 558190"/>
              <a:gd name="connsiteY3-78" fmla="*/ 983247 h 983247"/>
              <a:gd name="connsiteX0-79" fmla="*/ 0 w 558190"/>
              <a:gd name="connsiteY0-80" fmla="*/ 0 h 983247"/>
              <a:gd name="connsiteX1-81" fmla="*/ 445672 w 558190"/>
              <a:gd name="connsiteY1-82" fmla="*/ 0 h 983247"/>
              <a:gd name="connsiteX2-83" fmla="*/ 558190 w 558190"/>
              <a:gd name="connsiteY2-84" fmla="*/ 112518 h 983247"/>
              <a:gd name="connsiteX3-85" fmla="*/ 556463 w 558190"/>
              <a:gd name="connsiteY3-86" fmla="*/ 541893 h 983247"/>
              <a:gd name="connsiteX4-87" fmla="*/ 558190 w 558190"/>
              <a:gd name="connsiteY4-88" fmla="*/ 983247 h 983247"/>
              <a:gd name="connsiteX0-89" fmla="*/ 0 w 558190"/>
              <a:gd name="connsiteY0-90" fmla="*/ 0 h 541893"/>
              <a:gd name="connsiteX1-91" fmla="*/ 445672 w 558190"/>
              <a:gd name="connsiteY1-92" fmla="*/ 0 h 541893"/>
              <a:gd name="connsiteX2-93" fmla="*/ 558190 w 558190"/>
              <a:gd name="connsiteY2-94" fmla="*/ 112518 h 541893"/>
              <a:gd name="connsiteX3-95" fmla="*/ 556463 w 558190"/>
              <a:gd name="connsiteY3-96" fmla="*/ 541893 h 54189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558190" h="541893">
                <a:moveTo>
                  <a:pt x="0" y="0"/>
                </a:moveTo>
                <a:lnTo>
                  <a:pt x="445672" y="0"/>
                </a:lnTo>
                <a:cubicBezTo>
                  <a:pt x="507814" y="0"/>
                  <a:pt x="558190" y="50376"/>
                  <a:pt x="558190" y="112518"/>
                </a:cubicBezTo>
                <a:cubicBezTo>
                  <a:pt x="557614" y="255643"/>
                  <a:pt x="557039" y="398768"/>
                  <a:pt x="556463" y="541893"/>
                </a:cubicBezTo>
              </a:path>
            </a:pathLst>
          </a:custGeom>
          <a:ln w="12700">
            <a:solidFill>
              <a:schemeClr val="tx1">
                <a:lumMod val="75000"/>
                <a:lumOff val="25000"/>
                <a:alpha val="80000"/>
              </a:schemeClr>
            </a:solidFill>
            <a:prstDash val="solid"/>
            <a:headEnd type="oval" w="med" len="me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34" name="矩形 33"/>
          <p:cNvSpPr>
            <a:spLocks noChangeArrowheads="1"/>
          </p:cNvSpPr>
          <p:nvPr/>
        </p:nvSpPr>
        <p:spPr bwMode="auto">
          <a:xfrm>
            <a:off x="4772570" y="418828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b="1" dirty="0">
              <a:solidFill>
                <a:schemeClr val="accent1"/>
              </a:solidFill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4669969" y="895240"/>
            <a:ext cx="28520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dirty="0">
                <a:solidFill>
                  <a:schemeClr val="accent1"/>
                </a:solidFill>
              </a:rPr>
              <a:t>Click here to add your title</a:t>
            </a:r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35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0" dur="3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35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5" dur="3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35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0" dur="3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35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5" dur="3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4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4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4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4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4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000"/>
                            </p:stCondLst>
                            <p:childTnLst>
                              <p:par>
                                <p:cTn id="52" presetID="18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5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500"/>
                            </p:stCondLst>
                            <p:childTnLst>
                              <p:par>
                                <p:cTn id="5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4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4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4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4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0"/>
                            </p:stCondLst>
                            <p:childTnLst>
                              <p:par>
                                <p:cTn id="6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500"/>
                            </p:stCondLst>
                            <p:childTnLst>
                              <p:par>
                                <p:cTn id="7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4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4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4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4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4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4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6000"/>
                            </p:stCondLst>
                            <p:childTnLst>
                              <p:par>
                                <p:cTn id="82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8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6500"/>
                            </p:stCondLst>
                            <p:childTnLst>
                              <p:par>
                                <p:cTn id="8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4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4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4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4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4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4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7000"/>
                            </p:stCondLst>
                            <p:childTnLst>
                              <p:par>
                                <p:cTn id="97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7500"/>
                            </p:stCondLst>
                            <p:childTnLst>
                              <p:par>
                                <p:cTn id="10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4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4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4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4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4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4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8" grpId="0"/>
      <p:bldP spid="9" grpId="0"/>
      <p:bldP spid="20" grpId="0"/>
      <p:bldP spid="21" grpId="0"/>
      <p:bldP spid="24" grpId="0"/>
      <p:bldP spid="25" grpId="0"/>
      <p:bldP spid="30" grpId="0"/>
      <p:bldP spid="31" grpId="0"/>
      <p:bldP spid="41" grpId="0"/>
      <p:bldP spid="42" grpId="0"/>
      <p:bldP spid="7" grpId="0" animBg="1"/>
      <p:bldP spid="26" grpId="0" animBg="1"/>
      <p:bldP spid="27" grpId="0" animBg="1"/>
      <p:bldP spid="28" grpId="0" animBg="1"/>
      <p:bldP spid="34" grpId="0"/>
      <p:bldP spid="3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任意多边形 11"/>
          <p:cNvSpPr/>
          <p:nvPr/>
        </p:nvSpPr>
        <p:spPr>
          <a:xfrm>
            <a:off x="1534952" y="3886199"/>
            <a:ext cx="3519648" cy="1046647"/>
          </a:xfrm>
          <a:custGeom>
            <a:avLst/>
            <a:gdLst>
              <a:gd name="connsiteX0" fmla="*/ 0 w 3196849"/>
              <a:gd name="connsiteY0" fmla="*/ 0 h 997444"/>
              <a:gd name="connsiteX1" fmla="*/ 43595 w 3196849"/>
              <a:gd name="connsiteY1" fmla="*/ 0 h 997444"/>
              <a:gd name="connsiteX2" fmla="*/ 65704 w 3196849"/>
              <a:gd name="connsiteY2" fmla="*/ 45895 h 997444"/>
              <a:gd name="connsiteX3" fmla="*/ 1598425 w 3196849"/>
              <a:gd name="connsiteY3" fmla="*/ 958132 h 997444"/>
              <a:gd name="connsiteX4" fmla="*/ 3131146 w 3196849"/>
              <a:gd name="connsiteY4" fmla="*/ 45895 h 997444"/>
              <a:gd name="connsiteX5" fmla="*/ 3153255 w 3196849"/>
              <a:gd name="connsiteY5" fmla="*/ 0 h 997444"/>
              <a:gd name="connsiteX6" fmla="*/ 3196849 w 3196849"/>
              <a:gd name="connsiteY6" fmla="*/ 0 h 997444"/>
              <a:gd name="connsiteX7" fmla="*/ 3165713 w 3196849"/>
              <a:gd name="connsiteY7" fmla="*/ 64633 h 997444"/>
              <a:gd name="connsiteX8" fmla="*/ 1598424 w 3196849"/>
              <a:gd name="connsiteY8" fmla="*/ 997444 h 997444"/>
              <a:gd name="connsiteX9" fmla="*/ 31135 w 3196849"/>
              <a:gd name="connsiteY9" fmla="*/ 64633 h 997444"/>
              <a:gd name="connsiteX10" fmla="*/ 0 w 3196849"/>
              <a:gd name="connsiteY10" fmla="*/ 0 h 997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196849" h="997444">
                <a:moveTo>
                  <a:pt x="0" y="0"/>
                </a:moveTo>
                <a:lnTo>
                  <a:pt x="43595" y="0"/>
                </a:lnTo>
                <a:lnTo>
                  <a:pt x="65704" y="45895"/>
                </a:lnTo>
                <a:cubicBezTo>
                  <a:pt x="360880" y="589265"/>
                  <a:pt x="936576" y="958132"/>
                  <a:pt x="1598425" y="958132"/>
                </a:cubicBezTo>
                <a:cubicBezTo>
                  <a:pt x="2260275" y="958132"/>
                  <a:pt x="2835970" y="589265"/>
                  <a:pt x="3131146" y="45895"/>
                </a:cubicBezTo>
                <a:lnTo>
                  <a:pt x="3153255" y="0"/>
                </a:lnTo>
                <a:lnTo>
                  <a:pt x="3196849" y="0"/>
                </a:lnTo>
                <a:lnTo>
                  <a:pt x="3165713" y="64633"/>
                </a:lnTo>
                <a:cubicBezTo>
                  <a:pt x="2863880" y="620257"/>
                  <a:pt x="2275201" y="997444"/>
                  <a:pt x="1598424" y="997444"/>
                </a:cubicBezTo>
                <a:cubicBezTo>
                  <a:pt x="921648" y="997444"/>
                  <a:pt x="332968" y="620257"/>
                  <a:pt x="31135" y="64633"/>
                </a:cubicBez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8" name="直接连接符 17"/>
          <p:cNvCxnSpPr/>
          <p:nvPr/>
        </p:nvCxnSpPr>
        <p:spPr>
          <a:xfrm>
            <a:off x="-11502" y="3893389"/>
            <a:ext cx="1598012" cy="260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>
            <a:stCxn id="12" idx="5"/>
          </p:cNvCxnSpPr>
          <p:nvPr/>
        </p:nvCxnSpPr>
        <p:spPr>
          <a:xfrm>
            <a:off x="5006604" y="3886199"/>
            <a:ext cx="7184393" cy="3264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TextBox 64"/>
          <p:cNvSpPr txBox="1"/>
          <p:nvPr/>
        </p:nvSpPr>
        <p:spPr>
          <a:xfrm>
            <a:off x="5400821" y="2850067"/>
            <a:ext cx="50184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algn="ctr"/>
            <a:r>
              <a:rPr lang="zh-CN" altLang="en-US" sz="4800" b="1" dirty="0" smtClean="0">
                <a:solidFill>
                  <a:schemeClr val="accent1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第</a:t>
            </a:r>
            <a:r>
              <a:rPr lang="zh-CN" altLang="en-US" sz="4800" b="1" dirty="0">
                <a:solidFill>
                  <a:schemeClr val="accent1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三</a:t>
            </a:r>
            <a:r>
              <a:rPr lang="zh-CN" altLang="en-US" sz="4800" b="1" dirty="0" smtClean="0">
                <a:solidFill>
                  <a:schemeClr val="accent1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章   </a:t>
            </a:r>
            <a:r>
              <a:rPr lang="zh-CN" altLang="en-US" sz="4800" b="1" dirty="0">
                <a:solidFill>
                  <a:schemeClr val="accent1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例题解析</a:t>
            </a:r>
          </a:p>
        </p:txBody>
      </p:sp>
      <p:sp>
        <p:nvSpPr>
          <p:cNvPr id="65" name="矩形 47"/>
          <p:cNvSpPr>
            <a:spLocks noChangeArrowheads="1"/>
          </p:cNvSpPr>
          <p:nvPr/>
        </p:nvSpPr>
        <p:spPr bwMode="auto">
          <a:xfrm>
            <a:off x="5400821" y="4131103"/>
            <a:ext cx="4013615" cy="6800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在此录入本图表的综合描述说明，在此录入本图表的综合描述说明。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1532841" y="1214789"/>
            <a:ext cx="3525205" cy="3525205"/>
            <a:chOff x="1532841" y="1214789"/>
            <a:chExt cx="3525205" cy="3525205"/>
          </a:xfrm>
        </p:grpSpPr>
        <p:sp>
          <p:nvSpPr>
            <p:cNvPr id="50" name="Freeform 30"/>
            <p:cNvSpPr/>
            <p:nvPr/>
          </p:nvSpPr>
          <p:spPr bwMode="auto">
            <a:xfrm>
              <a:off x="1532841" y="1214789"/>
              <a:ext cx="3525205" cy="3525205"/>
            </a:xfrm>
            <a:prstGeom prst="ellipse">
              <a:avLst/>
            </a:prstGeom>
            <a:gradFill rotWithShape="1">
              <a:gsLst>
                <a:gs pos="41000">
                  <a:srgbClr val="ECECEC"/>
                </a:gs>
                <a:gs pos="100000">
                  <a:srgbClr val="F7F7F7"/>
                </a:gs>
                <a:gs pos="7000">
                  <a:srgbClr val="BEBEBE"/>
                </a:gs>
              </a:gsLst>
              <a:lin ang="7800000" scaled="0"/>
            </a:gradFill>
            <a:ln w="31750">
              <a:gradFill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7800000" scaled="0"/>
              </a:gradFill>
            </a:ln>
            <a:effectLst>
              <a:outerShdw blurRad="203200" dist="127000" dir="7200000" sx="102000" sy="102000" algn="ctr" rotWithShape="0">
                <a:schemeClr val="tx1">
                  <a:lumMod val="90000"/>
                  <a:lumOff val="10000"/>
                  <a:alpha val="40000"/>
                </a:schemeClr>
              </a:outerShdw>
            </a:effectLst>
          </p:spPr>
          <p:txBody>
            <a:bodyPr wrap="none" anchor="ctr"/>
            <a:lstStyle/>
            <a:p>
              <a:pPr latinLnBrk="1"/>
              <a:endParaRPr kumimoji="1" lang="zh-CN" altLang="en-US" sz="2400">
                <a:solidFill>
                  <a:srgbClr val="000000"/>
                </a:solidFill>
                <a:latin typeface="Gulim" panose="020B0600000101010101" charset="-127"/>
                <a:ea typeface="Gulim" panose="020B0600000101010101" charset="-127"/>
              </a:endParaRPr>
            </a:p>
          </p:txBody>
        </p:sp>
        <p:sp>
          <p:nvSpPr>
            <p:cNvPr id="27" name="Freeform 222"/>
            <p:cNvSpPr>
              <a:spLocks noEditPoints="1"/>
            </p:cNvSpPr>
            <p:nvPr/>
          </p:nvSpPr>
          <p:spPr bwMode="auto">
            <a:xfrm>
              <a:off x="2297000" y="2147462"/>
              <a:ext cx="1996886" cy="1659859"/>
            </a:xfrm>
            <a:custGeom>
              <a:avLst/>
              <a:gdLst>
                <a:gd name="T0" fmla="*/ 82 w 100"/>
                <a:gd name="T1" fmla="*/ 29 h 83"/>
                <a:gd name="T2" fmla="*/ 62 w 100"/>
                <a:gd name="T3" fmla="*/ 0 h 83"/>
                <a:gd name="T4" fmla="*/ 33 w 100"/>
                <a:gd name="T5" fmla="*/ 16 h 83"/>
                <a:gd name="T6" fmla="*/ 33 w 100"/>
                <a:gd name="T7" fmla="*/ 83 h 83"/>
                <a:gd name="T8" fmla="*/ 66 w 100"/>
                <a:gd name="T9" fmla="*/ 43 h 83"/>
                <a:gd name="T10" fmla="*/ 86 w 100"/>
                <a:gd name="T11" fmla="*/ 57 h 83"/>
                <a:gd name="T12" fmla="*/ 98 w 100"/>
                <a:gd name="T13" fmla="*/ 57 h 83"/>
                <a:gd name="T14" fmla="*/ 98 w 100"/>
                <a:gd name="T15" fmla="*/ 45 h 83"/>
                <a:gd name="T16" fmla="*/ 79 w 100"/>
                <a:gd name="T17" fmla="*/ 21 h 83"/>
                <a:gd name="T18" fmla="*/ 46 w 100"/>
                <a:gd name="T19" fmla="*/ 21 h 83"/>
                <a:gd name="T20" fmla="*/ 54 w 100"/>
                <a:gd name="T21" fmla="*/ 48 h 83"/>
                <a:gd name="T22" fmla="*/ 42 w 100"/>
                <a:gd name="T23" fmla="*/ 34 h 83"/>
                <a:gd name="T24" fmla="*/ 53 w 100"/>
                <a:gd name="T25" fmla="*/ 41 h 83"/>
                <a:gd name="T26" fmla="*/ 54 w 100"/>
                <a:gd name="T27" fmla="*/ 51 h 83"/>
                <a:gd name="T28" fmla="*/ 42 w 100"/>
                <a:gd name="T29" fmla="*/ 64 h 83"/>
                <a:gd name="T30" fmla="*/ 54 w 100"/>
                <a:gd name="T31" fmla="*/ 51 h 83"/>
                <a:gd name="T32" fmla="*/ 43 w 100"/>
                <a:gd name="T33" fmla="*/ 32 h 83"/>
                <a:gd name="T34" fmla="*/ 36 w 100"/>
                <a:gd name="T35" fmla="*/ 19 h 83"/>
                <a:gd name="T36" fmla="*/ 26 w 100"/>
                <a:gd name="T37" fmla="*/ 48 h 83"/>
                <a:gd name="T38" fmla="*/ 39 w 100"/>
                <a:gd name="T39" fmla="*/ 34 h 83"/>
                <a:gd name="T40" fmla="*/ 26 w 100"/>
                <a:gd name="T41" fmla="*/ 48 h 83"/>
                <a:gd name="T42" fmla="*/ 39 w 100"/>
                <a:gd name="T43" fmla="*/ 64 h 83"/>
                <a:gd name="T44" fmla="*/ 26 w 100"/>
                <a:gd name="T45" fmla="*/ 51 h 83"/>
                <a:gd name="T46" fmla="*/ 39 w 100"/>
                <a:gd name="T47" fmla="*/ 32 h 83"/>
                <a:gd name="T48" fmla="*/ 33 w 100"/>
                <a:gd name="T49" fmla="*/ 19 h 83"/>
                <a:gd name="T50" fmla="*/ 25 w 100"/>
                <a:gd name="T51" fmla="*/ 32 h 83"/>
                <a:gd name="T52" fmla="*/ 30 w 100"/>
                <a:gd name="T53" fmla="*/ 19 h 83"/>
                <a:gd name="T54" fmla="*/ 24 w 100"/>
                <a:gd name="T55" fmla="*/ 48 h 83"/>
                <a:gd name="T56" fmla="*/ 16 w 100"/>
                <a:gd name="T57" fmla="*/ 34 h 83"/>
                <a:gd name="T58" fmla="*/ 24 w 100"/>
                <a:gd name="T59" fmla="*/ 48 h 83"/>
                <a:gd name="T60" fmla="*/ 16 w 100"/>
                <a:gd name="T61" fmla="*/ 64 h 83"/>
                <a:gd name="T62" fmla="*/ 24 w 100"/>
                <a:gd name="T63" fmla="*/ 51 h 83"/>
                <a:gd name="T64" fmla="*/ 25 w 100"/>
                <a:gd name="T65" fmla="*/ 20 h 83"/>
                <a:gd name="T66" fmla="*/ 8 w 100"/>
                <a:gd name="T67" fmla="*/ 32 h 83"/>
                <a:gd name="T68" fmla="*/ 6 w 100"/>
                <a:gd name="T69" fmla="*/ 34 h 83"/>
                <a:gd name="T70" fmla="*/ 10 w 100"/>
                <a:gd name="T71" fmla="*/ 48 h 83"/>
                <a:gd name="T72" fmla="*/ 6 w 100"/>
                <a:gd name="T73" fmla="*/ 34 h 83"/>
                <a:gd name="T74" fmla="*/ 10 w 100"/>
                <a:gd name="T75" fmla="*/ 51 h 83"/>
                <a:gd name="T76" fmla="*/ 6 w 100"/>
                <a:gd name="T77" fmla="*/ 64 h 83"/>
                <a:gd name="T78" fmla="*/ 8 w 100"/>
                <a:gd name="T79" fmla="*/ 67 h 83"/>
                <a:gd name="T80" fmla="*/ 25 w 100"/>
                <a:gd name="T81" fmla="*/ 79 h 83"/>
                <a:gd name="T82" fmla="*/ 17 w 100"/>
                <a:gd name="T83" fmla="*/ 67 h 83"/>
                <a:gd name="T84" fmla="*/ 30 w 100"/>
                <a:gd name="T85" fmla="*/ 79 h 83"/>
                <a:gd name="T86" fmla="*/ 28 w 100"/>
                <a:gd name="T87" fmla="*/ 67 h 83"/>
                <a:gd name="T88" fmla="*/ 33 w 100"/>
                <a:gd name="T89" fmla="*/ 79 h 83"/>
                <a:gd name="T90" fmla="*/ 41 w 100"/>
                <a:gd name="T91" fmla="*/ 67 h 83"/>
                <a:gd name="T92" fmla="*/ 36 w 100"/>
                <a:gd name="T93" fmla="*/ 79 h 83"/>
                <a:gd name="T94" fmla="*/ 42 w 100"/>
                <a:gd name="T95" fmla="*/ 79 h 83"/>
                <a:gd name="T96" fmla="*/ 59 w 100"/>
                <a:gd name="T97" fmla="*/ 67 h 83"/>
                <a:gd name="T98" fmla="*/ 60 w 100"/>
                <a:gd name="T99" fmla="*/ 64 h 83"/>
                <a:gd name="T100" fmla="*/ 57 w 100"/>
                <a:gd name="T101" fmla="*/ 51 h 83"/>
                <a:gd name="T102" fmla="*/ 60 w 100"/>
                <a:gd name="T103" fmla="*/ 64 h 83"/>
                <a:gd name="T104" fmla="*/ 57 w 100"/>
                <a:gd name="T105" fmla="*/ 48 h 83"/>
                <a:gd name="T106" fmla="*/ 62 w 100"/>
                <a:gd name="T107" fmla="*/ 43 h 83"/>
                <a:gd name="T108" fmla="*/ 64 w 100"/>
                <a:gd name="T109" fmla="*/ 48 h 83"/>
                <a:gd name="T110" fmla="*/ 89 w 100"/>
                <a:gd name="T111" fmla="*/ 53 h 83"/>
                <a:gd name="T112" fmla="*/ 80 w 100"/>
                <a:gd name="T113" fmla="*/ 35 h 83"/>
                <a:gd name="T114" fmla="*/ 95 w 100"/>
                <a:gd name="T115" fmla="*/ 51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00" h="83">
                  <a:moveTo>
                    <a:pt x="98" y="45"/>
                  </a:moveTo>
                  <a:cubicBezTo>
                    <a:pt x="82" y="29"/>
                    <a:pt x="82" y="29"/>
                    <a:pt x="82" y="29"/>
                  </a:cubicBezTo>
                  <a:cubicBezTo>
                    <a:pt x="83" y="27"/>
                    <a:pt x="84" y="24"/>
                    <a:pt x="84" y="21"/>
                  </a:cubicBezTo>
                  <a:cubicBezTo>
                    <a:pt x="84" y="9"/>
                    <a:pt x="74" y="0"/>
                    <a:pt x="62" y="0"/>
                  </a:cubicBezTo>
                  <a:cubicBezTo>
                    <a:pt x="52" y="0"/>
                    <a:pt x="43" y="7"/>
                    <a:pt x="41" y="17"/>
                  </a:cubicBezTo>
                  <a:cubicBezTo>
                    <a:pt x="38" y="16"/>
                    <a:pt x="36" y="16"/>
                    <a:pt x="33" y="16"/>
                  </a:cubicBezTo>
                  <a:cubicBezTo>
                    <a:pt x="15" y="16"/>
                    <a:pt x="0" y="31"/>
                    <a:pt x="0" y="49"/>
                  </a:cubicBezTo>
                  <a:cubicBezTo>
                    <a:pt x="0" y="68"/>
                    <a:pt x="15" y="83"/>
                    <a:pt x="33" y="83"/>
                  </a:cubicBezTo>
                  <a:cubicBezTo>
                    <a:pt x="52" y="83"/>
                    <a:pt x="67" y="68"/>
                    <a:pt x="67" y="49"/>
                  </a:cubicBezTo>
                  <a:cubicBezTo>
                    <a:pt x="67" y="47"/>
                    <a:pt x="66" y="45"/>
                    <a:pt x="66" y="43"/>
                  </a:cubicBezTo>
                  <a:cubicBezTo>
                    <a:pt x="68" y="42"/>
                    <a:pt x="69" y="42"/>
                    <a:pt x="71" y="41"/>
                  </a:cubicBezTo>
                  <a:cubicBezTo>
                    <a:pt x="86" y="57"/>
                    <a:pt x="86" y="57"/>
                    <a:pt x="86" y="57"/>
                  </a:cubicBezTo>
                  <a:cubicBezTo>
                    <a:pt x="87" y="58"/>
                    <a:pt x="89" y="59"/>
                    <a:pt x="92" y="59"/>
                  </a:cubicBezTo>
                  <a:cubicBezTo>
                    <a:pt x="94" y="59"/>
                    <a:pt x="96" y="58"/>
                    <a:pt x="98" y="57"/>
                  </a:cubicBezTo>
                  <a:cubicBezTo>
                    <a:pt x="99" y="55"/>
                    <a:pt x="100" y="53"/>
                    <a:pt x="100" y="51"/>
                  </a:cubicBezTo>
                  <a:cubicBezTo>
                    <a:pt x="100" y="48"/>
                    <a:pt x="99" y="46"/>
                    <a:pt x="98" y="45"/>
                  </a:cubicBezTo>
                  <a:close/>
                  <a:moveTo>
                    <a:pt x="62" y="5"/>
                  </a:moveTo>
                  <a:cubicBezTo>
                    <a:pt x="71" y="5"/>
                    <a:pt x="79" y="12"/>
                    <a:pt x="79" y="21"/>
                  </a:cubicBezTo>
                  <a:cubicBezTo>
                    <a:pt x="79" y="31"/>
                    <a:pt x="71" y="38"/>
                    <a:pt x="62" y="38"/>
                  </a:cubicBezTo>
                  <a:cubicBezTo>
                    <a:pt x="53" y="38"/>
                    <a:pt x="46" y="31"/>
                    <a:pt x="46" y="21"/>
                  </a:cubicBezTo>
                  <a:cubicBezTo>
                    <a:pt x="46" y="12"/>
                    <a:pt x="53" y="5"/>
                    <a:pt x="62" y="5"/>
                  </a:cubicBezTo>
                  <a:close/>
                  <a:moveTo>
                    <a:pt x="54" y="48"/>
                  </a:moveTo>
                  <a:cubicBezTo>
                    <a:pt x="43" y="48"/>
                    <a:pt x="43" y="48"/>
                    <a:pt x="43" y="48"/>
                  </a:cubicBezTo>
                  <a:cubicBezTo>
                    <a:pt x="43" y="43"/>
                    <a:pt x="42" y="38"/>
                    <a:pt x="42" y="34"/>
                  </a:cubicBezTo>
                  <a:cubicBezTo>
                    <a:pt x="45" y="34"/>
                    <a:pt x="45" y="34"/>
                    <a:pt x="45" y="34"/>
                  </a:cubicBezTo>
                  <a:cubicBezTo>
                    <a:pt x="47" y="37"/>
                    <a:pt x="50" y="40"/>
                    <a:pt x="53" y="41"/>
                  </a:cubicBezTo>
                  <a:cubicBezTo>
                    <a:pt x="54" y="43"/>
                    <a:pt x="54" y="46"/>
                    <a:pt x="54" y="48"/>
                  </a:cubicBezTo>
                  <a:close/>
                  <a:moveTo>
                    <a:pt x="54" y="51"/>
                  </a:moveTo>
                  <a:cubicBezTo>
                    <a:pt x="54" y="55"/>
                    <a:pt x="53" y="60"/>
                    <a:pt x="51" y="64"/>
                  </a:cubicBezTo>
                  <a:cubicBezTo>
                    <a:pt x="42" y="64"/>
                    <a:pt x="42" y="64"/>
                    <a:pt x="42" y="64"/>
                  </a:cubicBezTo>
                  <a:cubicBezTo>
                    <a:pt x="42" y="61"/>
                    <a:pt x="43" y="56"/>
                    <a:pt x="43" y="51"/>
                  </a:cubicBezTo>
                  <a:lnTo>
                    <a:pt x="54" y="51"/>
                  </a:lnTo>
                  <a:close/>
                  <a:moveTo>
                    <a:pt x="40" y="22"/>
                  </a:moveTo>
                  <a:cubicBezTo>
                    <a:pt x="40" y="25"/>
                    <a:pt x="41" y="29"/>
                    <a:pt x="43" y="32"/>
                  </a:cubicBezTo>
                  <a:cubicBezTo>
                    <a:pt x="41" y="32"/>
                    <a:pt x="41" y="32"/>
                    <a:pt x="41" y="32"/>
                  </a:cubicBezTo>
                  <a:cubicBezTo>
                    <a:pt x="40" y="26"/>
                    <a:pt x="38" y="22"/>
                    <a:pt x="36" y="19"/>
                  </a:cubicBezTo>
                  <a:cubicBezTo>
                    <a:pt x="38" y="20"/>
                    <a:pt x="39" y="21"/>
                    <a:pt x="40" y="22"/>
                  </a:cubicBezTo>
                  <a:close/>
                  <a:moveTo>
                    <a:pt x="26" y="48"/>
                  </a:moveTo>
                  <a:cubicBezTo>
                    <a:pt x="26" y="43"/>
                    <a:pt x="27" y="38"/>
                    <a:pt x="27" y="34"/>
                  </a:cubicBezTo>
                  <a:cubicBezTo>
                    <a:pt x="39" y="34"/>
                    <a:pt x="39" y="34"/>
                    <a:pt x="39" y="34"/>
                  </a:cubicBezTo>
                  <a:cubicBezTo>
                    <a:pt x="40" y="38"/>
                    <a:pt x="40" y="43"/>
                    <a:pt x="40" y="48"/>
                  </a:cubicBezTo>
                  <a:lnTo>
                    <a:pt x="26" y="48"/>
                  </a:lnTo>
                  <a:close/>
                  <a:moveTo>
                    <a:pt x="40" y="51"/>
                  </a:moveTo>
                  <a:cubicBezTo>
                    <a:pt x="40" y="56"/>
                    <a:pt x="40" y="61"/>
                    <a:pt x="39" y="64"/>
                  </a:cubicBezTo>
                  <a:cubicBezTo>
                    <a:pt x="27" y="64"/>
                    <a:pt x="27" y="64"/>
                    <a:pt x="27" y="64"/>
                  </a:cubicBezTo>
                  <a:cubicBezTo>
                    <a:pt x="27" y="61"/>
                    <a:pt x="26" y="56"/>
                    <a:pt x="26" y="51"/>
                  </a:cubicBezTo>
                  <a:lnTo>
                    <a:pt x="40" y="51"/>
                  </a:lnTo>
                  <a:close/>
                  <a:moveTo>
                    <a:pt x="39" y="32"/>
                  </a:moveTo>
                  <a:cubicBezTo>
                    <a:pt x="28" y="32"/>
                    <a:pt x="28" y="32"/>
                    <a:pt x="28" y="32"/>
                  </a:cubicBezTo>
                  <a:cubicBezTo>
                    <a:pt x="29" y="26"/>
                    <a:pt x="31" y="22"/>
                    <a:pt x="33" y="19"/>
                  </a:cubicBezTo>
                  <a:cubicBezTo>
                    <a:pt x="35" y="22"/>
                    <a:pt x="37" y="26"/>
                    <a:pt x="39" y="32"/>
                  </a:cubicBezTo>
                  <a:close/>
                  <a:moveTo>
                    <a:pt x="25" y="32"/>
                  </a:moveTo>
                  <a:cubicBezTo>
                    <a:pt x="17" y="32"/>
                    <a:pt x="17" y="32"/>
                    <a:pt x="17" y="32"/>
                  </a:cubicBezTo>
                  <a:cubicBezTo>
                    <a:pt x="20" y="26"/>
                    <a:pt x="25" y="22"/>
                    <a:pt x="30" y="19"/>
                  </a:cubicBezTo>
                  <a:cubicBezTo>
                    <a:pt x="28" y="22"/>
                    <a:pt x="27" y="26"/>
                    <a:pt x="25" y="32"/>
                  </a:cubicBezTo>
                  <a:close/>
                  <a:moveTo>
                    <a:pt x="24" y="48"/>
                  </a:moveTo>
                  <a:cubicBezTo>
                    <a:pt x="12" y="48"/>
                    <a:pt x="12" y="48"/>
                    <a:pt x="12" y="48"/>
                  </a:cubicBezTo>
                  <a:cubicBezTo>
                    <a:pt x="13" y="43"/>
                    <a:pt x="14" y="39"/>
                    <a:pt x="16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4" y="38"/>
                    <a:pt x="24" y="43"/>
                    <a:pt x="24" y="48"/>
                  </a:cubicBezTo>
                  <a:close/>
                  <a:moveTo>
                    <a:pt x="25" y="64"/>
                  </a:moveTo>
                  <a:cubicBezTo>
                    <a:pt x="16" y="64"/>
                    <a:pt x="16" y="64"/>
                    <a:pt x="16" y="64"/>
                  </a:cubicBezTo>
                  <a:cubicBezTo>
                    <a:pt x="14" y="60"/>
                    <a:pt x="13" y="55"/>
                    <a:pt x="12" y="51"/>
                  </a:cubicBezTo>
                  <a:cubicBezTo>
                    <a:pt x="24" y="51"/>
                    <a:pt x="24" y="51"/>
                    <a:pt x="24" y="51"/>
                  </a:cubicBezTo>
                  <a:cubicBezTo>
                    <a:pt x="24" y="56"/>
                    <a:pt x="24" y="61"/>
                    <a:pt x="25" y="64"/>
                  </a:cubicBezTo>
                  <a:close/>
                  <a:moveTo>
                    <a:pt x="25" y="20"/>
                  </a:moveTo>
                  <a:cubicBezTo>
                    <a:pt x="21" y="23"/>
                    <a:pt x="17" y="27"/>
                    <a:pt x="14" y="32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12" y="26"/>
                    <a:pt x="18" y="22"/>
                    <a:pt x="25" y="20"/>
                  </a:cubicBezTo>
                  <a:close/>
                  <a:moveTo>
                    <a:pt x="6" y="34"/>
                  </a:moveTo>
                  <a:cubicBezTo>
                    <a:pt x="13" y="34"/>
                    <a:pt x="13" y="34"/>
                    <a:pt x="13" y="34"/>
                  </a:cubicBezTo>
                  <a:cubicBezTo>
                    <a:pt x="11" y="39"/>
                    <a:pt x="10" y="43"/>
                    <a:pt x="10" y="48"/>
                  </a:cubicBezTo>
                  <a:cubicBezTo>
                    <a:pt x="2" y="48"/>
                    <a:pt x="2" y="48"/>
                    <a:pt x="2" y="48"/>
                  </a:cubicBezTo>
                  <a:cubicBezTo>
                    <a:pt x="3" y="43"/>
                    <a:pt x="4" y="39"/>
                    <a:pt x="6" y="34"/>
                  </a:cubicBezTo>
                  <a:close/>
                  <a:moveTo>
                    <a:pt x="2" y="51"/>
                  </a:moveTo>
                  <a:cubicBezTo>
                    <a:pt x="10" y="51"/>
                    <a:pt x="10" y="51"/>
                    <a:pt x="10" y="51"/>
                  </a:cubicBezTo>
                  <a:cubicBezTo>
                    <a:pt x="10" y="55"/>
                    <a:pt x="11" y="60"/>
                    <a:pt x="13" y="64"/>
                  </a:cubicBezTo>
                  <a:cubicBezTo>
                    <a:pt x="6" y="64"/>
                    <a:pt x="6" y="64"/>
                    <a:pt x="6" y="64"/>
                  </a:cubicBezTo>
                  <a:cubicBezTo>
                    <a:pt x="4" y="60"/>
                    <a:pt x="3" y="56"/>
                    <a:pt x="2" y="51"/>
                  </a:cubicBezTo>
                  <a:close/>
                  <a:moveTo>
                    <a:pt x="8" y="67"/>
                  </a:moveTo>
                  <a:cubicBezTo>
                    <a:pt x="14" y="67"/>
                    <a:pt x="14" y="67"/>
                    <a:pt x="14" y="67"/>
                  </a:cubicBezTo>
                  <a:cubicBezTo>
                    <a:pt x="17" y="72"/>
                    <a:pt x="21" y="76"/>
                    <a:pt x="25" y="79"/>
                  </a:cubicBezTo>
                  <a:cubicBezTo>
                    <a:pt x="18" y="77"/>
                    <a:pt x="12" y="73"/>
                    <a:pt x="8" y="67"/>
                  </a:cubicBezTo>
                  <a:close/>
                  <a:moveTo>
                    <a:pt x="17" y="67"/>
                  </a:moveTo>
                  <a:cubicBezTo>
                    <a:pt x="25" y="67"/>
                    <a:pt x="25" y="67"/>
                    <a:pt x="25" y="67"/>
                  </a:cubicBezTo>
                  <a:cubicBezTo>
                    <a:pt x="27" y="73"/>
                    <a:pt x="28" y="76"/>
                    <a:pt x="30" y="79"/>
                  </a:cubicBezTo>
                  <a:cubicBezTo>
                    <a:pt x="25" y="77"/>
                    <a:pt x="20" y="73"/>
                    <a:pt x="17" y="67"/>
                  </a:cubicBezTo>
                  <a:close/>
                  <a:moveTo>
                    <a:pt x="28" y="67"/>
                  </a:moveTo>
                  <a:cubicBezTo>
                    <a:pt x="39" y="67"/>
                    <a:pt x="39" y="67"/>
                    <a:pt x="39" y="67"/>
                  </a:cubicBezTo>
                  <a:cubicBezTo>
                    <a:pt x="37" y="73"/>
                    <a:pt x="35" y="77"/>
                    <a:pt x="33" y="79"/>
                  </a:cubicBezTo>
                  <a:cubicBezTo>
                    <a:pt x="31" y="77"/>
                    <a:pt x="29" y="73"/>
                    <a:pt x="28" y="67"/>
                  </a:cubicBezTo>
                  <a:close/>
                  <a:moveTo>
                    <a:pt x="41" y="67"/>
                  </a:moveTo>
                  <a:cubicBezTo>
                    <a:pt x="49" y="67"/>
                    <a:pt x="49" y="67"/>
                    <a:pt x="49" y="67"/>
                  </a:cubicBezTo>
                  <a:cubicBezTo>
                    <a:pt x="46" y="73"/>
                    <a:pt x="42" y="77"/>
                    <a:pt x="36" y="79"/>
                  </a:cubicBezTo>
                  <a:cubicBezTo>
                    <a:pt x="38" y="76"/>
                    <a:pt x="40" y="73"/>
                    <a:pt x="41" y="67"/>
                  </a:cubicBezTo>
                  <a:close/>
                  <a:moveTo>
                    <a:pt x="42" y="79"/>
                  </a:moveTo>
                  <a:cubicBezTo>
                    <a:pt x="46" y="76"/>
                    <a:pt x="50" y="72"/>
                    <a:pt x="52" y="67"/>
                  </a:cubicBezTo>
                  <a:cubicBezTo>
                    <a:pt x="59" y="67"/>
                    <a:pt x="59" y="67"/>
                    <a:pt x="59" y="67"/>
                  </a:cubicBezTo>
                  <a:cubicBezTo>
                    <a:pt x="55" y="73"/>
                    <a:pt x="49" y="77"/>
                    <a:pt x="42" y="79"/>
                  </a:cubicBezTo>
                  <a:close/>
                  <a:moveTo>
                    <a:pt x="60" y="64"/>
                  </a:moveTo>
                  <a:cubicBezTo>
                    <a:pt x="53" y="64"/>
                    <a:pt x="53" y="64"/>
                    <a:pt x="53" y="64"/>
                  </a:cubicBezTo>
                  <a:cubicBezTo>
                    <a:pt x="55" y="60"/>
                    <a:pt x="56" y="55"/>
                    <a:pt x="57" y="51"/>
                  </a:cubicBezTo>
                  <a:cubicBezTo>
                    <a:pt x="64" y="51"/>
                    <a:pt x="64" y="51"/>
                    <a:pt x="64" y="51"/>
                  </a:cubicBezTo>
                  <a:cubicBezTo>
                    <a:pt x="64" y="56"/>
                    <a:pt x="63" y="60"/>
                    <a:pt x="60" y="64"/>
                  </a:cubicBezTo>
                  <a:close/>
                  <a:moveTo>
                    <a:pt x="64" y="48"/>
                  </a:moveTo>
                  <a:cubicBezTo>
                    <a:pt x="57" y="48"/>
                    <a:pt x="57" y="48"/>
                    <a:pt x="57" y="48"/>
                  </a:cubicBezTo>
                  <a:cubicBezTo>
                    <a:pt x="56" y="46"/>
                    <a:pt x="56" y="44"/>
                    <a:pt x="56" y="42"/>
                  </a:cubicBezTo>
                  <a:cubicBezTo>
                    <a:pt x="58" y="43"/>
                    <a:pt x="60" y="43"/>
                    <a:pt x="62" y="43"/>
                  </a:cubicBezTo>
                  <a:cubicBezTo>
                    <a:pt x="63" y="43"/>
                    <a:pt x="63" y="43"/>
                    <a:pt x="63" y="43"/>
                  </a:cubicBezTo>
                  <a:cubicBezTo>
                    <a:pt x="64" y="45"/>
                    <a:pt x="64" y="46"/>
                    <a:pt x="64" y="48"/>
                  </a:cubicBezTo>
                  <a:close/>
                  <a:moveTo>
                    <a:pt x="94" y="53"/>
                  </a:moveTo>
                  <a:cubicBezTo>
                    <a:pt x="93" y="54"/>
                    <a:pt x="91" y="54"/>
                    <a:pt x="89" y="53"/>
                  </a:cubicBezTo>
                  <a:cubicBezTo>
                    <a:pt x="76" y="39"/>
                    <a:pt x="76" y="39"/>
                    <a:pt x="76" y="39"/>
                  </a:cubicBezTo>
                  <a:cubicBezTo>
                    <a:pt x="80" y="35"/>
                    <a:pt x="80" y="35"/>
                    <a:pt x="80" y="35"/>
                  </a:cubicBezTo>
                  <a:cubicBezTo>
                    <a:pt x="94" y="48"/>
                    <a:pt x="94" y="48"/>
                    <a:pt x="94" y="48"/>
                  </a:cubicBezTo>
                  <a:cubicBezTo>
                    <a:pt x="95" y="49"/>
                    <a:pt x="95" y="50"/>
                    <a:pt x="95" y="51"/>
                  </a:cubicBezTo>
                  <a:cubicBezTo>
                    <a:pt x="95" y="52"/>
                    <a:pt x="95" y="52"/>
                    <a:pt x="94" y="5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cxnSp>
        <p:nvCxnSpPr>
          <p:cNvPr id="19" name="直接连接符 18"/>
          <p:cNvCxnSpPr/>
          <p:nvPr/>
        </p:nvCxnSpPr>
        <p:spPr>
          <a:xfrm flipV="1">
            <a:off x="11009168" y="4031093"/>
            <a:ext cx="1182832" cy="58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>
            <a:off x="11165032" y="4143923"/>
            <a:ext cx="1026968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 flipV="1">
            <a:off x="10839925" y="4275541"/>
            <a:ext cx="1351072" cy="31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>
            <a:off x="11009168" y="4519727"/>
            <a:ext cx="1182832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 flipV="1">
            <a:off x="11256296" y="4405740"/>
            <a:ext cx="930241" cy="3782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/>
          <p:nvPr/>
        </p:nvCxnSpPr>
        <p:spPr>
          <a:xfrm flipV="1">
            <a:off x="11445586" y="4620340"/>
            <a:ext cx="746414" cy="3782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/>
          <p:cNvCxnSpPr/>
          <p:nvPr/>
        </p:nvCxnSpPr>
        <p:spPr>
          <a:xfrm>
            <a:off x="11564898" y="4852555"/>
            <a:ext cx="627102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2"/>
          <p:cNvCxnSpPr/>
          <p:nvPr/>
        </p:nvCxnSpPr>
        <p:spPr>
          <a:xfrm flipV="1">
            <a:off x="11450598" y="4748162"/>
            <a:ext cx="741402" cy="1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500"/>
                            </p:stCondLst>
                            <p:childTnLst>
                              <p:par>
                                <p:cTn id="58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64" grpId="0"/>
      <p:bldP spid="6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" name="图表 18"/>
          <p:cNvGraphicFramePr/>
          <p:nvPr/>
        </p:nvGraphicFramePr>
        <p:xfrm>
          <a:off x="617621" y="2150282"/>
          <a:ext cx="10956758" cy="41388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24" name="组合 23"/>
          <p:cNvGrpSpPr/>
          <p:nvPr/>
        </p:nvGrpSpPr>
        <p:grpSpPr>
          <a:xfrm>
            <a:off x="737937" y="4859733"/>
            <a:ext cx="10700084" cy="821658"/>
            <a:chOff x="737937" y="5040889"/>
            <a:chExt cx="10700084" cy="821658"/>
          </a:xfrm>
        </p:grpSpPr>
        <p:sp>
          <p:nvSpPr>
            <p:cNvPr id="23" name="椭圆 22"/>
            <p:cNvSpPr/>
            <p:nvPr/>
          </p:nvSpPr>
          <p:spPr>
            <a:xfrm>
              <a:off x="737937" y="5685126"/>
              <a:ext cx="10700084" cy="177421"/>
            </a:xfrm>
            <a:prstGeom prst="ellipse">
              <a:avLst/>
            </a:prstGeom>
            <a:gradFill flip="none" rotWithShape="1">
              <a:gsLst>
                <a:gs pos="0">
                  <a:schemeClr val="tx1">
                    <a:lumMod val="90000"/>
                    <a:lumOff val="10000"/>
                    <a:alpha val="80000"/>
                  </a:schemeClr>
                </a:gs>
                <a:gs pos="100000">
                  <a:schemeClr val="tx1">
                    <a:lumMod val="90000"/>
                    <a:lumOff val="10000"/>
                    <a:alpha val="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矩形 20"/>
            <p:cNvSpPr/>
            <p:nvPr/>
          </p:nvSpPr>
          <p:spPr>
            <a:xfrm>
              <a:off x="737937" y="5040889"/>
              <a:ext cx="10700084" cy="734270"/>
            </a:xfrm>
            <a:prstGeom prst="rect">
              <a:avLst/>
            </a:prstGeom>
            <a:gradFill flip="none" rotWithShape="1">
              <a:gsLst>
                <a:gs pos="0">
                  <a:srgbClr val="DEDEDE"/>
                </a:gs>
                <a:gs pos="100000">
                  <a:srgbClr val="E7E7E7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2" name="矩形 21"/>
          <p:cNvSpPr>
            <a:spLocks noChangeArrowheads="1"/>
          </p:cNvSpPr>
          <p:nvPr/>
        </p:nvSpPr>
        <p:spPr bwMode="auto">
          <a:xfrm>
            <a:off x="1298508" y="4900629"/>
            <a:ext cx="9593177" cy="652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在此录入上述图表的综合描述说明，在此录入上述图表的综合描述说明。在此录入上述图表的综合描述说明，在此录入上述图表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的描述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说明，在此录入上述图表的综合描述说明，在此录入上述图表的综合描述说明。</a:t>
            </a:r>
          </a:p>
        </p:txBody>
      </p:sp>
      <p:sp>
        <p:nvSpPr>
          <p:cNvPr id="26" name="矩形 17"/>
          <p:cNvSpPr>
            <a:spLocks noChangeArrowheads="1"/>
          </p:cNvSpPr>
          <p:nvPr/>
        </p:nvSpPr>
        <p:spPr bwMode="auto">
          <a:xfrm>
            <a:off x="1014206" y="1978315"/>
            <a:ext cx="2256108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在此录入上述图片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说明，在此录入图片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的描述说明。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TextBox 59"/>
          <p:cNvSpPr txBox="1">
            <a:spLocks noChangeArrowheads="1"/>
          </p:cNvSpPr>
          <p:nvPr/>
        </p:nvSpPr>
        <p:spPr bwMode="auto">
          <a:xfrm flipH="1">
            <a:off x="1505733" y="5656715"/>
            <a:ext cx="1862466" cy="4001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defTabSz="1219200">
              <a:defRPr/>
            </a:pPr>
            <a:r>
              <a:rPr lang="en-US" altLang="zh-CN" sz="2000" b="1" kern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2300</a:t>
            </a:r>
            <a:r>
              <a:rPr lang="en-US" altLang="zh-CN" sz="2000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en-US" altLang="zh-CN" sz="2000" b="1" kern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000</a:t>
            </a:r>
            <a:endParaRPr lang="en-US" altLang="ko-KR" sz="2000" b="1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TextBox 59"/>
          <p:cNvSpPr txBox="1">
            <a:spLocks noChangeArrowheads="1"/>
          </p:cNvSpPr>
          <p:nvPr/>
        </p:nvSpPr>
        <p:spPr bwMode="auto">
          <a:xfrm flipH="1">
            <a:off x="4176624" y="5656715"/>
            <a:ext cx="1862466" cy="4001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defTabSz="1219200">
              <a:defRPr/>
            </a:pPr>
            <a:r>
              <a:rPr lang="en-US" altLang="zh-CN" sz="2000" b="1" kern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3200,000</a:t>
            </a:r>
            <a:endParaRPr lang="en-US" altLang="ko-KR" sz="2000" b="1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TextBox 59"/>
          <p:cNvSpPr txBox="1">
            <a:spLocks noChangeArrowheads="1"/>
          </p:cNvSpPr>
          <p:nvPr/>
        </p:nvSpPr>
        <p:spPr bwMode="auto">
          <a:xfrm flipH="1">
            <a:off x="6847515" y="5656715"/>
            <a:ext cx="1862466" cy="4001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defTabSz="1219200">
              <a:defRPr/>
            </a:pPr>
            <a:r>
              <a:rPr lang="en-US" altLang="zh-CN" sz="2000" b="1" kern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3800,000</a:t>
            </a:r>
            <a:endParaRPr lang="en-US" altLang="ko-KR" sz="2000" b="1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TextBox 59"/>
          <p:cNvSpPr txBox="1">
            <a:spLocks noChangeArrowheads="1"/>
          </p:cNvSpPr>
          <p:nvPr/>
        </p:nvSpPr>
        <p:spPr bwMode="auto">
          <a:xfrm flipH="1">
            <a:off x="9518405" y="5656715"/>
            <a:ext cx="1862466" cy="4001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defTabSz="1219200">
              <a:defRPr/>
            </a:pPr>
            <a:r>
              <a:rPr lang="en-US" altLang="zh-CN" sz="2000" b="1" kern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3000,000</a:t>
            </a:r>
            <a:endParaRPr lang="en-US" altLang="ko-KR" sz="2000" b="1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圆角矩形 6"/>
          <p:cNvSpPr/>
          <p:nvPr/>
        </p:nvSpPr>
        <p:spPr>
          <a:xfrm flipH="1">
            <a:off x="938951" y="1917399"/>
            <a:ext cx="1937720" cy="2494821"/>
          </a:xfrm>
          <a:custGeom>
            <a:avLst/>
            <a:gdLst>
              <a:gd name="connsiteX0" fmla="*/ 0 w 670708"/>
              <a:gd name="connsiteY0" fmla="*/ 112518 h 1095765"/>
              <a:gd name="connsiteX1" fmla="*/ 112518 w 670708"/>
              <a:gd name="connsiteY1" fmla="*/ 0 h 1095765"/>
              <a:gd name="connsiteX2" fmla="*/ 558190 w 670708"/>
              <a:gd name="connsiteY2" fmla="*/ 0 h 1095765"/>
              <a:gd name="connsiteX3" fmla="*/ 670708 w 670708"/>
              <a:gd name="connsiteY3" fmla="*/ 112518 h 1095765"/>
              <a:gd name="connsiteX4" fmla="*/ 670708 w 670708"/>
              <a:gd name="connsiteY4" fmla="*/ 983247 h 1095765"/>
              <a:gd name="connsiteX5" fmla="*/ 558190 w 670708"/>
              <a:gd name="connsiteY5" fmla="*/ 1095765 h 1095765"/>
              <a:gd name="connsiteX6" fmla="*/ 112518 w 670708"/>
              <a:gd name="connsiteY6" fmla="*/ 1095765 h 1095765"/>
              <a:gd name="connsiteX7" fmla="*/ 0 w 670708"/>
              <a:gd name="connsiteY7" fmla="*/ 983247 h 1095765"/>
              <a:gd name="connsiteX8" fmla="*/ 0 w 670708"/>
              <a:gd name="connsiteY8" fmla="*/ 112518 h 1095765"/>
              <a:gd name="connsiteX0-1" fmla="*/ 0 w 670708"/>
              <a:gd name="connsiteY0-2" fmla="*/ 983247 h 1095765"/>
              <a:gd name="connsiteX1-3" fmla="*/ 0 w 670708"/>
              <a:gd name="connsiteY1-4" fmla="*/ 112518 h 1095765"/>
              <a:gd name="connsiteX2-5" fmla="*/ 112518 w 670708"/>
              <a:gd name="connsiteY2-6" fmla="*/ 0 h 1095765"/>
              <a:gd name="connsiteX3-7" fmla="*/ 558190 w 670708"/>
              <a:gd name="connsiteY3-8" fmla="*/ 0 h 1095765"/>
              <a:gd name="connsiteX4-9" fmla="*/ 670708 w 670708"/>
              <a:gd name="connsiteY4-10" fmla="*/ 112518 h 1095765"/>
              <a:gd name="connsiteX5-11" fmla="*/ 670708 w 670708"/>
              <a:gd name="connsiteY5-12" fmla="*/ 983247 h 1095765"/>
              <a:gd name="connsiteX6-13" fmla="*/ 558190 w 670708"/>
              <a:gd name="connsiteY6-14" fmla="*/ 1095765 h 1095765"/>
              <a:gd name="connsiteX7-15" fmla="*/ 112518 w 670708"/>
              <a:gd name="connsiteY7-16" fmla="*/ 1095765 h 1095765"/>
              <a:gd name="connsiteX8-17" fmla="*/ 91440 w 670708"/>
              <a:gd name="connsiteY8-18" fmla="*/ 1074687 h 1095765"/>
              <a:gd name="connsiteX0-19" fmla="*/ 0 w 670708"/>
              <a:gd name="connsiteY0-20" fmla="*/ 983247 h 1095765"/>
              <a:gd name="connsiteX1-21" fmla="*/ 0 w 670708"/>
              <a:gd name="connsiteY1-22" fmla="*/ 112518 h 1095765"/>
              <a:gd name="connsiteX2-23" fmla="*/ 112518 w 670708"/>
              <a:gd name="connsiteY2-24" fmla="*/ 0 h 1095765"/>
              <a:gd name="connsiteX3-25" fmla="*/ 558190 w 670708"/>
              <a:gd name="connsiteY3-26" fmla="*/ 0 h 1095765"/>
              <a:gd name="connsiteX4-27" fmla="*/ 670708 w 670708"/>
              <a:gd name="connsiteY4-28" fmla="*/ 112518 h 1095765"/>
              <a:gd name="connsiteX5-29" fmla="*/ 670708 w 670708"/>
              <a:gd name="connsiteY5-30" fmla="*/ 983247 h 1095765"/>
              <a:gd name="connsiteX6-31" fmla="*/ 558190 w 670708"/>
              <a:gd name="connsiteY6-32" fmla="*/ 1095765 h 1095765"/>
              <a:gd name="connsiteX7-33" fmla="*/ 112518 w 670708"/>
              <a:gd name="connsiteY7-34" fmla="*/ 1095765 h 1095765"/>
              <a:gd name="connsiteX0-35" fmla="*/ 0 w 670708"/>
              <a:gd name="connsiteY0-36" fmla="*/ 983247 h 1095765"/>
              <a:gd name="connsiteX1-37" fmla="*/ 0 w 670708"/>
              <a:gd name="connsiteY1-38" fmla="*/ 112518 h 1095765"/>
              <a:gd name="connsiteX2-39" fmla="*/ 112518 w 670708"/>
              <a:gd name="connsiteY2-40" fmla="*/ 0 h 1095765"/>
              <a:gd name="connsiteX3-41" fmla="*/ 558190 w 670708"/>
              <a:gd name="connsiteY3-42" fmla="*/ 0 h 1095765"/>
              <a:gd name="connsiteX4-43" fmla="*/ 670708 w 670708"/>
              <a:gd name="connsiteY4-44" fmla="*/ 112518 h 1095765"/>
              <a:gd name="connsiteX5-45" fmla="*/ 670708 w 670708"/>
              <a:gd name="connsiteY5-46" fmla="*/ 983247 h 1095765"/>
              <a:gd name="connsiteX6-47" fmla="*/ 558190 w 670708"/>
              <a:gd name="connsiteY6-48" fmla="*/ 1095765 h 1095765"/>
              <a:gd name="connsiteX0-49" fmla="*/ 0 w 670708"/>
              <a:gd name="connsiteY0-50" fmla="*/ 983247 h 983247"/>
              <a:gd name="connsiteX1-51" fmla="*/ 0 w 670708"/>
              <a:gd name="connsiteY1-52" fmla="*/ 112518 h 983247"/>
              <a:gd name="connsiteX2-53" fmla="*/ 112518 w 670708"/>
              <a:gd name="connsiteY2-54" fmla="*/ 0 h 983247"/>
              <a:gd name="connsiteX3-55" fmla="*/ 558190 w 670708"/>
              <a:gd name="connsiteY3-56" fmla="*/ 0 h 983247"/>
              <a:gd name="connsiteX4-57" fmla="*/ 670708 w 670708"/>
              <a:gd name="connsiteY4-58" fmla="*/ 112518 h 983247"/>
              <a:gd name="connsiteX5-59" fmla="*/ 670708 w 670708"/>
              <a:gd name="connsiteY5-60" fmla="*/ 983247 h 983247"/>
              <a:gd name="connsiteX0-61" fmla="*/ 0 w 670708"/>
              <a:gd name="connsiteY0-62" fmla="*/ 112518 h 983247"/>
              <a:gd name="connsiteX1-63" fmla="*/ 112518 w 670708"/>
              <a:gd name="connsiteY1-64" fmla="*/ 0 h 983247"/>
              <a:gd name="connsiteX2-65" fmla="*/ 558190 w 670708"/>
              <a:gd name="connsiteY2-66" fmla="*/ 0 h 983247"/>
              <a:gd name="connsiteX3-67" fmla="*/ 670708 w 670708"/>
              <a:gd name="connsiteY3-68" fmla="*/ 112518 h 983247"/>
              <a:gd name="connsiteX4-69" fmla="*/ 670708 w 670708"/>
              <a:gd name="connsiteY4-70" fmla="*/ 983247 h 983247"/>
              <a:gd name="connsiteX0-71" fmla="*/ 0 w 558190"/>
              <a:gd name="connsiteY0-72" fmla="*/ 0 h 983247"/>
              <a:gd name="connsiteX1-73" fmla="*/ 445672 w 558190"/>
              <a:gd name="connsiteY1-74" fmla="*/ 0 h 983247"/>
              <a:gd name="connsiteX2-75" fmla="*/ 558190 w 558190"/>
              <a:gd name="connsiteY2-76" fmla="*/ 112518 h 983247"/>
              <a:gd name="connsiteX3-77" fmla="*/ 558190 w 558190"/>
              <a:gd name="connsiteY3-78" fmla="*/ 983247 h 983247"/>
              <a:gd name="connsiteX0-79" fmla="*/ 0 w 558190"/>
              <a:gd name="connsiteY0-80" fmla="*/ 0 h 983247"/>
              <a:gd name="connsiteX1-81" fmla="*/ 478828 w 558190"/>
              <a:gd name="connsiteY1-82" fmla="*/ 0 h 983247"/>
              <a:gd name="connsiteX2-83" fmla="*/ 558190 w 558190"/>
              <a:gd name="connsiteY2-84" fmla="*/ 112518 h 983247"/>
              <a:gd name="connsiteX3-85" fmla="*/ 558190 w 558190"/>
              <a:gd name="connsiteY3-86" fmla="*/ 983247 h 983247"/>
              <a:gd name="connsiteX0-87" fmla="*/ 0 w 558190"/>
              <a:gd name="connsiteY0-88" fmla="*/ 0 h 983247"/>
              <a:gd name="connsiteX1-89" fmla="*/ 478828 w 558190"/>
              <a:gd name="connsiteY1-90" fmla="*/ 0 h 983247"/>
              <a:gd name="connsiteX2-91" fmla="*/ 558190 w 558190"/>
              <a:gd name="connsiteY2-92" fmla="*/ 81832 h 983247"/>
              <a:gd name="connsiteX3-93" fmla="*/ 558190 w 558190"/>
              <a:gd name="connsiteY3-94" fmla="*/ 983247 h 98324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558190" h="983247">
                <a:moveTo>
                  <a:pt x="0" y="0"/>
                </a:moveTo>
                <a:lnTo>
                  <a:pt x="478828" y="0"/>
                </a:lnTo>
                <a:cubicBezTo>
                  <a:pt x="540970" y="0"/>
                  <a:pt x="558190" y="19690"/>
                  <a:pt x="558190" y="81832"/>
                </a:cubicBezTo>
                <a:lnTo>
                  <a:pt x="558190" y="983247"/>
                </a:lnTo>
              </a:path>
            </a:pathLst>
          </a:custGeom>
          <a:ln w="12700">
            <a:solidFill>
              <a:schemeClr val="bg2">
                <a:lumMod val="50000"/>
                <a:alpha val="80000"/>
              </a:schemeClr>
            </a:solidFill>
            <a:prstDash val="solid"/>
            <a:headEnd type="oval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39" name="TextBox 59"/>
          <p:cNvSpPr txBox="1">
            <a:spLocks noChangeArrowheads="1"/>
          </p:cNvSpPr>
          <p:nvPr/>
        </p:nvSpPr>
        <p:spPr bwMode="auto">
          <a:xfrm flipH="1">
            <a:off x="1014206" y="1477065"/>
            <a:ext cx="1862466" cy="4001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1219200">
              <a:defRPr/>
            </a:pPr>
            <a:r>
              <a:rPr lang="zh-CN" altLang="en-US" sz="2000" b="1" kern="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</a:t>
            </a:r>
            <a:r>
              <a:rPr lang="zh-CN" altLang="en-US" sz="2000" b="1" kern="0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ko-KR" sz="2000" b="1" kern="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矩形 17"/>
          <p:cNvSpPr>
            <a:spLocks noChangeArrowheads="1"/>
          </p:cNvSpPr>
          <p:nvPr/>
        </p:nvSpPr>
        <p:spPr bwMode="auto">
          <a:xfrm>
            <a:off x="3685877" y="1978315"/>
            <a:ext cx="2256108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在此录入上述图片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说明，在此录入图片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的描述说明。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圆角矩形 6"/>
          <p:cNvSpPr/>
          <p:nvPr/>
        </p:nvSpPr>
        <p:spPr>
          <a:xfrm flipH="1">
            <a:off x="3610622" y="1917399"/>
            <a:ext cx="1937720" cy="1726122"/>
          </a:xfrm>
          <a:custGeom>
            <a:avLst/>
            <a:gdLst>
              <a:gd name="connsiteX0" fmla="*/ 0 w 670708"/>
              <a:gd name="connsiteY0" fmla="*/ 112518 h 1095765"/>
              <a:gd name="connsiteX1" fmla="*/ 112518 w 670708"/>
              <a:gd name="connsiteY1" fmla="*/ 0 h 1095765"/>
              <a:gd name="connsiteX2" fmla="*/ 558190 w 670708"/>
              <a:gd name="connsiteY2" fmla="*/ 0 h 1095765"/>
              <a:gd name="connsiteX3" fmla="*/ 670708 w 670708"/>
              <a:gd name="connsiteY3" fmla="*/ 112518 h 1095765"/>
              <a:gd name="connsiteX4" fmla="*/ 670708 w 670708"/>
              <a:gd name="connsiteY4" fmla="*/ 983247 h 1095765"/>
              <a:gd name="connsiteX5" fmla="*/ 558190 w 670708"/>
              <a:gd name="connsiteY5" fmla="*/ 1095765 h 1095765"/>
              <a:gd name="connsiteX6" fmla="*/ 112518 w 670708"/>
              <a:gd name="connsiteY6" fmla="*/ 1095765 h 1095765"/>
              <a:gd name="connsiteX7" fmla="*/ 0 w 670708"/>
              <a:gd name="connsiteY7" fmla="*/ 983247 h 1095765"/>
              <a:gd name="connsiteX8" fmla="*/ 0 w 670708"/>
              <a:gd name="connsiteY8" fmla="*/ 112518 h 1095765"/>
              <a:gd name="connsiteX0-1" fmla="*/ 0 w 670708"/>
              <a:gd name="connsiteY0-2" fmla="*/ 983247 h 1095765"/>
              <a:gd name="connsiteX1-3" fmla="*/ 0 w 670708"/>
              <a:gd name="connsiteY1-4" fmla="*/ 112518 h 1095765"/>
              <a:gd name="connsiteX2-5" fmla="*/ 112518 w 670708"/>
              <a:gd name="connsiteY2-6" fmla="*/ 0 h 1095765"/>
              <a:gd name="connsiteX3-7" fmla="*/ 558190 w 670708"/>
              <a:gd name="connsiteY3-8" fmla="*/ 0 h 1095765"/>
              <a:gd name="connsiteX4-9" fmla="*/ 670708 w 670708"/>
              <a:gd name="connsiteY4-10" fmla="*/ 112518 h 1095765"/>
              <a:gd name="connsiteX5-11" fmla="*/ 670708 w 670708"/>
              <a:gd name="connsiteY5-12" fmla="*/ 983247 h 1095765"/>
              <a:gd name="connsiteX6-13" fmla="*/ 558190 w 670708"/>
              <a:gd name="connsiteY6-14" fmla="*/ 1095765 h 1095765"/>
              <a:gd name="connsiteX7-15" fmla="*/ 112518 w 670708"/>
              <a:gd name="connsiteY7-16" fmla="*/ 1095765 h 1095765"/>
              <a:gd name="connsiteX8-17" fmla="*/ 91440 w 670708"/>
              <a:gd name="connsiteY8-18" fmla="*/ 1074687 h 1095765"/>
              <a:gd name="connsiteX0-19" fmla="*/ 0 w 670708"/>
              <a:gd name="connsiteY0-20" fmla="*/ 983247 h 1095765"/>
              <a:gd name="connsiteX1-21" fmla="*/ 0 w 670708"/>
              <a:gd name="connsiteY1-22" fmla="*/ 112518 h 1095765"/>
              <a:gd name="connsiteX2-23" fmla="*/ 112518 w 670708"/>
              <a:gd name="connsiteY2-24" fmla="*/ 0 h 1095765"/>
              <a:gd name="connsiteX3-25" fmla="*/ 558190 w 670708"/>
              <a:gd name="connsiteY3-26" fmla="*/ 0 h 1095765"/>
              <a:gd name="connsiteX4-27" fmla="*/ 670708 w 670708"/>
              <a:gd name="connsiteY4-28" fmla="*/ 112518 h 1095765"/>
              <a:gd name="connsiteX5-29" fmla="*/ 670708 w 670708"/>
              <a:gd name="connsiteY5-30" fmla="*/ 983247 h 1095765"/>
              <a:gd name="connsiteX6-31" fmla="*/ 558190 w 670708"/>
              <a:gd name="connsiteY6-32" fmla="*/ 1095765 h 1095765"/>
              <a:gd name="connsiteX7-33" fmla="*/ 112518 w 670708"/>
              <a:gd name="connsiteY7-34" fmla="*/ 1095765 h 1095765"/>
              <a:gd name="connsiteX0-35" fmla="*/ 0 w 670708"/>
              <a:gd name="connsiteY0-36" fmla="*/ 983247 h 1095765"/>
              <a:gd name="connsiteX1-37" fmla="*/ 0 w 670708"/>
              <a:gd name="connsiteY1-38" fmla="*/ 112518 h 1095765"/>
              <a:gd name="connsiteX2-39" fmla="*/ 112518 w 670708"/>
              <a:gd name="connsiteY2-40" fmla="*/ 0 h 1095765"/>
              <a:gd name="connsiteX3-41" fmla="*/ 558190 w 670708"/>
              <a:gd name="connsiteY3-42" fmla="*/ 0 h 1095765"/>
              <a:gd name="connsiteX4-43" fmla="*/ 670708 w 670708"/>
              <a:gd name="connsiteY4-44" fmla="*/ 112518 h 1095765"/>
              <a:gd name="connsiteX5-45" fmla="*/ 670708 w 670708"/>
              <a:gd name="connsiteY5-46" fmla="*/ 983247 h 1095765"/>
              <a:gd name="connsiteX6-47" fmla="*/ 558190 w 670708"/>
              <a:gd name="connsiteY6-48" fmla="*/ 1095765 h 1095765"/>
              <a:gd name="connsiteX0-49" fmla="*/ 0 w 670708"/>
              <a:gd name="connsiteY0-50" fmla="*/ 983247 h 983247"/>
              <a:gd name="connsiteX1-51" fmla="*/ 0 w 670708"/>
              <a:gd name="connsiteY1-52" fmla="*/ 112518 h 983247"/>
              <a:gd name="connsiteX2-53" fmla="*/ 112518 w 670708"/>
              <a:gd name="connsiteY2-54" fmla="*/ 0 h 983247"/>
              <a:gd name="connsiteX3-55" fmla="*/ 558190 w 670708"/>
              <a:gd name="connsiteY3-56" fmla="*/ 0 h 983247"/>
              <a:gd name="connsiteX4-57" fmla="*/ 670708 w 670708"/>
              <a:gd name="connsiteY4-58" fmla="*/ 112518 h 983247"/>
              <a:gd name="connsiteX5-59" fmla="*/ 670708 w 670708"/>
              <a:gd name="connsiteY5-60" fmla="*/ 983247 h 983247"/>
              <a:gd name="connsiteX0-61" fmla="*/ 0 w 670708"/>
              <a:gd name="connsiteY0-62" fmla="*/ 112518 h 983247"/>
              <a:gd name="connsiteX1-63" fmla="*/ 112518 w 670708"/>
              <a:gd name="connsiteY1-64" fmla="*/ 0 h 983247"/>
              <a:gd name="connsiteX2-65" fmla="*/ 558190 w 670708"/>
              <a:gd name="connsiteY2-66" fmla="*/ 0 h 983247"/>
              <a:gd name="connsiteX3-67" fmla="*/ 670708 w 670708"/>
              <a:gd name="connsiteY3-68" fmla="*/ 112518 h 983247"/>
              <a:gd name="connsiteX4-69" fmla="*/ 670708 w 670708"/>
              <a:gd name="connsiteY4-70" fmla="*/ 983247 h 983247"/>
              <a:gd name="connsiteX0-71" fmla="*/ 0 w 558190"/>
              <a:gd name="connsiteY0-72" fmla="*/ 0 h 983247"/>
              <a:gd name="connsiteX1-73" fmla="*/ 445672 w 558190"/>
              <a:gd name="connsiteY1-74" fmla="*/ 0 h 983247"/>
              <a:gd name="connsiteX2-75" fmla="*/ 558190 w 558190"/>
              <a:gd name="connsiteY2-76" fmla="*/ 112518 h 983247"/>
              <a:gd name="connsiteX3-77" fmla="*/ 558190 w 558190"/>
              <a:gd name="connsiteY3-78" fmla="*/ 983247 h 983247"/>
              <a:gd name="connsiteX0-79" fmla="*/ 0 w 558190"/>
              <a:gd name="connsiteY0-80" fmla="*/ 0 h 983247"/>
              <a:gd name="connsiteX1-81" fmla="*/ 478828 w 558190"/>
              <a:gd name="connsiteY1-82" fmla="*/ 0 h 983247"/>
              <a:gd name="connsiteX2-83" fmla="*/ 558190 w 558190"/>
              <a:gd name="connsiteY2-84" fmla="*/ 112518 h 983247"/>
              <a:gd name="connsiteX3-85" fmla="*/ 558190 w 558190"/>
              <a:gd name="connsiteY3-86" fmla="*/ 983247 h 983247"/>
              <a:gd name="connsiteX0-87" fmla="*/ 0 w 558190"/>
              <a:gd name="connsiteY0-88" fmla="*/ 0 h 983247"/>
              <a:gd name="connsiteX1-89" fmla="*/ 478828 w 558190"/>
              <a:gd name="connsiteY1-90" fmla="*/ 0 h 983247"/>
              <a:gd name="connsiteX2-91" fmla="*/ 558190 w 558190"/>
              <a:gd name="connsiteY2-92" fmla="*/ 81832 h 983247"/>
              <a:gd name="connsiteX3-93" fmla="*/ 558190 w 558190"/>
              <a:gd name="connsiteY3-94" fmla="*/ 983247 h 983247"/>
              <a:gd name="connsiteX0-95" fmla="*/ 0 w 558190"/>
              <a:gd name="connsiteY0-96" fmla="*/ 0 h 983247"/>
              <a:gd name="connsiteX1-97" fmla="*/ 478828 w 558190"/>
              <a:gd name="connsiteY1-98" fmla="*/ 0 h 983247"/>
              <a:gd name="connsiteX2-99" fmla="*/ 558190 w 558190"/>
              <a:gd name="connsiteY2-100" fmla="*/ 81832 h 983247"/>
              <a:gd name="connsiteX3-101" fmla="*/ 557683 w 558190"/>
              <a:gd name="connsiteY3-102" fmla="*/ 680291 h 983247"/>
              <a:gd name="connsiteX4-103" fmla="*/ 558190 w 558190"/>
              <a:gd name="connsiteY4-104" fmla="*/ 983247 h 983247"/>
              <a:gd name="connsiteX0-105" fmla="*/ 0 w 558190"/>
              <a:gd name="connsiteY0-106" fmla="*/ 0 h 680291"/>
              <a:gd name="connsiteX1-107" fmla="*/ 478828 w 558190"/>
              <a:gd name="connsiteY1-108" fmla="*/ 0 h 680291"/>
              <a:gd name="connsiteX2-109" fmla="*/ 558190 w 558190"/>
              <a:gd name="connsiteY2-110" fmla="*/ 81832 h 680291"/>
              <a:gd name="connsiteX3-111" fmla="*/ 557683 w 558190"/>
              <a:gd name="connsiteY3-112" fmla="*/ 680291 h 68029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558190" h="680291">
                <a:moveTo>
                  <a:pt x="0" y="0"/>
                </a:moveTo>
                <a:lnTo>
                  <a:pt x="478828" y="0"/>
                </a:lnTo>
                <a:cubicBezTo>
                  <a:pt x="540970" y="0"/>
                  <a:pt x="558190" y="19690"/>
                  <a:pt x="558190" y="81832"/>
                </a:cubicBezTo>
                <a:lnTo>
                  <a:pt x="557683" y="680291"/>
                </a:lnTo>
              </a:path>
            </a:pathLst>
          </a:custGeom>
          <a:ln w="12700">
            <a:solidFill>
              <a:schemeClr val="bg2">
                <a:lumMod val="50000"/>
                <a:alpha val="80000"/>
              </a:schemeClr>
            </a:solidFill>
            <a:prstDash val="solid"/>
            <a:headEnd type="oval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42" name="TextBox 59"/>
          <p:cNvSpPr txBox="1">
            <a:spLocks noChangeArrowheads="1"/>
          </p:cNvSpPr>
          <p:nvPr/>
        </p:nvSpPr>
        <p:spPr bwMode="auto">
          <a:xfrm flipH="1">
            <a:off x="3685877" y="1477065"/>
            <a:ext cx="1862466" cy="4001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1219200">
              <a:defRPr/>
            </a:pPr>
            <a:r>
              <a:rPr lang="zh-CN" altLang="en-US" sz="2000" b="1" kern="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</a:t>
            </a:r>
            <a:r>
              <a:rPr lang="zh-CN" altLang="en-US" sz="2000" b="1" kern="0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ko-KR" sz="2000" b="1" kern="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矩形 17"/>
          <p:cNvSpPr>
            <a:spLocks noChangeArrowheads="1"/>
          </p:cNvSpPr>
          <p:nvPr/>
        </p:nvSpPr>
        <p:spPr bwMode="auto">
          <a:xfrm>
            <a:off x="6357548" y="1978315"/>
            <a:ext cx="2256108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在此录入上述图片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说明，在此录入图片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的描述说明。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圆角矩形 6"/>
          <p:cNvSpPr/>
          <p:nvPr/>
        </p:nvSpPr>
        <p:spPr>
          <a:xfrm flipH="1">
            <a:off x="6280221" y="1917399"/>
            <a:ext cx="1939792" cy="1083028"/>
          </a:xfrm>
          <a:custGeom>
            <a:avLst/>
            <a:gdLst>
              <a:gd name="connsiteX0" fmla="*/ 0 w 670708"/>
              <a:gd name="connsiteY0" fmla="*/ 112518 h 1095765"/>
              <a:gd name="connsiteX1" fmla="*/ 112518 w 670708"/>
              <a:gd name="connsiteY1" fmla="*/ 0 h 1095765"/>
              <a:gd name="connsiteX2" fmla="*/ 558190 w 670708"/>
              <a:gd name="connsiteY2" fmla="*/ 0 h 1095765"/>
              <a:gd name="connsiteX3" fmla="*/ 670708 w 670708"/>
              <a:gd name="connsiteY3" fmla="*/ 112518 h 1095765"/>
              <a:gd name="connsiteX4" fmla="*/ 670708 w 670708"/>
              <a:gd name="connsiteY4" fmla="*/ 983247 h 1095765"/>
              <a:gd name="connsiteX5" fmla="*/ 558190 w 670708"/>
              <a:gd name="connsiteY5" fmla="*/ 1095765 h 1095765"/>
              <a:gd name="connsiteX6" fmla="*/ 112518 w 670708"/>
              <a:gd name="connsiteY6" fmla="*/ 1095765 h 1095765"/>
              <a:gd name="connsiteX7" fmla="*/ 0 w 670708"/>
              <a:gd name="connsiteY7" fmla="*/ 983247 h 1095765"/>
              <a:gd name="connsiteX8" fmla="*/ 0 w 670708"/>
              <a:gd name="connsiteY8" fmla="*/ 112518 h 1095765"/>
              <a:gd name="connsiteX0-1" fmla="*/ 0 w 670708"/>
              <a:gd name="connsiteY0-2" fmla="*/ 983247 h 1095765"/>
              <a:gd name="connsiteX1-3" fmla="*/ 0 w 670708"/>
              <a:gd name="connsiteY1-4" fmla="*/ 112518 h 1095765"/>
              <a:gd name="connsiteX2-5" fmla="*/ 112518 w 670708"/>
              <a:gd name="connsiteY2-6" fmla="*/ 0 h 1095765"/>
              <a:gd name="connsiteX3-7" fmla="*/ 558190 w 670708"/>
              <a:gd name="connsiteY3-8" fmla="*/ 0 h 1095765"/>
              <a:gd name="connsiteX4-9" fmla="*/ 670708 w 670708"/>
              <a:gd name="connsiteY4-10" fmla="*/ 112518 h 1095765"/>
              <a:gd name="connsiteX5-11" fmla="*/ 670708 w 670708"/>
              <a:gd name="connsiteY5-12" fmla="*/ 983247 h 1095765"/>
              <a:gd name="connsiteX6-13" fmla="*/ 558190 w 670708"/>
              <a:gd name="connsiteY6-14" fmla="*/ 1095765 h 1095765"/>
              <a:gd name="connsiteX7-15" fmla="*/ 112518 w 670708"/>
              <a:gd name="connsiteY7-16" fmla="*/ 1095765 h 1095765"/>
              <a:gd name="connsiteX8-17" fmla="*/ 91440 w 670708"/>
              <a:gd name="connsiteY8-18" fmla="*/ 1074687 h 1095765"/>
              <a:gd name="connsiteX0-19" fmla="*/ 0 w 670708"/>
              <a:gd name="connsiteY0-20" fmla="*/ 983247 h 1095765"/>
              <a:gd name="connsiteX1-21" fmla="*/ 0 w 670708"/>
              <a:gd name="connsiteY1-22" fmla="*/ 112518 h 1095765"/>
              <a:gd name="connsiteX2-23" fmla="*/ 112518 w 670708"/>
              <a:gd name="connsiteY2-24" fmla="*/ 0 h 1095765"/>
              <a:gd name="connsiteX3-25" fmla="*/ 558190 w 670708"/>
              <a:gd name="connsiteY3-26" fmla="*/ 0 h 1095765"/>
              <a:gd name="connsiteX4-27" fmla="*/ 670708 w 670708"/>
              <a:gd name="connsiteY4-28" fmla="*/ 112518 h 1095765"/>
              <a:gd name="connsiteX5-29" fmla="*/ 670708 w 670708"/>
              <a:gd name="connsiteY5-30" fmla="*/ 983247 h 1095765"/>
              <a:gd name="connsiteX6-31" fmla="*/ 558190 w 670708"/>
              <a:gd name="connsiteY6-32" fmla="*/ 1095765 h 1095765"/>
              <a:gd name="connsiteX7-33" fmla="*/ 112518 w 670708"/>
              <a:gd name="connsiteY7-34" fmla="*/ 1095765 h 1095765"/>
              <a:gd name="connsiteX0-35" fmla="*/ 0 w 670708"/>
              <a:gd name="connsiteY0-36" fmla="*/ 983247 h 1095765"/>
              <a:gd name="connsiteX1-37" fmla="*/ 0 w 670708"/>
              <a:gd name="connsiteY1-38" fmla="*/ 112518 h 1095765"/>
              <a:gd name="connsiteX2-39" fmla="*/ 112518 w 670708"/>
              <a:gd name="connsiteY2-40" fmla="*/ 0 h 1095765"/>
              <a:gd name="connsiteX3-41" fmla="*/ 558190 w 670708"/>
              <a:gd name="connsiteY3-42" fmla="*/ 0 h 1095765"/>
              <a:gd name="connsiteX4-43" fmla="*/ 670708 w 670708"/>
              <a:gd name="connsiteY4-44" fmla="*/ 112518 h 1095765"/>
              <a:gd name="connsiteX5-45" fmla="*/ 670708 w 670708"/>
              <a:gd name="connsiteY5-46" fmla="*/ 983247 h 1095765"/>
              <a:gd name="connsiteX6-47" fmla="*/ 558190 w 670708"/>
              <a:gd name="connsiteY6-48" fmla="*/ 1095765 h 1095765"/>
              <a:gd name="connsiteX0-49" fmla="*/ 0 w 670708"/>
              <a:gd name="connsiteY0-50" fmla="*/ 983247 h 983247"/>
              <a:gd name="connsiteX1-51" fmla="*/ 0 w 670708"/>
              <a:gd name="connsiteY1-52" fmla="*/ 112518 h 983247"/>
              <a:gd name="connsiteX2-53" fmla="*/ 112518 w 670708"/>
              <a:gd name="connsiteY2-54" fmla="*/ 0 h 983247"/>
              <a:gd name="connsiteX3-55" fmla="*/ 558190 w 670708"/>
              <a:gd name="connsiteY3-56" fmla="*/ 0 h 983247"/>
              <a:gd name="connsiteX4-57" fmla="*/ 670708 w 670708"/>
              <a:gd name="connsiteY4-58" fmla="*/ 112518 h 983247"/>
              <a:gd name="connsiteX5-59" fmla="*/ 670708 w 670708"/>
              <a:gd name="connsiteY5-60" fmla="*/ 983247 h 983247"/>
              <a:gd name="connsiteX0-61" fmla="*/ 0 w 670708"/>
              <a:gd name="connsiteY0-62" fmla="*/ 112518 h 983247"/>
              <a:gd name="connsiteX1-63" fmla="*/ 112518 w 670708"/>
              <a:gd name="connsiteY1-64" fmla="*/ 0 h 983247"/>
              <a:gd name="connsiteX2-65" fmla="*/ 558190 w 670708"/>
              <a:gd name="connsiteY2-66" fmla="*/ 0 h 983247"/>
              <a:gd name="connsiteX3-67" fmla="*/ 670708 w 670708"/>
              <a:gd name="connsiteY3-68" fmla="*/ 112518 h 983247"/>
              <a:gd name="connsiteX4-69" fmla="*/ 670708 w 670708"/>
              <a:gd name="connsiteY4-70" fmla="*/ 983247 h 983247"/>
              <a:gd name="connsiteX0-71" fmla="*/ 0 w 558190"/>
              <a:gd name="connsiteY0-72" fmla="*/ 0 h 983247"/>
              <a:gd name="connsiteX1-73" fmla="*/ 445672 w 558190"/>
              <a:gd name="connsiteY1-74" fmla="*/ 0 h 983247"/>
              <a:gd name="connsiteX2-75" fmla="*/ 558190 w 558190"/>
              <a:gd name="connsiteY2-76" fmla="*/ 112518 h 983247"/>
              <a:gd name="connsiteX3-77" fmla="*/ 558190 w 558190"/>
              <a:gd name="connsiteY3-78" fmla="*/ 983247 h 983247"/>
              <a:gd name="connsiteX0-79" fmla="*/ 0 w 558190"/>
              <a:gd name="connsiteY0-80" fmla="*/ 0 h 983247"/>
              <a:gd name="connsiteX1-81" fmla="*/ 478828 w 558190"/>
              <a:gd name="connsiteY1-82" fmla="*/ 0 h 983247"/>
              <a:gd name="connsiteX2-83" fmla="*/ 558190 w 558190"/>
              <a:gd name="connsiteY2-84" fmla="*/ 112518 h 983247"/>
              <a:gd name="connsiteX3-85" fmla="*/ 558190 w 558190"/>
              <a:gd name="connsiteY3-86" fmla="*/ 983247 h 983247"/>
              <a:gd name="connsiteX0-87" fmla="*/ 0 w 558190"/>
              <a:gd name="connsiteY0-88" fmla="*/ 0 h 983247"/>
              <a:gd name="connsiteX1-89" fmla="*/ 478828 w 558190"/>
              <a:gd name="connsiteY1-90" fmla="*/ 0 h 983247"/>
              <a:gd name="connsiteX2-91" fmla="*/ 558190 w 558190"/>
              <a:gd name="connsiteY2-92" fmla="*/ 81832 h 983247"/>
              <a:gd name="connsiteX3-93" fmla="*/ 558190 w 558190"/>
              <a:gd name="connsiteY3-94" fmla="*/ 983247 h 983247"/>
              <a:gd name="connsiteX0-95" fmla="*/ 0 w 558787"/>
              <a:gd name="connsiteY0-96" fmla="*/ 0 h 983247"/>
              <a:gd name="connsiteX1-97" fmla="*/ 478828 w 558787"/>
              <a:gd name="connsiteY1-98" fmla="*/ 0 h 983247"/>
              <a:gd name="connsiteX2-99" fmla="*/ 558190 w 558787"/>
              <a:gd name="connsiteY2-100" fmla="*/ 81832 h 983247"/>
              <a:gd name="connsiteX3-101" fmla="*/ 558787 w 558787"/>
              <a:gd name="connsiteY3-102" fmla="*/ 426838 h 983247"/>
              <a:gd name="connsiteX4-103" fmla="*/ 558190 w 558787"/>
              <a:gd name="connsiteY4-104" fmla="*/ 983247 h 983247"/>
              <a:gd name="connsiteX0-105" fmla="*/ 0 w 558787"/>
              <a:gd name="connsiteY0-106" fmla="*/ 0 h 426838"/>
              <a:gd name="connsiteX1-107" fmla="*/ 478828 w 558787"/>
              <a:gd name="connsiteY1-108" fmla="*/ 0 h 426838"/>
              <a:gd name="connsiteX2-109" fmla="*/ 558190 w 558787"/>
              <a:gd name="connsiteY2-110" fmla="*/ 81832 h 426838"/>
              <a:gd name="connsiteX3-111" fmla="*/ 558787 w 558787"/>
              <a:gd name="connsiteY3-112" fmla="*/ 426838 h 42683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558787" h="426838">
                <a:moveTo>
                  <a:pt x="0" y="0"/>
                </a:moveTo>
                <a:lnTo>
                  <a:pt x="478828" y="0"/>
                </a:lnTo>
                <a:cubicBezTo>
                  <a:pt x="540970" y="0"/>
                  <a:pt x="558190" y="19690"/>
                  <a:pt x="558190" y="81832"/>
                </a:cubicBezTo>
                <a:lnTo>
                  <a:pt x="558787" y="426838"/>
                </a:lnTo>
              </a:path>
            </a:pathLst>
          </a:custGeom>
          <a:ln w="12700">
            <a:solidFill>
              <a:schemeClr val="bg2">
                <a:lumMod val="50000"/>
                <a:alpha val="80000"/>
              </a:schemeClr>
            </a:solidFill>
            <a:prstDash val="solid"/>
            <a:headEnd type="oval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45" name="TextBox 59"/>
          <p:cNvSpPr txBox="1">
            <a:spLocks noChangeArrowheads="1"/>
          </p:cNvSpPr>
          <p:nvPr/>
        </p:nvSpPr>
        <p:spPr bwMode="auto">
          <a:xfrm flipH="1">
            <a:off x="6357548" y="1477065"/>
            <a:ext cx="1862466" cy="4001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1219200">
              <a:defRPr/>
            </a:pPr>
            <a:r>
              <a:rPr lang="zh-CN" altLang="en-US" sz="2000" b="1" kern="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</a:t>
            </a:r>
            <a:r>
              <a:rPr lang="zh-CN" altLang="en-US" sz="2000" b="1" kern="0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ko-KR" sz="2000" b="1" kern="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矩形 17"/>
          <p:cNvSpPr>
            <a:spLocks noChangeArrowheads="1"/>
          </p:cNvSpPr>
          <p:nvPr/>
        </p:nvSpPr>
        <p:spPr bwMode="auto">
          <a:xfrm>
            <a:off x="9029219" y="1978315"/>
            <a:ext cx="2256108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在此录入上述图片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说明，在此录入图片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的描述说明。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圆角矩形 6"/>
          <p:cNvSpPr/>
          <p:nvPr/>
        </p:nvSpPr>
        <p:spPr>
          <a:xfrm flipH="1">
            <a:off x="8953082" y="1917399"/>
            <a:ext cx="1938602" cy="1846701"/>
          </a:xfrm>
          <a:custGeom>
            <a:avLst/>
            <a:gdLst>
              <a:gd name="connsiteX0" fmla="*/ 0 w 670708"/>
              <a:gd name="connsiteY0" fmla="*/ 112518 h 1095765"/>
              <a:gd name="connsiteX1" fmla="*/ 112518 w 670708"/>
              <a:gd name="connsiteY1" fmla="*/ 0 h 1095765"/>
              <a:gd name="connsiteX2" fmla="*/ 558190 w 670708"/>
              <a:gd name="connsiteY2" fmla="*/ 0 h 1095765"/>
              <a:gd name="connsiteX3" fmla="*/ 670708 w 670708"/>
              <a:gd name="connsiteY3" fmla="*/ 112518 h 1095765"/>
              <a:gd name="connsiteX4" fmla="*/ 670708 w 670708"/>
              <a:gd name="connsiteY4" fmla="*/ 983247 h 1095765"/>
              <a:gd name="connsiteX5" fmla="*/ 558190 w 670708"/>
              <a:gd name="connsiteY5" fmla="*/ 1095765 h 1095765"/>
              <a:gd name="connsiteX6" fmla="*/ 112518 w 670708"/>
              <a:gd name="connsiteY6" fmla="*/ 1095765 h 1095765"/>
              <a:gd name="connsiteX7" fmla="*/ 0 w 670708"/>
              <a:gd name="connsiteY7" fmla="*/ 983247 h 1095765"/>
              <a:gd name="connsiteX8" fmla="*/ 0 w 670708"/>
              <a:gd name="connsiteY8" fmla="*/ 112518 h 1095765"/>
              <a:gd name="connsiteX0-1" fmla="*/ 0 w 670708"/>
              <a:gd name="connsiteY0-2" fmla="*/ 983247 h 1095765"/>
              <a:gd name="connsiteX1-3" fmla="*/ 0 w 670708"/>
              <a:gd name="connsiteY1-4" fmla="*/ 112518 h 1095765"/>
              <a:gd name="connsiteX2-5" fmla="*/ 112518 w 670708"/>
              <a:gd name="connsiteY2-6" fmla="*/ 0 h 1095765"/>
              <a:gd name="connsiteX3-7" fmla="*/ 558190 w 670708"/>
              <a:gd name="connsiteY3-8" fmla="*/ 0 h 1095765"/>
              <a:gd name="connsiteX4-9" fmla="*/ 670708 w 670708"/>
              <a:gd name="connsiteY4-10" fmla="*/ 112518 h 1095765"/>
              <a:gd name="connsiteX5-11" fmla="*/ 670708 w 670708"/>
              <a:gd name="connsiteY5-12" fmla="*/ 983247 h 1095765"/>
              <a:gd name="connsiteX6-13" fmla="*/ 558190 w 670708"/>
              <a:gd name="connsiteY6-14" fmla="*/ 1095765 h 1095765"/>
              <a:gd name="connsiteX7-15" fmla="*/ 112518 w 670708"/>
              <a:gd name="connsiteY7-16" fmla="*/ 1095765 h 1095765"/>
              <a:gd name="connsiteX8-17" fmla="*/ 91440 w 670708"/>
              <a:gd name="connsiteY8-18" fmla="*/ 1074687 h 1095765"/>
              <a:gd name="connsiteX0-19" fmla="*/ 0 w 670708"/>
              <a:gd name="connsiteY0-20" fmla="*/ 983247 h 1095765"/>
              <a:gd name="connsiteX1-21" fmla="*/ 0 w 670708"/>
              <a:gd name="connsiteY1-22" fmla="*/ 112518 h 1095765"/>
              <a:gd name="connsiteX2-23" fmla="*/ 112518 w 670708"/>
              <a:gd name="connsiteY2-24" fmla="*/ 0 h 1095765"/>
              <a:gd name="connsiteX3-25" fmla="*/ 558190 w 670708"/>
              <a:gd name="connsiteY3-26" fmla="*/ 0 h 1095765"/>
              <a:gd name="connsiteX4-27" fmla="*/ 670708 w 670708"/>
              <a:gd name="connsiteY4-28" fmla="*/ 112518 h 1095765"/>
              <a:gd name="connsiteX5-29" fmla="*/ 670708 w 670708"/>
              <a:gd name="connsiteY5-30" fmla="*/ 983247 h 1095765"/>
              <a:gd name="connsiteX6-31" fmla="*/ 558190 w 670708"/>
              <a:gd name="connsiteY6-32" fmla="*/ 1095765 h 1095765"/>
              <a:gd name="connsiteX7-33" fmla="*/ 112518 w 670708"/>
              <a:gd name="connsiteY7-34" fmla="*/ 1095765 h 1095765"/>
              <a:gd name="connsiteX0-35" fmla="*/ 0 w 670708"/>
              <a:gd name="connsiteY0-36" fmla="*/ 983247 h 1095765"/>
              <a:gd name="connsiteX1-37" fmla="*/ 0 w 670708"/>
              <a:gd name="connsiteY1-38" fmla="*/ 112518 h 1095765"/>
              <a:gd name="connsiteX2-39" fmla="*/ 112518 w 670708"/>
              <a:gd name="connsiteY2-40" fmla="*/ 0 h 1095765"/>
              <a:gd name="connsiteX3-41" fmla="*/ 558190 w 670708"/>
              <a:gd name="connsiteY3-42" fmla="*/ 0 h 1095765"/>
              <a:gd name="connsiteX4-43" fmla="*/ 670708 w 670708"/>
              <a:gd name="connsiteY4-44" fmla="*/ 112518 h 1095765"/>
              <a:gd name="connsiteX5-45" fmla="*/ 670708 w 670708"/>
              <a:gd name="connsiteY5-46" fmla="*/ 983247 h 1095765"/>
              <a:gd name="connsiteX6-47" fmla="*/ 558190 w 670708"/>
              <a:gd name="connsiteY6-48" fmla="*/ 1095765 h 1095765"/>
              <a:gd name="connsiteX0-49" fmla="*/ 0 w 670708"/>
              <a:gd name="connsiteY0-50" fmla="*/ 983247 h 983247"/>
              <a:gd name="connsiteX1-51" fmla="*/ 0 w 670708"/>
              <a:gd name="connsiteY1-52" fmla="*/ 112518 h 983247"/>
              <a:gd name="connsiteX2-53" fmla="*/ 112518 w 670708"/>
              <a:gd name="connsiteY2-54" fmla="*/ 0 h 983247"/>
              <a:gd name="connsiteX3-55" fmla="*/ 558190 w 670708"/>
              <a:gd name="connsiteY3-56" fmla="*/ 0 h 983247"/>
              <a:gd name="connsiteX4-57" fmla="*/ 670708 w 670708"/>
              <a:gd name="connsiteY4-58" fmla="*/ 112518 h 983247"/>
              <a:gd name="connsiteX5-59" fmla="*/ 670708 w 670708"/>
              <a:gd name="connsiteY5-60" fmla="*/ 983247 h 983247"/>
              <a:gd name="connsiteX0-61" fmla="*/ 0 w 670708"/>
              <a:gd name="connsiteY0-62" fmla="*/ 112518 h 983247"/>
              <a:gd name="connsiteX1-63" fmla="*/ 112518 w 670708"/>
              <a:gd name="connsiteY1-64" fmla="*/ 0 h 983247"/>
              <a:gd name="connsiteX2-65" fmla="*/ 558190 w 670708"/>
              <a:gd name="connsiteY2-66" fmla="*/ 0 h 983247"/>
              <a:gd name="connsiteX3-67" fmla="*/ 670708 w 670708"/>
              <a:gd name="connsiteY3-68" fmla="*/ 112518 h 983247"/>
              <a:gd name="connsiteX4-69" fmla="*/ 670708 w 670708"/>
              <a:gd name="connsiteY4-70" fmla="*/ 983247 h 983247"/>
              <a:gd name="connsiteX0-71" fmla="*/ 0 w 558190"/>
              <a:gd name="connsiteY0-72" fmla="*/ 0 h 983247"/>
              <a:gd name="connsiteX1-73" fmla="*/ 445672 w 558190"/>
              <a:gd name="connsiteY1-74" fmla="*/ 0 h 983247"/>
              <a:gd name="connsiteX2-75" fmla="*/ 558190 w 558190"/>
              <a:gd name="connsiteY2-76" fmla="*/ 112518 h 983247"/>
              <a:gd name="connsiteX3-77" fmla="*/ 558190 w 558190"/>
              <a:gd name="connsiteY3-78" fmla="*/ 983247 h 983247"/>
              <a:gd name="connsiteX0-79" fmla="*/ 0 w 558190"/>
              <a:gd name="connsiteY0-80" fmla="*/ 0 h 983247"/>
              <a:gd name="connsiteX1-81" fmla="*/ 478828 w 558190"/>
              <a:gd name="connsiteY1-82" fmla="*/ 0 h 983247"/>
              <a:gd name="connsiteX2-83" fmla="*/ 558190 w 558190"/>
              <a:gd name="connsiteY2-84" fmla="*/ 112518 h 983247"/>
              <a:gd name="connsiteX3-85" fmla="*/ 558190 w 558190"/>
              <a:gd name="connsiteY3-86" fmla="*/ 983247 h 983247"/>
              <a:gd name="connsiteX0-87" fmla="*/ 0 w 558190"/>
              <a:gd name="connsiteY0-88" fmla="*/ 0 h 983247"/>
              <a:gd name="connsiteX1-89" fmla="*/ 478828 w 558190"/>
              <a:gd name="connsiteY1-90" fmla="*/ 0 h 983247"/>
              <a:gd name="connsiteX2-91" fmla="*/ 558190 w 558190"/>
              <a:gd name="connsiteY2-92" fmla="*/ 81832 h 983247"/>
              <a:gd name="connsiteX3-93" fmla="*/ 558190 w 558190"/>
              <a:gd name="connsiteY3-94" fmla="*/ 983247 h 983247"/>
              <a:gd name="connsiteX0-95" fmla="*/ 0 w 558444"/>
              <a:gd name="connsiteY0-96" fmla="*/ 0 h 983247"/>
              <a:gd name="connsiteX1-97" fmla="*/ 478828 w 558444"/>
              <a:gd name="connsiteY1-98" fmla="*/ 0 h 983247"/>
              <a:gd name="connsiteX2-99" fmla="*/ 558190 w 558444"/>
              <a:gd name="connsiteY2-100" fmla="*/ 81832 h 983247"/>
              <a:gd name="connsiteX3-101" fmla="*/ 558444 w 558444"/>
              <a:gd name="connsiteY3-102" fmla="*/ 727813 h 983247"/>
              <a:gd name="connsiteX4-103" fmla="*/ 558190 w 558444"/>
              <a:gd name="connsiteY4-104" fmla="*/ 983247 h 983247"/>
              <a:gd name="connsiteX0-105" fmla="*/ 0 w 558444"/>
              <a:gd name="connsiteY0-106" fmla="*/ 0 h 727813"/>
              <a:gd name="connsiteX1-107" fmla="*/ 478828 w 558444"/>
              <a:gd name="connsiteY1-108" fmla="*/ 0 h 727813"/>
              <a:gd name="connsiteX2-109" fmla="*/ 558190 w 558444"/>
              <a:gd name="connsiteY2-110" fmla="*/ 81832 h 727813"/>
              <a:gd name="connsiteX3-111" fmla="*/ 558444 w 558444"/>
              <a:gd name="connsiteY3-112" fmla="*/ 727813 h 72781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558444" h="727813">
                <a:moveTo>
                  <a:pt x="0" y="0"/>
                </a:moveTo>
                <a:lnTo>
                  <a:pt x="478828" y="0"/>
                </a:lnTo>
                <a:cubicBezTo>
                  <a:pt x="540970" y="0"/>
                  <a:pt x="558190" y="19690"/>
                  <a:pt x="558190" y="81832"/>
                </a:cubicBezTo>
                <a:cubicBezTo>
                  <a:pt x="558275" y="297159"/>
                  <a:pt x="558359" y="512486"/>
                  <a:pt x="558444" y="727813"/>
                </a:cubicBezTo>
              </a:path>
            </a:pathLst>
          </a:custGeom>
          <a:ln w="12700">
            <a:solidFill>
              <a:schemeClr val="bg2">
                <a:lumMod val="50000"/>
                <a:alpha val="80000"/>
              </a:schemeClr>
            </a:solidFill>
            <a:prstDash val="solid"/>
            <a:headEnd type="oval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48" name="TextBox 59"/>
          <p:cNvSpPr txBox="1">
            <a:spLocks noChangeArrowheads="1"/>
          </p:cNvSpPr>
          <p:nvPr/>
        </p:nvSpPr>
        <p:spPr bwMode="auto">
          <a:xfrm flipH="1">
            <a:off x="9029219" y="1477065"/>
            <a:ext cx="1862466" cy="4001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1219200">
              <a:defRPr/>
            </a:pPr>
            <a:r>
              <a:rPr lang="zh-CN" altLang="en-US" sz="2000" b="1" kern="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</a:t>
            </a:r>
            <a:r>
              <a:rPr lang="zh-CN" altLang="en-US" sz="2000" b="1" kern="0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ko-KR" sz="2000" b="1" kern="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-3025704" y="2036955"/>
            <a:ext cx="2667498" cy="3077437"/>
          </a:xfrm>
          <a:custGeom>
            <a:avLst/>
            <a:gdLst>
              <a:gd name="connsiteX0" fmla="*/ 0 w 2670891"/>
              <a:gd name="connsiteY0" fmla="*/ 0 h 3062689"/>
              <a:gd name="connsiteX1" fmla="*/ 2670891 w 2670891"/>
              <a:gd name="connsiteY1" fmla="*/ 0 h 3062689"/>
              <a:gd name="connsiteX2" fmla="*/ 2670891 w 2670891"/>
              <a:gd name="connsiteY2" fmla="*/ 3062689 h 3062689"/>
              <a:gd name="connsiteX3" fmla="*/ 0 w 2670891"/>
              <a:gd name="connsiteY3" fmla="*/ 3062689 h 3062689"/>
              <a:gd name="connsiteX4" fmla="*/ 0 w 2670891"/>
              <a:gd name="connsiteY4" fmla="*/ 0 h 3062689"/>
              <a:gd name="connsiteX0-1" fmla="*/ 8055 w 2678946"/>
              <a:gd name="connsiteY0-2" fmla="*/ 0 h 3062689"/>
              <a:gd name="connsiteX1-3" fmla="*/ 2678946 w 2678946"/>
              <a:gd name="connsiteY1-4" fmla="*/ 0 h 3062689"/>
              <a:gd name="connsiteX2-5" fmla="*/ 2678946 w 2678946"/>
              <a:gd name="connsiteY2-6" fmla="*/ 3062689 h 3062689"/>
              <a:gd name="connsiteX3-7" fmla="*/ 8055 w 2678946"/>
              <a:gd name="connsiteY3-8" fmla="*/ 3062689 h 3062689"/>
              <a:gd name="connsiteX4-9" fmla="*/ 0 w 2678946"/>
              <a:gd name="connsiteY4-10" fmla="*/ 473725 h 3062689"/>
              <a:gd name="connsiteX5" fmla="*/ 8055 w 2678946"/>
              <a:gd name="connsiteY5" fmla="*/ 0 h 3062689"/>
              <a:gd name="connsiteX0-11" fmla="*/ 8055 w 2678946"/>
              <a:gd name="connsiteY0-12" fmla="*/ 0 h 3062689"/>
              <a:gd name="connsiteX1-13" fmla="*/ 2678946 w 2678946"/>
              <a:gd name="connsiteY1-14" fmla="*/ 0 h 3062689"/>
              <a:gd name="connsiteX2-15" fmla="*/ 2678946 w 2678946"/>
              <a:gd name="connsiteY2-16" fmla="*/ 3062689 h 3062689"/>
              <a:gd name="connsiteX3-17" fmla="*/ 8055 w 2678946"/>
              <a:gd name="connsiteY3-18" fmla="*/ 3062689 h 3062689"/>
              <a:gd name="connsiteX4-19" fmla="*/ 0 w 2678946"/>
              <a:gd name="connsiteY4-20" fmla="*/ 473725 h 3062689"/>
              <a:gd name="connsiteX5-21" fmla="*/ 7008 w 2678946"/>
              <a:gd name="connsiteY5-22" fmla="*/ 251001 h 3062689"/>
              <a:gd name="connsiteX6" fmla="*/ 8055 w 2678946"/>
              <a:gd name="connsiteY6" fmla="*/ 0 h 3062689"/>
              <a:gd name="connsiteX0-23" fmla="*/ 8055 w 2678946"/>
              <a:gd name="connsiteY0-24" fmla="*/ 0 h 3062689"/>
              <a:gd name="connsiteX1-25" fmla="*/ 2678946 w 2678946"/>
              <a:gd name="connsiteY1-26" fmla="*/ 0 h 3062689"/>
              <a:gd name="connsiteX2-27" fmla="*/ 2678946 w 2678946"/>
              <a:gd name="connsiteY2-28" fmla="*/ 3062689 h 3062689"/>
              <a:gd name="connsiteX3-29" fmla="*/ 8055 w 2678946"/>
              <a:gd name="connsiteY3-30" fmla="*/ 3062689 h 3062689"/>
              <a:gd name="connsiteX4-31" fmla="*/ 0 w 2678946"/>
              <a:gd name="connsiteY4-32" fmla="*/ 473725 h 3062689"/>
              <a:gd name="connsiteX5-33" fmla="*/ 126388 w 2678946"/>
              <a:gd name="connsiteY5-34" fmla="*/ 334821 h 3062689"/>
              <a:gd name="connsiteX6-35" fmla="*/ 8055 w 2678946"/>
              <a:gd name="connsiteY6-36" fmla="*/ 0 h 3062689"/>
              <a:gd name="connsiteX0-37" fmla="*/ 8055 w 2678946"/>
              <a:gd name="connsiteY0-38" fmla="*/ 0 h 3062689"/>
              <a:gd name="connsiteX1-39" fmla="*/ 2678946 w 2678946"/>
              <a:gd name="connsiteY1-40" fmla="*/ 0 h 3062689"/>
              <a:gd name="connsiteX2-41" fmla="*/ 2678946 w 2678946"/>
              <a:gd name="connsiteY2-42" fmla="*/ 3062689 h 3062689"/>
              <a:gd name="connsiteX3-43" fmla="*/ 8055 w 2678946"/>
              <a:gd name="connsiteY3-44" fmla="*/ 3062689 h 3062689"/>
              <a:gd name="connsiteX4-45" fmla="*/ 0 w 2678946"/>
              <a:gd name="connsiteY4-46" fmla="*/ 473725 h 3062689"/>
              <a:gd name="connsiteX5-47" fmla="*/ 126388 w 2678946"/>
              <a:gd name="connsiteY5-48" fmla="*/ 334821 h 3062689"/>
              <a:gd name="connsiteX6-49" fmla="*/ 8055 w 2678946"/>
              <a:gd name="connsiteY6-50" fmla="*/ 0 h 3062689"/>
              <a:gd name="connsiteX0-51" fmla="*/ 8055 w 2678946"/>
              <a:gd name="connsiteY0-52" fmla="*/ 0 h 3062689"/>
              <a:gd name="connsiteX1-53" fmla="*/ 2678946 w 2678946"/>
              <a:gd name="connsiteY1-54" fmla="*/ 0 h 3062689"/>
              <a:gd name="connsiteX2-55" fmla="*/ 2678946 w 2678946"/>
              <a:gd name="connsiteY2-56" fmla="*/ 3062689 h 3062689"/>
              <a:gd name="connsiteX3-57" fmla="*/ 8055 w 2678946"/>
              <a:gd name="connsiteY3-58" fmla="*/ 3062689 h 3062689"/>
              <a:gd name="connsiteX4-59" fmla="*/ 0 w 2678946"/>
              <a:gd name="connsiteY4-60" fmla="*/ 473725 h 3062689"/>
              <a:gd name="connsiteX5-61" fmla="*/ 126388 w 2678946"/>
              <a:gd name="connsiteY5-62" fmla="*/ 334821 h 3062689"/>
              <a:gd name="connsiteX6-63" fmla="*/ 8055 w 2678946"/>
              <a:gd name="connsiteY6-64" fmla="*/ 0 h 3062689"/>
              <a:gd name="connsiteX0-65" fmla="*/ 8055 w 2678946"/>
              <a:gd name="connsiteY0-66" fmla="*/ 0 h 3062689"/>
              <a:gd name="connsiteX1-67" fmla="*/ 2678946 w 2678946"/>
              <a:gd name="connsiteY1-68" fmla="*/ 0 h 3062689"/>
              <a:gd name="connsiteX2-69" fmla="*/ 2678946 w 2678946"/>
              <a:gd name="connsiteY2-70" fmla="*/ 3062689 h 3062689"/>
              <a:gd name="connsiteX3-71" fmla="*/ 8055 w 2678946"/>
              <a:gd name="connsiteY3-72" fmla="*/ 3062689 h 3062689"/>
              <a:gd name="connsiteX4-73" fmla="*/ 0 w 2678946"/>
              <a:gd name="connsiteY4-74" fmla="*/ 473725 h 3062689"/>
              <a:gd name="connsiteX5-75" fmla="*/ 126388 w 2678946"/>
              <a:gd name="connsiteY5-76" fmla="*/ 334821 h 3062689"/>
              <a:gd name="connsiteX6-77" fmla="*/ 42568 w 2678946"/>
              <a:gd name="connsiteY6-78" fmla="*/ 103681 h 3062689"/>
              <a:gd name="connsiteX7" fmla="*/ 8055 w 2678946"/>
              <a:gd name="connsiteY7" fmla="*/ 0 h 3062689"/>
              <a:gd name="connsiteX0-79" fmla="*/ 8055 w 2678946"/>
              <a:gd name="connsiteY0-80" fmla="*/ 0 h 3062689"/>
              <a:gd name="connsiteX1-81" fmla="*/ 2678946 w 2678946"/>
              <a:gd name="connsiteY1-82" fmla="*/ 0 h 3062689"/>
              <a:gd name="connsiteX2-83" fmla="*/ 2676618 w 2678946"/>
              <a:gd name="connsiteY2-84" fmla="*/ 45015 h 3062689"/>
              <a:gd name="connsiteX3-85" fmla="*/ 2678946 w 2678946"/>
              <a:gd name="connsiteY3-86" fmla="*/ 3062689 h 3062689"/>
              <a:gd name="connsiteX4-87" fmla="*/ 8055 w 2678946"/>
              <a:gd name="connsiteY4-88" fmla="*/ 3062689 h 3062689"/>
              <a:gd name="connsiteX5-89" fmla="*/ 0 w 2678946"/>
              <a:gd name="connsiteY5-90" fmla="*/ 473725 h 3062689"/>
              <a:gd name="connsiteX6-91" fmla="*/ 126388 w 2678946"/>
              <a:gd name="connsiteY6-92" fmla="*/ 334821 h 3062689"/>
              <a:gd name="connsiteX7-93" fmla="*/ 42568 w 2678946"/>
              <a:gd name="connsiteY7-94" fmla="*/ 103681 h 3062689"/>
              <a:gd name="connsiteX8" fmla="*/ 8055 w 2678946"/>
              <a:gd name="connsiteY8" fmla="*/ 0 h 3062689"/>
              <a:gd name="connsiteX0-95" fmla="*/ 8055 w 2678946"/>
              <a:gd name="connsiteY0-96" fmla="*/ 14748 h 3077437"/>
              <a:gd name="connsiteX1-97" fmla="*/ 2590076 w 2678946"/>
              <a:gd name="connsiteY1-98" fmla="*/ 0 h 3077437"/>
              <a:gd name="connsiteX2-99" fmla="*/ 2676618 w 2678946"/>
              <a:gd name="connsiteY2-100" fmla="*/ 59763 h 3077437"/>
              <a:gd name="connsiteX3-101" fmla="*/ 2678946 w 2678946"/>
              <a:gd name="connsiteY3-102" fmla="*/ 3077437 h 3077437"/>
              <a:gd name="connsiteX4-103" fmla="*/ 8055 w 2678946"/>
              <a:gd name="connsiteY4-104" fmla="*/ 3077437 h 3077437"/>
              <a:gd name="connsiteX5-105" fmla="*/ 0 w 2678946"/>
              <a:gd name="connsiteY5-106" fmla="*/ 488473 h 3077437"/>
              <a:gd name="connsiteX6-107" fmla="*/ 126388 w 2678946"/>
              <a:gd name="connsiteY6-108" fmla="*/ 349569 h 3077437"/>
              <a:gd name="connsiteX7-109" fmla="*/ 42568 w 2678946"/>
              <a:gd name="connsiteY7-110" fmla="*/ 118429 h 3077437"/>
              <a:gd name="connsiteX8-111" fmla="*/ 8055 w 2678946"/>
              <a:gd name="connsiteY8-112" fmla="*/ 14748 h 3077437"/>
              <a:gd name="connsiteX0-113" fmla="*/ 8055 w 2678946"/>
              <a:gd name="connsiteY0-114" fmla="*/ 14748 h 3077437"/>
              <a:gd name="connsiteX1-115" fmla="*/ 1787917 w 2678946"/>
              <a:gd name="connsiteY1-116" fmla="*/ 5686 h 3077437"/>
              <a:gd name="connsiteX2-117" fmla="*/ 2590076 w 2678946"/>
              <a:gd name="connsiteY2-118" fmla="*/ 0 h 3077437"/>
              <a:gd name="connsiteX3-119" fmla="*/ 2676618 w 2678946"/>
              <a:gd name="connsiteY3-120" fmla="*/ 59763 h 3077437"/>
              <a:gd name="connsiteX4-121" fmla="*/ 2678946 w 2678946"/>
              <a:gd name="connsiteY4-122" fmla="*/ 3077437 h 3077437"/>
              <a:gd name="connsiteX5-123" fmla="*/ 8055 w 2678946"/>
              <a:gd name="connsiteY5-124" fmla="*/ 3077437 h 3077437"/>
              <a:gd name="connsiteX6-125" fmla="*/ 0 w 2678946"/>
              <a:gd name="connsiteY6-126" fmla="*/ 488473 h 3077437"/>
              <a:gd name="connsiteX7-127" fmla="*/ 126388 w 2678946"/>
              <a:gd name="connsiteY7-128" fmla="*/ 349569 h 3077437"/>
              <a:gd name="connsiteX8-129" fmla="*/ 42568 w 2678946"/>
              <a:gd name="connsiteY8-130" fmla="*/ 118429 h 3077437"/>
              <a:gd name="connsiteX9" fmla="*/ 8055 w 2678946"/>
              <a:gd name="connsiteY9" fmla="*/ 14748 h 3077437"/>
              <a:gd name="connsiteX0-131" fmla="*/ 8055 w 2678946"/>
              <a:gd name="connsiteY0-132" fmla="*/ 14748 h 3077437"/>
              <a:gd name="connsiteX1-133" fmla="*/ 1691641 w 2678946"/>
              <a:gd name="connsiteY1-134" fmla="*/ 339983 h 3077437"/>
              <a:gd name="connsiteX2-135" fmla="*/ 2590076 w 2678946"/>
              <a:gd name="connsiteY2-136" fmla="*/ 0 h 3077437"/>
              <a:gd name="connsiteX3-137" fmla="*/ 2676618 w 2678946"/>
              <a:gd name="connsiteY3-138" fmla="*/ 59763 h 3077437"/>
              <a:gd name="connsiteX4-139" fmla="*/ 2678946 w 2678946"/>
              <a:gd name="connsiteY4-140" fmla="*/ 3077437 h 3077437"/>
              <a:gd name="connsiteX5-141" fmla="*/ 8055 w 2678946"/>
              <a:gd name="connsiteY5-142" fmla="*/ 3077437 h 3077437"/>
              <a:gd name="connsiteX6-143" fmla="*/ 0 w 2678946"/>
              <a:gd name="connsiteY6-144" fmla="*/ 488473 h 3077437"/>
              <a:gd name="connsiteX7-145" fmla="*/ 126388 w 2678946"/>
              <a:gd name="connsiteY7-146" fmla="*/ 349569 h 3077437"/>
              <a:gd name="connsiteX8-147" fmla="*/ 42568 w 2678946"/>
              <a:gd name="connsiteY8-148" fmla="*/ 118429 h 3077437"/>
              <a:gd name="connsiteX9-149" fmla="*/ 8055 w 2678946"/>
              <a:gd name="connsiteY9-150" fmla="*/ 14748 h 3077437"/>
              <a:gd name="connsiteX0-151" fmla="*/ 8055 w 2678946"/>
              <a:gd name="connsiteY0-152" fmla="*/ 14748 h 3077437"/>
              <a:gd name="connsiteX1-153" fmla="*/ 1691641 w 2678946"/>
              <a:gd name="connsiteY1-154" fmla="*/ 339983 h 3077437"/>
              <a:gd name="connsiteX2-155" fmla="*/ 2590076 w 2678946"/>
              <a:gd name="connsiteY2-156" fmla="*/ 0 h 3077437"/>
              <a:gd name="connsiteX3-157" fmla="*/ 2676618 w 2678946"/>
              <a:gd name="connsiteY3-158" fmla="*/ 59763 h 3077437"/>
              <a:gd name="connsiteX4-159" fmla="*/ 2678946 w 2678946"/>
              <a:gd name="connsiteY4-160" fmla="*/ 3077437 h 3077437"/>
              <a:gd name="connsiteX5-161" fmla="*/ 8055 w 2678946"/>
              <a:gd name="connsiteY5-162" fmla="*/ 3077437 h 3077437"/>
              <a:gd name="connsiteX6-163" fmla="*/ 0 w 2678946"/>
              <a:gd name="connsiteY6-164" fmla="*/ 488473 h 3077437"/>
              <a:gd name="connsiteX7-165" fmla="*/ 126388 w 2678946"/>
              <a:gd name="connsiteY7-166" fmla="*/ 349569 h 3077437"/>
              <a:gd name="connsiteX8-167" fmla="*/ 42568 w 2678946"/>
              <a:gd name="connsiteY8-168" fmla="*/ 118429 h 3077437"/>
              <a:gd name="connsiteX9-169" fmla="*/ 8055 w 2678946"/>
              <a:gd name="connsiteY9-170" fmla="*/ 14748 h 3077437"/>
              <a:gd name="connsiteX0-171" fmla="*/ 8055 w 2678946"/>
              <a:gd name="connsiteY0-172" fmla="*/ 14748 h 3077437"/>
              <a:gd name="connsiteX1-173" fmla="*/ 1691641 w 2678946"/>
              <a:gd name="connsiteY1-174" fmla="*/ 339983 h 3077437"/>
              <a:gd name="connsiteX2-175" fmla="*/ 2590076 w 2678946"/>
              <a:gd name="connsiteY2-176" fmla="*/ 0 h 3077437"/>
              <a:gd name="connsiteX3-177" fmla="*/ 2676618 w 2678946"/>
              <a:gd name="connsiteY3-178" fmla="*/ 59763 h 3077437"/>
              <a:gd name="connsiteX4-179" fmla="*/ 2678946 w 2678946"/>
              <a:gd name="connsiteY4-180" fmla="*/ 3077437 h 3077437"/>
              <a:gd name="connsiteX5-181" fmla="*/ 8055 w 2678946"/>
              <a:gd name="connsiteY5-182" fmla="*/ 3077437 h 3077437"/>
              <a:gd name="connsiteX6-183" fmla="*/ 0 w 2678946"/>
              <a:gd name="connsiteY6-184" fmla="*/ 488473 h 3077437"/>
              <a:gd name="connsiteX7-185" fmla="*/ 126388 w 2678946"/>
              <a:gd name="connsiteY7-186" fmla="*/ 349569 h 3077437"/>
              <a:gd name="connsiteX8-187" fmla="*/ 42568 w 2678946"/>
              <a:gd name="connsiteY8-188" fmla="*/ 118429 h 3077437"/>
              <a:gd name="connsiteX9-189" fmla="*/ 8055 w 2678946"/>
              <a:gd name="connsiteY9-190" fmla="*/ 14748 h 3077437"/>
              <a:gd name="connsiteX0-191" fmla="*/ 8055 w 2678946"/>
              <a:gd name="connsiteY0-192" fmla="*/ 14748 h 3077437"/>
              <a:gd name="connsiteX1-193" fmla="*/ 1691641 w 2678946"/>
              <a:gd name="connsiteY1-194" fmla="*/ 339983 h 3077437"/>
              <a:gd name="connsiteX2-195" fmla="*/ 2590076 w 2678946"/>
              <a:gd name="connsiteY2-196" fmla="*/ 0 h 3077437"/>
              <a:gd name="connsiteX3-197" fmla="*/ 2676618 w 2678946"/>
              <a:gd name="connsiteY3-198" fmla="*/ 59763 h 3077437"/>
              <a:gd name="connsiteX4-199" fmla="*/ 2678946 w 2678946"/>
              <a:gd name="connsiteY4-200" fmla="*/ 3077437 h 3077437"/>
              <a:gd name="connsiteX5-201" fmla="*/ 8055 w 2678946"/>
              <a:gd name="connsiteY5-202" fmla="*/ 3077437 h 3077437"/>
              <a:gd name="connsiteX6-203" fmla="*/ 0 w 2678946"/>
              <a:gd name="connsiteY6-204" fmla="*/ 488473 h 3077437"/>
              <a:gd name="connsiteX7-205" fmla="*/ 126388 w 2678946"/>
              <a:gd name="connsiteY7-206" fmla="*/ 349569 h 3077437"/>
              <a:gd name="connsiteX8-207" fmla="*/ 42568 w 2678946"/>
              <a:gd name="connsiteY8-208" fmla="*/ 118429 h 3077437"/>
              <a:gd name="connsiteX9-209" fmla="*/ 8055 w 2678946"/>
              <a:gd name="connsiteY9-210" fmla="*/ 14748 h 3077437"/>
              <a:gd name="connsiteX0-211" fmla="*/ 8055 w 2678946"/>
              <a:gd name="connsiteY0-212" fmla="*/ 14748 h 3077437"/>
              <a:gd name="connsiteX1-213" fmla="*/ 1691641 w 2678946"/>
              <a:gd name="connsiteY1-214" fmla="*/ 339983 h 3077437"/>
              <a:gd name="connsiteX2-215" fmla="*/ 2590076 w 2678946"/>
              <a:gd name="connsiteY2-216" fmla="*/ 0 h 3077437"/>
              <a:gd name="connsiteX3-217" fmla="*/ 2676618 w 2678946"/>
              <a:gd name="connsiteY3-218" fmla="*/ 59763 h 3077437"/>
              <a:gd name="connsiteX4-219" fmla="*/ 2678946 w 2678946"/>
              <a:gd name="connsiteY4-220" fmla="*/ 3077437 h 3077437"/>
              <a:gd name="connsiteX5-221" fmla="*/ 8055 w 2678946"/>
              <a:gd name="connsiteY5-222" fmla="*/ 3077437 h 3077437"/>
              <a:gd name="connsiteX6-223" fmla="*/ 0 w 2678946"/>
              <a:gd name="connsiteY6-224" fmla="*/ 488473 h 3077437"/>
              <a:gd name="connsiteX7-225" fmla="*/ 126388 w 2678946"/>
              <a:gd name="connsiteY7-226" fmla="*/ 349569 h 3077437"/>
              <a:gd name="connsiteX8-227" fmla="*/ 42568 w 2678946"/>
              <a:gd name="connsiteY8-228" fmla="*/ 118429 h 3077437"/>
              <a:gd name="connsiteX9-229" fmla="*/ 8055 w 2678946"/>
              <a:gd name="connsiteY9-230" fmla="*/ 14748 h 3077437"/>
              <a:gd name="connsiteX0-231" fmla="*/ 8055 w 2678946"/>
              <a:gd name="connsiteY0-232" fmla="*/ 14748 h 3077437"/>
              <a:gd name="connsiteX1-233" fmla="*/ 1691641 w 2678946"/>
              <a:gd name="connsiteY1-234" fmla="*/ 339983 h 3077437"/>
              <a:gd name="connsiteX2-235" fmla="*/ 2432226 w 2678946"/>
              <a:gd name="connsiteY2-236" fmla="*/ 371937 h 3077437"/>
              <a:gd name="connsiteX3-237" fmla="*/ 2590076 w 2678946"/>
              <a:gd name="connsiteY3-238" fmla="*/ 0 h 3077437"/>
              <a:gd name="connsiteX4-239" fmla="*/ 2676618 w 2678946"/>
              <a:gd name="connsiteY4-240" fmla="*/ 59763 h 3077437"/>
              <a:gd name="connsiteX5-241" fmla="*/ 2678946 w 2678946"/>
              <a:gd name="connsiteY5-242" fmla="*/ 3077437 h 3077437"/>
              <a:gd name="connsiteX6-243" fmla="*/ 8055 w 2678946"/>
              <a:gd name="connsiteY6-244" fmla="*/ 3077437 h 3077437"/>
              <a:gd name="connsiteX7-245" fmla="*/ 0 w 2678946"/>
              <a:gd name="connsiteY7-246" fmla="*/ 488473 h 3077437"/>
              <a:gd name="connsiteX8-247" fmla="*/ 126388 w 2678946"/>
              <a:gd name="connsiteY8-248" fmla="*/ 349569 h 3077437"/>
              <a:gd name="connsiteX9-249" fmla="*/ 42568 w 2678946"/>
              <a:gd name="connsiteY9-250" fmla="*/ 118429 h 3077437"/>
              <a:gd name="connsiteX10" fmla="*/ 8055 w 2678946"/>
              <a:gd name="connsiteY10" fmla="*/ 14748 h 3077437"/>
              <a:gd name="connsiteX0-251" fmla="*/ 8055 w 2678946"/>
              <a:gd name="connsiteY0-252" fmla="*/ 14748 h 3077437"/>
              <a:gd name="connsiteX1-253" fmla="*/ 1691641 w 2678946"/>
              <a:gd name="connsiteY1-254" fmla="*/ 339983 h 3077437"/>
              <a:gd name="connsiteX2-255" fmla="*/ 2424820 w 2678946"/>
              <a:gd name="connsiteY2-256" fmla="*/ 389144 h 3077437"/>
              <a:gd name="connsiteX3-257" fmla="*/ 2590076 w 2678946"/>
              <a:gd name="connsiteY3-258" fmla="*/ 0 h 3077437"/>
              <a:gd name="connsiteX4-259" fmla="*/ 2676618 w 2678946"/>
              <a:gd name="connsiteY4-260" fmla="*/ 59763 h 3077437"/>
              <a:gd name="connsiteX5-261" fmla="*/ 2678946 w 2678946"/>
              <a:gd name="connsiteY5-262" fmla="*/ 3077437 h 3077437"/>
              <a:gd name="connsiteX6-263" fmla="*/ 8055 w 2678946"/>
              <a:gd name="connsiteY6-264" fmla="*/ 3077437 h 3077437"/>
              <a:gd name="connsiteX7-265" fmla="*/ 0 w 2678946"/>
              <a:gd name="connsiteY7-266" fmla="*/ 488473 h 3077437"/>
              <a:gd name="connsiteX8-267" fmla="*/ 126388 w 2678946"/>
              <a:gd name="connsiteY8-268" fmla="*/ 349569 h 3077437"/>
              <a:gd name="connsiteX9-269" fmla="*/ 42568 w 2678946"/>
              <a:gd name="connsiteY9-270" fmla="*/ 118429 h 3077437"/>
              <a:gd name="connsiteX10-271" fmla="*/ 8055 w 2678946"/>
              <a:gd name="connsiteY10-272" fmla="*/ 14748 h 3077437"/>
              <a:gd name="connsiteX0-273" fmla="*/ 8055 w 2678946"/>
              <a:gd name="connsiteY0-274" fmla="*/ 14748 h 3077437"/>
              <a:gd name="connsiteX1-275" fmla="*/ 1691641 w 2678946"/>
              <a:gd name="connsiteY1-276" fmla="*/ 339983 h 3077437"/>
              <a:gd name="connsiteX2-277" fmla="*/ 2424820 w 2678946"/>
              <a:gd name="connsiteY2-278" fmla="*/ 389144 h 3077437"/>
              <a:gd name="connsiteX3-279" fmla="*/ 2590076 w 2678946"/>
              <a:gd name="connsiteY3-280" fmla="*/ 0 h 3077437"/>
              <a:gd name="connsiteX4-281" fmla="*/ 2676618 w 2678946"/>
              <a:gd name="connsiteY4-282" fmla="*/ 59763 h 3077437"/>
              <a:gd name="connsiteX5-283" fmla="*/ 2678946 w 2678946"/>
              <a:gd name="connsiteY5-284" fmla="*/ 3077437 h 3077437"/>
              <a:gd name="connsiteX6-285" fmla="*/ 8055 w 2678946"/>
              <a:gd name="connsiteY6-286" fmla="*/ 3077437 h 3077437"/>
              <a:gd name="connsiteX7-287" fmla="*/ 0 w 2678946"/>
              <a:gd name="connsiteY7-288" fmla="*/ 488473 h 3077437"/>
              <a:gd name="connsiteX8-289" fmla="*/ 126388 w 2678946"/>
              <a:gd name="connsiteY8-290" fmla="*/ 349569 h 3077437"/>
              <a:gd name="connsiteX9-291" fmla="*/ 42568 w 2678946"/>
              <a:gd name="connsiteY9-292" fmla="*/ 118429 h 3077437"/>
              <a:gd name="connsiteX10-293" fmla="*/ 8055 w 2678946"/>
              <a:gd name="connsiteY10-294" fmla="*/ 14748 h 3077437"/>
              <a:gd name="connsiteX0-295" fmla="*/ 8055 w 2678946"/>
              <a:gd name="connsiteY0-296" fmla="*/ 14748 h 3077437"/>
              <a:gd name="connsiteX1-297" fmla="*/ 1691641 w 2678946"/>
              <a:gd name="connsiteY1-298" fmla="*/ 339983 h 3077437"/>
              <a:gd name="connsiteX2-299" fmla="*/ 2417413 w 2678946"/>
              <a:gd name="connsiteY2-300" fmla="*/ 398976 h 3077437"/>
              <a:gd name="connsiteX3-301" fmla="*/ 2590076 w 2678946"/>
              <a:gd name="connsiteY3-302" fmla="*/ 0 h 3077437"/>
              <a:gd name="connsiteX4-303" fmla="*/ 2676618 w 2678946"/>
              <a:gd name="connsiteY4-304" fmla="*/ 59763 h 3077437"/>
              <a:gd name="connsiteX5-305" fmla="*/ 2678946 w 2678946"/>
              <a:gd name="connsiteY5-306" fmla="*/ 3077437 h 3077437"/>
              <a:gd name="connsiteX6-307" fmla="*/ 8055 w 2678946"/>
              <a:gd name="connsiteY6-308" fmla="*/ 3077437 h 3077437"/>
              <a:gd name="connsiteX7-309" fmla="*/ 0 w 2678946"/>
              <a:gd name="connsiteY7-310" fmla="*/ 488473 h 3077437"/>
              <a:gd name="connsiteX8-311" fmla="*/ 126388 w 2678946"/>
              <a:gd name="connsiteY8-312" fmla="*/ 349569 h 3077437"/>
              <a:gd name="connsiteX9-313" fmla="*/ 42568 w 2678946"/>
              <a:gd name="connsiteY9-314" fmla="*/ 118429 h 3077437"/>
              <a:gd name="connsiteX10-315" fmla="*/ 8055 w 2678946"/>
              <a:gd name="connsiteY10-316" fmla="*/ 14748 h 3077437"/>
              <a:gd name="connsiteX0-317" fmla="*/ 8055 w 2678946"/>
              <a:gd name="connsiteY0-318" fmla="*/ 14748 h 3077437"/>
              <a:gd name="connsiteX1-319" fmla="*/ 1691641 w 2678946"/>
              <a:gd name="connsiteY1-320" fmla="*/ 339983 h 3077437"/>
              <a:gd name="connsiteX2-321" fmla="*/ 2417413 w 2678946"/>
              <a:gd name="connsiteY2-322" fmla="*/ 398976 h 3077437"/>
              <a:gd name="connsiteX3-323" fmla="*/ 2590076 w 2678946"/>
              <a:gd name="connsiteY3-324" fmla="*/ 0 h 3077437"/>
              <a:gd name="connsiteX4-325" fmla="*/ 2676618 w 2678946"/>
              <a:gd name="connsiteY4-326" fmla="*/ 59763 h 3077437"/>
              <a:gd name="connsiteX5-327" fmla="*/ 2678946 w 2678946"/>
              <a:gd name="connsiteY5-328" fmla="*/ 3077437 h 3077437"/>
              <a:gd name="connsiteX6-329" fmla="*/ 8055 w 2678946"/>
              <a:gd name="connsiteY6-330" fmla="*/ 3077437 h 3077437"/>
              <a:gd name="connsiteX7-331" fmla="*/ 0 w 2678946"/>
              <a:gd name="connsiteY7-332" fmla="*/ 488473 h 3077437"/>
              <a:gd name="connsiteX8-333" fmla="*/ 126388 w 2678946"/>
              <a:gd name="connsiteY8-334" fmla="*/ 349569 h 3077437"/>
              <a:gd name="connsiteX9-335" fmla="*/ 42568 w 2678946"/>
              <a:gd name="connsiteY9-336" fmla="*/ 118429 h 3077437"/>
              <a:gd name="connsiteX10-337" fmla="*/ 8055 w 2678946"/>
              <a:gd name="connsiteY10-338" fmla="*/ 14748 h 3077437"/>
              <a:gd name="connsiteX0-339" fmla="*/ 8055 w 2678946"/>
              <a:gd name="connsiteY0-340" fmla="*/ 14748 h 3077437"/>
              <a:gd name="connsiteX1-341" fmla="*/ 1691641 w 2678946"/>
              <a:gd name="connsiteY1-342" fmla="*/ 339983 h 3077437"/>
              <a:gd name="connsiteX2-343" fmla="*/ 2400134 w 2678946"/>
              <a:gd name="connsiteY2-344" fmla="*/ 413725 h 3077437"/>
              <a:gd name="connsiteX3-345" fmla="*/ 2590076 w 2678946"/>
              <a:gd name="connsiteY3-346" fmla="*/ 0 h 3077437"/>
              <a:gd name="connsiteX4-347" fmla="*/ 2676618 w 2678946"/>
              <a:gd name="connsiteY4-348" fmla="*/ 59763 h 3077437"/>
              <a:gd name="connsiteX5-349" fmla="*/ 2678946 w 2678946"/>
              <a:gd name="connsiteY5-350" fmla="*/ 3077437 h 3077437"/>
              <a:gd name="connsiteX6-351" fmla="*/ 8055 w 2678946"/>
              <a:gd name="connsiteY6-352" fmla="*/ 3077437 h 3077437"/>
              <a:gd name="connsiteX7-353" fmla="*/ 0 w 2678946"/>
              <a:gd name="connsiteY7-354" fmla="*/ 488473 h 3077437"/>
              <a:gd name="connsiteX8-355" fmla="*/ 126388 w 2678946"/>
              <a:gd name="connsiteY8-356" fmla="*/ 349569 h 3077437"/>
              <a:gd name="connsiteX9-357" fmla="*/ 42568 w 2678946"/>
              <a:gd name="connsiteY9-358" fmla="*/ 118429 h 3077437"/>
              <a:gd name="connsiteX10-359" fmla="*/ 8055 w 2678946"/>
              <a:gd name="connsiteY10-360" fmla="*/ 14748 h 3077437"/>
              <a:gd name="connsiteX0-361" fmla="*/ 8055 w 2678946"/>
              <a:gd name="connsiteY0-362" fmla="*/ 14748 h 3077437"/>
              <a:gd name="connsiteX1-363" fmla="*/ 1691641 w 2678946"/>
              <a:gd name="connsiteY1-364" fmla="*/ 339983 h 3077437"/>
              <a:gd name="connsiteX2-365" fmla="*/ 2400134 w 2678946"/>
              <a:gd name="connsiteY2-366" fmla="*/ 413725 h 3077437"/>
              <a:gd name="connsiteX3-367" fmla="*/ 2590076 w 2678946"/>
              <a:gd name="connsiteY3-368" fmla="*/ 0 h 3077437"/>
              <a:gd name="connsiteX4-369" fmla="*/ 2676618 w 2678946"/>
              <a:gd name="connsiteY4-370" fmla="*/ 59763 h 3077437"/>
              <a:gd name="connsiteX5-371" fmla="*/ 2678946 w 2678946"/>
              <a:gd name="connsiteY5-372" fmla="*/ 3077437 h 3077437"/>
              <a:gd name="connsiteX6-373" fmla="*/ 8055 w 2678946"/>
              <a:gd name="connsiteY6-374" fmla="*/ 3077437 h 3077437"/>
              <a:gd name="connsiteX7-375" fmla="*/ 0 w 2678946"/>
              <a:gd name="connsiteY7-376" fmla="*/ 488473 h 3077437"/>
              <a:gd name="connsiteX8-377" fmla="*/ 126388 w 2678946"/>
              <a:gd name="connsiteY8-378" fmla="*/ 349569 h 3077437"/>
              <a:gd name="connsiteX9-379" fmla="*/ 42568 w 2678946"/>
              <a:gd name="connsiteY9-380" fmla="*/ 118429 h 3077437"/>
              <a:gd name="connsiteX10-381" fmla="*/ 8055 w 2678946"/>
              <a:gd name="connsiteY10-382" fmla="*/ 14748 h 3077437"/>
              <a:gd name="connsiteX0-383" fmla="*/ 8055 w 2678946"/>
              <a:gd name="connsiteY0-384" fmla="*/ 14748 h 3077437"/>
              <a:gd name="connsiteX1-385" fmla="*/ 1691641 w 2678946"/>
              <a:gd name="connsiteY1-386" fmla="*/ 339983 h 3077437"/>
              <a:gd name="connsiteX2-387" fmla="*/ 2400134 w 2678946"/>
              <a:gd name="connsiteY2-388" fmla="*/ 413725 h 3077437"/>
              <a:gd name="connsiteX3-389" fmla="*/ 2590076 w 2678946"/>
              <a:gd name="connsiteY3-390" fmla="*/ 0 h 3077437"/>
              <a:gd name="connsiteX4-391" fmla="*/ 2676618 w 2678946"/>
              <a:gd name="connsiteY4-392" fmla="*/ 59763 h 3077437"/>
              <a:gd name="connsiteX5-393" fmla="*/ 2678946 w 2678946"/>
              <a:gd name="connsiteY5-394" fmla="*/ 3077437 h 3077437"/>
              <a:gd name="connsiteX6-395" fmla="*/ 8055 w 2678946"/>
              <a:gd name="connsiteY6-396" fmla="*/ 3077437 h 3077437"/>
              <a:gd name="connsiteX7-397" fmla="*/ 0 w 2678946"/>
              <a:gd name="connsiteY7-398" fmla="*/ 488473 h 3077437"/>
              <a:gd name="connsiteX8-399" fmla="*/ 126388 w 2678946"/>
              <a:gd name="connsiteY8-400" fmla="*/ 349569 h 3077437"/>
              <a:gd name="connsiteX9-401" fmla="*/ 42568 w 2678946"/>
              <a:gd name="connsiteY9-402" fmla="*/ 118429 h 3077437"/>
              <a:gd name="connsiteX10-403" fmla="*/ 8055 w 2678946"/>
              <a:gd name="connsiteY10-404" fmla="*/ 14748 h 3077437"/>
              <a:gd name="connsiteX0-405" fmla="*/ 8055 w 2678946"/>
              <a:gd name="connsiteY0-406" fmla="*/ 14748 h 3077437"/>
              <a:gd name="connsiteX1-407" fmla="*/ 1234947 w 2678946"/>
              <a:gd name="connsiteY1-408" fmla="*/ 249034 h 3077437"/>
              <a:gd name="connsiteX2-409" fmla="*/ 1691641 w 2678946"/>
              <a:gd name="connsiteY2-410" fmla="*/ 339983 h 3077437"/>
              <a:gd name="connsiteX3-411" fmla="*/ 2400134 w 2678946"/>
              <a:gd name="connsiteY3-412" fmla="*/ 413725 h 3077437"/>
              <a:gd name="connsiteX4-413" fmla="*/ 2590076 w 2678946"/>
              <a:gd name="connsiteY4-414" fmla="*/ 0 h 3077437"/>
              <a:gd name="connsiteX5-415" fmla="*/ 2676618 w 2678946"/>
              <a:gd name="connsiteY5-416" fmla="*/ 59763 h 3077437"/>
              <a:gd name="connsiteX6-417" fmla="*/ 2678946 w 2678946"/>
              <a:gd name="connsiteY6-418" fmla="*/ 3077437 h 3077437"/>
              <a:gd name="connsiteX7-419" fmla="*/ 8055 w 2678946"/>
              <a:gd name="connsiteY7-420" fmla="*/ 3077437 h 3077437"/>
              <a:gd name="connsiteX8-421" fmla="*/ 0 w 2678946"/>
              <a:gd name="connsiteY8-422" fmla="*/ 488473 h 3077437"/>
              <a:gd name="connsiteX9-423" fmla="*/ 126388 w 2678946"/>
              <a:gd name="connsiteY9-424" fmla="*/ 349569 h 3077437"/>
              <a:gd name="connsiteX10-425" fmla="*/ 42568 w 2678946"/>
              <a:gd name="connsiteY10-426" fmla="*/ 118429 h 3077437"/>
              <a:gd name="connsiteX11" fmla="*/ 8055 w 2678946"/>
              <a:gd name="connsiteY11" fmla="*/ 14748 h 3077437"/>
              <a:gd name="connsiteX0-427" fmla="*/ 8055 w 2678946"/>
              <a:gd name="connsiteY0-428" fmla="*/ 14748 h 3077437"/>
              <a:gd name="connsiteX1-429" fmla="*/ 1575616 w 2678946"/>
              <a:gd name="connsiteY1-430" fmla="*/ 497299 h 3077437"/>
              <a:gd name="connsiteX2-431" fmla="*/ 1691641 w 2678946"/>
              <a:gd name="connsiteY2-432" fmla="*/ 339983 h 3077437"/>
              <a:gd name="connsiteX3-433" fmla="*/ 2400134 w 2678946"/>
              <a:gd name="connsiteY3-434" fmla="*/ 413725 h 3077437"/>
              <a:gd name="connsiteX4-435" fmla="*/ 2590076 w 2678946"/>
              <a:gd name="connsiteY4-436" fmla="*/ 0 h 3077437"/>
              <a:gd name="connsiteX5-437" fmla="*/ 2676618 w 2678946"/>
              <a:gd name="connsiteY5-438" fmla="*/ 59763 h 3077437"/>
              <a:gd name="connsiteX6-439" fmla="*/ 2678946 w 2678946"/>
              <a:gd name="connsiteY6-440" fmla="*/ 3077437 h 3077437"/>
              <a:gd name="connsiteX7-441" fmla="*/ 8055 w 2678946"/>
              <a:gd name="connsiteY7-442" fmla="*/ 3077437 h 3077437"/>
              <a:gd name="connsiteX8-443" fmla="*/ 0 w 2678946"/>
              <a:gd name="connsiteY8-444" fmla="*/ 488473 h 3077437"/>
              <a:gd name="connsiteX9-445" fmla="*/ 126388 w 2678946"/>
              <a:gd name="connsiteY9-446" fmla="*/ 349569 h 3077437"/>
              <a:gd name="connsiteX10-447" fmla="*/ 42568 w 2678946"/>
              <a:gd name="connsiteY10-448" fmla="*/ 118429 h 3077437"/>
              <a:gd name="connsiteX11-449" fmla="*/ 8055 w 2678946"/>
              <a:gd name="connsiteY11-450" fmla="*/ 14748 h 3077437"/>
              <a:gd name="connsiteX0-451" fmla="*/ 8055 w 2678946"/>
              <a:gd name="connsiteY0-452" fmla="*/ 14748 h 3077437"/>
              <a:gd name="connsiteX1-453" fmla="*/ 1575616 w 2678946"/>
              <a:gd name="connsiteY1-454" fmla="*/ 497299 h 3077437"/>
              <a:gd name="connsiteX2-455" fmla="*/ 1691641 w 2678946"/>
              <a:gd name="connsiteY2-456" fmla="*/ 339983 h 3077437"/>
              <a:gd name="connsiteX3-457" fmla="*/ 2400134 w 2678946"/>
              <a:gd name="connsiteY3-458" fmla="*/ 413725 h 3077437"/>
              <a:gd name="connsiteX4-459" fmla="*/ 2590076 w 2678946"/>
              <a:gd name="connsiteY4-460" fmla="*/ 0 h 3077437"/>
              <a:gd name="connsiteX5-461" fmla="*/ 2676618 w 2678946"/>
              <a:gd name="connsiteY5-462" fmla="*/ 59763 h 3077437"/>
              <a:gd name="connsiteX6-463" fmla="*/ 2678946 w 2678946"/>
              <a:gd name="connsiteY6-464" fmla="*/ 3077437 h 3077437"/>
              <a:gd name="connsiteX7-465" fmla="*/ 8055 w 2678946"/>
              <a:gd name="connsiteY7-466" fmla="*/ 3077437 h 3077437"/>
              <a:gd name="connsiteX8-467" fmla="*/ 0 w 2678946"/>
              <a:gd name="connsiteY8-468" fmla="*/ 488473 h 3077437"/>
              <a:gd name="connsiteX9-469" fmla="*/ 126388 w 2678946"/>
              <a:gd name="connsiteY9-470" fmla="*/ 349569 h 3077437"/>
              <a:gd name="connsiteX10-471" fmla="*/ 42568 w 2678946"/>
              <a:gd name="connsiteY10-472" fmla="*/ 118429 h 3077437"/>
              <a:gd name="connsiteX11-473" fmla="*/ 8055 w 2678946"/>
              <a:gd name="connsiteY11-474" fmla="*/ 14748 h 3077437"/>
              <a:gd name="connsiteX0-475" fmla="*/ 8055 w 2678946"/>
              <a:gd name="connsiteY0-476" fmla="*/ 14748 h 3077437"/>
              <a:gd name="connsiteX1-477" fmla="*/ 1575616 w 2678946"/>
              <a:gd name="connsiteY1-478" fmla="*/ 497299 h 3077437"/>
              <a:gd name="connsiteX2-479" fmla="*/ 1686704 w 2678946"/>
              <a:gd name="connsiteY2-480" fmla="*/ 337524 h 3077437"/>
              <a:gd name="connsiteX3-481" fmla="*/ 2400134 w 2678946"/>
              <a:gd name="connsiteY3-482" fmla="*/ 413725 h 3077437"/>
              <a:gd name="connsiteX4-483" fmla="*/ 2590076 w 2678946"/>
              <a:gd name="connsiteY4-484" fmla="*/ 0 h 3077437"/>
              <a:gd name="connsiteX5-485" fmla="*/ 2676618 w 2678946"/>
              <a:gd name="connsiteY5-486" fmla="*/ 59763 h 3077437"/>
              <a:gd name="connsiteX6-487" fmla="*/ 2678946 w 2678946"/>
              <a:gd name="connsiteY6-488" fmla="*/ 3077437 h 3077437"/>
              <a:gd name="connsiteX7-489" fmla="*/ 8055 w 2678946"/>
              <a:gd name="connsiteY7-490" fmla="*/ 3077437 h 3077437"/>
              <a:gd name="connsiteX8-491" fmla="*/ 0 w 2678946"/>
              <a:gd name="connsiteY8-492" fmla="*/ 488473 h 3077437"/>
              <a:gd name="connsiteX9-493" fmla="*/ 126388 w 2678946"/>
              <a:gd name="connsiteY9-494" fmla="*/ 349569 h 3077437"/>
              <a:gd name="connsiteX10-495" fmla="*/ 42568 w 2678946"/>
              <a:gd name="connsiteY10-496" fmla="*/ 118429 h 3077437"/>
              <a:gd name="connsiteX11-497" fmla="*/ 8055 w 2678946"/>
              <a:gd name="connsiteY11-498" fmla="*/ 14748 h 3077437"/>
              <a:gd name="connsiteX0-499" fmla="*/ 8055 w 2678946"/>
              <a:gd name="connsiteY0-500" fmla="*/ 14748 h 3077437"/>
              <a:gd name="connsiteX1-501" fmla="*/ 1575616 w 2678946"/>
              <a:gd name="connsiteY1-502" fmla="*/ 497299 h 3077437"/>
              <a:gd name="connsiteX2-503" fmla="*/ 1686704 w 2678946"/>
              <a:gd name="connsiteY2-504" fmla="*/ 337524 h 3077437"/>
              <a:gd name="connsiteX3-505" fmla="*/ 2400134 w 2678946"/>
              <a:gd name="connsiteY3-506" fmla="*/ 413725 h 3077437"/>
              <a:gd name="connsiteX4-507" fmla="*/ 2590076 w 2678946"/>
              <a:gd name="connsiteY4-508" fmla="*/ 0 h 3077437"/>
              <a:gd name="connsiteX5-509" fmla="*/ 2676618 w 2678946"/>
              <a:gd name="connsiteY5-510" fmla="*/ 59763 h 3077437"/>
              <a:gd name="connsiteX6-511" fmla="*/ 2678946 w 2678946"/>
              <a:gd name="connsiteY6-512" fmla="*/ 3077437 h 3077437"/>
              <a:gd name="connsiteX7-513" fmla="*/ 8055 w 2678946"/>
              <a:gd name="connsiteY7-514" fmla="*/ 3077437 h 3077437"/>
              <a:gd name="connsiteX8-515" fmla="*/ 0 w 2678946"/>
              <a:gd name="connsiteY8-516" fmla="*/ 488473 h 3077437"/>
              <a:gd name="connsiteX9-517" fmla="*/ 126388 w 2678946"/>
              <a:gd name="connsiteY9-518" fmla="*/ 349569 h 3077437"/>
              <a:gd name="connsiteX10-519" fmla="*/ 42568 w 2678946"/>
              <a:gd name="connsiteY10-520" fmla="*/ 118429 h 3077437"/>
              <a:gd name="connsiteX11-521" fmla="*/ 8055 w 2678946"/>
              <a:gd name="connsiteY11-522" fmla="*/ 14748 h 3077437"/>
              <a:gd name="connsiteX0-523" fmla="*/ 941192 w 2678946"/>
              <a:gd name="connsiteY0-524" fmla="*/ 176980 h 3077437"/>
              <a:gd name="connsiteX1-525" fmla="*/ 1575616 w 2678946"/>
              <a:gd name="connsiteY1-526" fmla="*/ 497299 h 3077437"/>
              <a:gd name="connsiteX2-527" fmla="*/ 1686704 w 2678946"/>
              <a:gd name="connsiteY2-528" fmla="*/ 337524 h 3077437"/>
              <a:gd name="connsiteX3-529" fmla="*/ 2400134 w 2678946"/>
              <a:gd name="connsiteY3-530" fmla="*/ 413725 h 3077437"/>
              <a:gd name="connsiteX4-531" fmla="*/ 2590076 w 2678946"/>
              <a:gd name="connsiteY4-532" fmla="*/ 0 h 3077437"/>
              <a:gd name="connsiteX5-533" fmla="*/ 2676618 w 2678946"/>
              <a:gd name="connsiteY5-534" fmla="*/ 59763 h 3077437"/>
              <a:gd name="connsiteX6-535" fmla="*/ 2678946 w 2678946"/>
              <a:gd name="connsiteY6-536" fmla="*/ 3077437 h 3077437"/>
              <a:gd name="connsiteX7-537" fmla="*/ 8055 w 2678946"/>
              <a:gd name="connsiteY7-538" fmla="*/ 3077437 h 3077437"/>
              <a:gd name="connsiteX8-539" fmla="*/ 0 w 2678946"/>
              <a:gd name="connsiteY8-540" fmla="*/ 488473 h 3077437"/>
              <a:gd name="connsiteX9-541" fmla="*/ 126388 w 2678946"/>
              <a:gd name="connsiteY9-542" fmla="*/ 349569 h 3077437"/>
              <a:gd name="connsiteX10-543" fmla="*/ 42568 w 2678946"/>
              <a:gd name="connsiteY10-544" fmla="*/ 118429 h 3077437"/>
              <a:gd name="connsiteX11-545" fmla="*/ 941192 w 2678946"/>
              <a:gd name="connsiteY11-546" fmla="*/ 176980 h 3077437"/>
              <a:gd name="connsiteX0-547" fmla="*/ 941192 w 2678946"/>
              <a:gd name="connsiteY0-548" fmla="*/ 176980 h 3077437"/>
              <a:gd name="connsiteX1-549" fmla="*/ 1575616 w 2678946"/>
              <a:gd name="connsiteY1-550" fmla="*/ 497299 h 3077437"/>
              <a:gd name="connsiteX2-551" fmla="*/ 1686704 w 2678946"/>
              <a:gd name="connsiteY2-552" fmla="*/ 337524 h 3077437"/>
              <a:gd name="connsiteX3-553" fmla="*/ 2400134 w 2678946"/>
              <a:gd name="connsiteY3-554" fmla="*/ 413725 h 3077437"/>
              <a:gd name="connsiteX4-555" fmla="*/ 2590076 w 2678946"/>
              <a:gd name="connsiteY4-556" fmla="*/ 0 h 3077437"/>
              <a:gd name="connsiteX5-557" fmla="*/ 2676618 w 2678946"/>
              <a:gd name="connsiteY5-558" fmla="*/ 59763 h 3077437"/>
              <a:gd name="connsiteX6-559" fmla="*/ 2678946 w 2678946"/>
              <a:gd name="connsiteY6-560" fmla="*/ 3077437 h 3077437"/>
              <a:gd name="connsiteX7-561" fmla="*/ 8055 w 2678946"/>
              <a:gd name="connsiteY7-562" fmla="*/ 3077437 h 3077437"/>
              <a:gd name="connsiteX8-563" fmla="*/ 0 w 2678946"/>
              <a:gd name="connsiteY8-564" fmla="*/ 488473 h 3077437"/>
              <a:gd name="connsiteX9-565" fmla="*/ 126388 w 2678946"/>
              <a:gd name="connsiteY9-566" fmla="*/ 349569 h 3077437"/>
              <a:gd name="connsiteX10-567" fmla="*/ 42568 w 2678946"/>
              <a:gd name="connsiteY10-568" fmla="*/ 118429 h 3077437"/>
              <a:gd name="connsiteX11-569" fmla="*/ 941192 w 2678946"/>
              <a:gd name="connsiteY11-570" fmla="*/ 176980 h 3077437"/>
              <a:gd name="connsiteX0-571" fmla="*/ 975753 w 2678946"/>
              <a:gd name="connsiteY0-572" fmla="*/ 184354 h 3077437"/>
              <a:gd name="connsiteX1-573" fmla="*/ 1575616 w 2678946"/>
              <a:gd name="connsiteY1-574" fmla="*/ 497299 h 3077437"/>
              <a:gd name="connsiteX2-575" fmla="*/ 1686704 w 2678946"/>
              <a:gd name="connsiteY2-576" fmla="*/ 337524 h 3077437"/>
              <a:gd name="connsiteX3-577" fmla="*/ 2400134 w 2678946"/>
              <a:gd name="connsiteY3-578" fmla="*/ 413725 h 3077437"/>
              <a:gd name="connsiteX4-579" fmla="*/ 2590076 w 2678946"/>
              <a:gd name="connsiteY4-580" fmla="*/ 0 h 3077437"/>
              <a:gd name="connsiteX5-581" fmla="*/ 2676618 w 2678946"/>
              <a:gd name="connsiteY5-582" fmla="*/ 59763 h 3077437"/>
              <a:gd name="connsiteX6-583" fmla="*/ 2678946 w 2678946"/>
              <a:gd name="connsiteY6-584" fmla="*/ 3077437 h 3077437"/>
              <a:gd name="connsiteX7-585" fmla="*/ 8055 w 2678946"/>
              <a:gd name="connsiteY7-586" fmla="*/ 3077437 h 3077437"/>
              <a:gd name="connsiteX8-587" fmla="*/ 0 w 2678946"/>
              <a:gd name="connsiteY8-588" fmla="*/ 488473 h 3077437"/>
              <a:gd name="connsiteX9-589" fmla="*/ 126388 w 2678946"/>
              <a:gd name="connsiteY9-590" fmla="*/ 349569 h 3077437"/>
              <a:gd name="connsiteX10-591" fmla="*/ 42568 w 2678946"/>
              <a:gd name="connsiteY10-592" fmla="*/ 118429 h 3077437"/>
              <a:gd name="connsiteX11-593" fmla="*/ 975753 w 2678946"/>
              <a:gd name="connsiteY11-594" fmla="*/ 184354 h 3077437"/>
              <a:gd name="connsiteX0-595" fmla="*/ 975753 w 2678946"/>
              <a:gd name="connsiteY0-596" fmla="*/ 184354 h 3077437"/>
              <a:gd name="connsiteX1-597" fmla="*/ 1575616 w 2678946"/>
              <a:gd name="connsiteY1-598" fmla="*/ 497299 h 3077437"/>
              <a:gd name="connsiteX2-599" fmla="*/ 1686704 w 2678946"/>
              <a:gd name="connsiteY2-600" fmla="*/ 337524 h 3077437"/>
              <a:gd name="connsiteX3-601" fmla="*/ 2400134 w 2678946"/>
              <a:gd name="connsiteY3-602" fmla="*/ 413725 h 3077437"/>
              <a:gd name="connsiteX4-603" fmla="*/ 2590076 w 2678946"/>
              <a:gd name="connsiteY4-604" fmla="*/ 0 h 3077437"/>
              <a:gd name="connsiteX5-605" fmla="*/ 2676618 w 2678946"/>
              <a:gd name="connsiteY5-606" fmla="*/ 59763 h 3077437"/>
              <a:gd name="connsiteX6-607" fmla="*/ 2678946 w 2678946"/>
              <a:gd name="connsiteY6-608" fmla="*/ 3077437 h 3077437"/>
              <a:gd name="connsiteX7-609" fmla="*/ 8055 w 2678946"/>
              <a:gd name="connsiteY7-610" fmla="*/ 3077437 h 3077437"/>
              <a:gd name="connsiteX8-611" fmla="*/ 0 w 2678946"/>
              <a:gd name="connsiteY8-612" fmla="*/ 488473 h 3077437"/>
              <a:gd name="connsiteX9-613" fmla="*/ 126388 w 2678946"/>
              <a:gd name="connsiteY9-614" fmla="*/ 349569 h 3077437"/>
              <a:gd name="connsiteX10-615" fmla="*/ 264743 w 2678946"/>
              <a:gd name="connsiteY10-616" fmla="*/ 428145 h 3077437"/>
              <a:gd name="connsiteX11-617" fmla="*/ 975753 w 2678946"/>
              <a:gd name="connsiteY11-618" fmla="*/ 184354 h 3077437"/>
              <a:gd name="connsiteX0-619" fmla="*/ 975753 w 2678946"/>
              <a:gd name="connsiteY0-620" fmla="*/ 184354 h 3077437"/>
              <a:gd name="connsiteX1-621" fmla="*/ 1575616 w 2678946"/>
              <a:gd name="connsiteY1-622" fmla="*/ 497299 h 3077437"/>
              <a:gd name="connsiteX2-623" fmla="*/ 1686704 w 2678946"/>
              <a:gd name="connsiteY2-624" fmla="*/ 337524 h 3077437"/>
              <a:gd name="connsiteX3-625" fmla="*/ 2400134 w 2678946"/>
              <a:gd name="connsiteY3-626" fmla="*/ 413725 h 3077437"/>
              <a:gd name="connsiteX4-627" fmla="*/ 2590076 w 2678946"/>
              <a:gd name="connsiteY4-628" fmla="*/ 0 h 3077437"/>
              <a:gd name="connsiteX5-629" fmla="*/ 2676618 w 2678946"/>
              <a:gd name="connsiteY5-630" fmla="*/ 59763 h 3077437"/>
              <a:gd name="connsiteX6-631" fmla="*/ 2678946 w 2678946"/>
              <a:gd name="connsiteY6-632" fmla="*/ 3077437 h 3077437"/>
              <a:gd name="connsiteX7-633" fmla="*/ 8055 w 2678946"/>
              <a:gd name="connsiteY7-634" fmla="*/ 3077437 h 3077437"/>
              <a:gd name="connsiteX8-635" fmla="*/ 0 w 2678946"/>
              <a:gd name="connsiteY8-636" fmla="*/ 488473 h 3077437"/>
              <a:gd name="connsiteX9-637" fmla="*/ 99234 w 2678946"/>
              <a:gd name="connsiteY9-638" fmla="*/ 342195 h 3077437"/>
              <a:gd name="connsiteX10-639" fmla="*/ 264743 w 2678946"/>
              <a:gd name="connsiteY10-640" fmla="*/ 428145 h 3077437"/>
              <a:gd name="connsiteX11-641" fmla="*/ 975753 w 2678946"/>
              <a:gd name="connsiteY11-642" fmla="*/ 184354 h 3077437"/>
              <a:gd name="connsiteX0-643" fmla="*/ 975753 w 2678946"/>
              <a:gd name="connsiteY0-644" fmla="*/ 184354 h 3077437"/>
              <a:gd name="connsiteX1-645" fmla="*/ 1575616 w 2678946"/>
              <a:gd name="connsiteY1-646" fmla="*/ 497299 h 3077437"/>
              <a:gd name="connsiteX2-647" fmla="*/ 1686704 w 2678946"/>
              <a:gd name="connsiteY2-648" fmla="*/ 337524 h 3077437"/>
              <a:gd name="connsiteX3-649" fmla="*/ 2400134 w 2678946"/>
              <a:gd name="connsiteY3-650" fmla="*/ 413725 h 3077437"/>
              <a:gd name="connsiteX4-651" fmla="*/ 2590076 w 2678946"/>
              <a:gd name="connsiteY4-652" fmla="*/ 0 h 3077437"/>
              <a:gd name="connsiteX5-653" fmla="*/ 2676618 w 2678946"/>
              <a:gd name="connsiteY5-654" fmla="*/ 59763 h 3077437"/>
              <a:gd name="connsiteX6-655" fmla="*/ 2678946 w 2678946"/>
              <a:gd name="connsiteY6-656" fmla="*/ 3077437 h 3077437"/>
              <a:gd name="connsiteX7-657" fmla="*/ 8055 w 2678946"/>
              <a:gd name="connsiteY7-658" fmla="*/ 3077437 h 3077437"/>
              <a:gd name="connsiteX8-659" fmla="*/ 0 w 2678946"/>
              <a:gd name="connsiteY8-660" fmla="*/ 488473 h 3077437"/>
              <a:gd name="connsiteX9-661" fmla="*/ 99234 w 2678946"/>
              <a:gd name="connsiteY9-662" fmla="*/ 342195 h 3077437"/>
              <a:gd name="connsiteX10-663" fmla="*/ 264743 w 2678946"/>
              <a:gd name="connsiteY10-664" fmla="*/ 428145 h 3077437"/>
              <a:gd name="connsiteX11-665" fmla="*/ 975753 w 2678946"/>
              <a:gd name="connsiteY11-666" fmla="*/ 184354 h 3077437"/>
              <a:gd name="connsiteX0-667" fmla="*/ 975753 w 2678946"/>
              <a:gd name="connsiteY0-668" fmla="*/ 184354 h 3077437"/>
              <a:gd name="connsiteX1-669" fmla="*/ 1575616 w 2678946"/>
              <a:gd name="connsiteY1-670" fmla="*/ 497299 h 3077437"/>
              <a:gd name="connsiteX2-671" fmla="*/ 1686704 w 2678946"/>
              <a:gd name="connsiteY2-672" fmla="*/ 337524 h 3077437"/>
              <a:gd name="connsiteX3-673" fmla="*/ 2400134 w 2678946"/>
              <a:gd name="connsiteY3-674" fmla="*/ 413725 h 3077437"/>
              <a:gd name="connsiteX4-675" fmla="*/ 2590076 w 2678946"/>
              <a:gd name="connsiteY4-676" fmla="*/ 0 h 3077437"/>
              <a:gd name="connsiteX5-677" fmla="*/ 2676618 w 2678946"/>
              <a:gd name="connsiteY5-678" fmla="*/ 59763 h 3077437"/>
              <a:gd name="connsiteX6-679" fmla="*/ 2678946 w 2678946"/>
              <a:gd name="connsiteY6-680" fmla="*/ 3077437 h 3077437"/>
              <a:gd name="connsiteX7-681" fmla="*/ 8055 w 2678946"/>
              <a:gd name="connsiteY7-682" fmla="*/ 3077437 h 3077437"/>
              <a:gd name="connsiteX8-683" fmla="*/ 0 w 2678946"/>
              <a:gd name="connsiteY8-684" fmla="*/ 488473 h 3077437"/>
              <a:gd name="connsiteX9-685" fmla="*/ 99234 w 2678946"/>
              <a:gd name="connsiteY9-686" fmla="*/ 342195 h 3077437"/>
              <a:gd name="connsiteX10-687" fmla="*/ 264743 w 2678946"/>
              <a:gd name="connsiteY10-688" fmla="*/ 428145 h 3077437"/>
              <a:gd name="connsiteX11-689" fmla="*/ 975753 w 2678946"/>
              <a:gd name="connsiteY11-690" fmla="*/ 184354 h 3077437"/>
              <a:gd name="connsiteX0-691" fmla="*/ 975753 w 2678946"/>
              <a:gd name="connsiteY0-692" fmla="*/ 184354 h 3077437"/>
              <a:gd name="connsiteX1-693" fmla="*/ 1575616 w 2678946"/>
              <a:gd name="connsiteY1-694" fmla="*/ 497299 h 3077437"/>
              <a:gd name="connsiteX2-695" fmla="*/ 1686704 w 2678946"/>
              <a:gd name="connsiteY2-696" fmla="*/ 337524 h 3077437"/>
              <a:gd name="connsiteX3-697" fmla="*/ 2400134 w 2678946"/>
              <a:gd name="connsiteY3-698" fmla="*/ 413725 h 3077437"/>
              <a:gd name="connsiteX4-699" fmla="*/ 2590076 w 2678946"/>
              <a:gd name="connsiteY4-700" fmla="*/ 0 h 3077437"/>
              <a:gd name="connsiteX5-701" fmla="*/ 2676618 w 2678946"/>
              <a:gd name="connsiteY5-702" fmla="*/ 59763 h 3077437"/>
              <a:gd name="connsiteX6-703" fmla="*/ 2678946 w 2678946"/>
              <a:gd name="connsiteY6-704" fmla="*/ 3077437 h 3077437"/>
              <a:gd name="connsiteX7-705" fmla="*/ 8055 w 2678946"/>
              <a:gd name="connsiteY7-706" fmla="*/ 3077437 h 3077437"/>
              <a:gd name="connsiteX8-707" fmla="*/ 0 w 2678946"/>
              <a:gd name="connsiteY8-708" fmla="*/ 488473 h 3077437"/>
              <a:gd name="connsiteX9-709" fmla="*/ 99234 w 2678946"/>
              <a:gd name="connsiteY9-710" fmla="*/ 342195 h 3077437"/>
              <a:gd name="connsiteX10-711" fmla="*/ 264743 w 2678946"/>
              <a:gd name="connsiteY10-712" fmla="*/ 428145 h 3077437"/>
              <a:gd name="connsiteX11-713" fmla="*/ 975753 w 2678946"/>
              <a:gd name="connsiteY11-714" fmla="*/ 184354 h 3077437"/>
              <a:gd name="connsiteX0-715" fmla="*/ 975753 w 2678946"/>
              <a:gd name="connsiteY0-716" fmla="*/ 184354 h 3077437"/>
              <a:gd name="connsiteX1-717" fmla="*/ 1575616 w 2678946"/>
              <a:gd name="connsiteY1-718" fmla="*/ 497299 h 3077437"/>
              <a:gd name="connsiteX2-719" fmla="*/ 1686704 w 2678946"/>
              <a:gd name="connsiteY2-720" fmla="*/ 337524 h 3077437"/>
              <a:gd name="connsiteX3-721" fmla="*/ 2400134 w 2678946"/>
              <a:gd name="connsiteY3-722" fmla="*/ 413725 h 3077437"/>
              <a:gd name="connsiteX4-723" fmla="*/ 2590076 w 2678946"/>
              <a:gd name="connsiteY4-724" fmla="*/ 0 h 3077437"/>
              <a:gd name="connsiteX5-725" fmla="*/ 2676618 w 2678946"/>
              <a:gd name="connsiteY5-726" fmla="*/ 59763 h 3077437"/>
              <a:gd name="connsiteX6-727" fmla="*/ 2678946 w 2678946"/>
              <a:gd name="connsiteY6-728" fmla="*/ 3077437 h 3077437"/>
              <a:gd name="connsiteX7-729" fmla="*/ 8055 w 2678946"/>
              <a:gd name="connsiteY7-730" fmla="*/ 3077437 h 3077437"/>
              <a:gd name="connsiteX8-731" fmla="*/ 0 w 2678946"/>
              <a:gd name="connsiteY8-732" fmla="*/ 488473 h 3077437"/>
              <a:gd name="connsiteX9-733" fmla="*/ 99234 w 2678946"/>
              <a:gd name="connsiteY9-734" fmla="*/ 342195 h 3077437"/>
              <a:gd name="connsiteX10-735" fmla="*/ 269680 w 2678946"/>
              <a:gd name="connsiteY10-736" fmla="*/ 415855 h 3077437"/>
              <a:gd name="connsiteX11-737" fmla="*/ 975753 w 2678946"/>
              <a:gd name="connsiteY11-738" fmla="*/ 184354 h 3077437"/>
              <a:gd name="connsiteX0-739" fmla="*/ 931318 w 2678946"/>
              <a:gd name="connsiteY0-740" fmla="*/ 179438 h 3077437"/>
              <a:gd name="connsiteX1-741" fmla="*/ 1575616 w 2678946"/>
              <a:gd name="connsiteY1-742" fmla="*/ 497299 h 3077437"/>
              <a:gd name="connsiteX2-743" fmla="*/ 1686704 w 2678946"/>
              <a:gd name="connsiteY2-744" fmla="*/ 337524 h 3077437"/>
              <a:gd name="connsiteX3-745" fmla="*/ 2400134 w 2678946"/>
              <a:gd name="connsiteY3-746" fmla="*/ 413725 h 3077437"/>
              <a:gd name="connsiteX4-747" fmla="*/ 2590076 w 2678946"/>
              <a:gd name="connsiteY4-748" fmla="*/ 0 h 3077437"/>
              <a:gd name="connsiteX5-749" fmla="*/ 2676618 w 2678946"/>
              <a:gd name="connsiteY5-750" fmla="*/ 59763 h 3077437"/>
              <a:gd name="connsiteX6-751" fmla="*/ 2678946 w 2678946"/>
              <a:gd name="connsiteY6-752" fmla="*/ 3077437 h 3077437"/>
              <a:gd name="connsiteX7-753" fmla="*/ 8055 w 2678946"/>
              <a:gd name="connsiteY7-754" fmla="*/ 3077437 h 3077437"/>
              <a:gd name="connsiteX8-755" fmla="*/ 0 w 2678946"/>
              <a:gd name="connsiteY8-756" fmla="*/ 488473 h 3077437"/>
              <a:gd name="connsiteX9-757" fmla="*/ 99234 w 2678946"/>
              <a:gd name="connsiteY9-758" fmla="*/ 342195 h 3077437"/>
              <a:gd name="connsiteX10-759" fmla="*/ 269680 w 2678946"/>
              <a:gd name="connsiteY10-760" fmla="*/ 415855 h 3077437"/>
              <a:gd name="connsiteX11-761" fmla="*/ 931318 w 2678946"/>
              <a:gd name="connsiteY11-762" fmla="*/ 179438 h 3077437"/>
              <a:gd name="connsiteX0-763" fmla="*/ 931318 w 2678946"/>
              <a:gd name="connsiteY0-764" fmla="*/ 179438 h 3077437"/>
              <a:gd name="connsiteX1-765" fmla="*/ 1575616 w 2678946"/>
              <a:gd name="connsiteY1-766" fmla="*/ 497299 h 3077437"/>
              <a:gd name="connsiteX2-767" fmla="*/ 1686704 w 2678946"/>
              <a:gd name="connsiteY2-768" fmla="*/ 337524 h 3077437"/>
              <a:gd name="connsiteX3-769" fmla="*/ 2400134 w 2678946"/>
              <a:gd name="connsiteY3-770" fmla="*/ 413725 h 3077437"/>
              <a:gd name="connsiteX4-771" fmla="*/ 2590076 w 2678946"/>
              <a:gd name="connsiteY4-772" fmla="*/ 0 h 3077437"/>
              <a:gd name="connsiteX5-773" fmla="*/ 2676618 w 2678946"/>
              <a:gd name="connsiteY5-774" fmla="*/ 59763 h 3077437"/>
              <a:gd name="connsiteX6-775" fmla="*/ 2678946 w 2678946"/>
              <a:gd name="connsiteY6-776" fmla="*/ 3077437 h 3077437"/>
              <a:gd name="connsiteX7-777" fmla="*/ 8055 w 2678946"/>
              <a:gd name="connsiteY7-778" fmla="*/ 3077437 h 3077437"/>
              <a:gd name="connsiteX8-779" fmla="*/ 0 w 2678946"/>
              <a:gd name="connsiteY8-780" fmla="*/ 488473 h 3077437"/>
              <a:gd name="connsiteX9-781" fmla="*/ 99234 w 2678946"/>
              <a:gd name="connsiteY9-782" fmla="*/ 342195 h 3077437"/>
              <a:gd name="connsiteX10-783" fmla="*/ 269680 w 2678946"/>
              <a:gd name="connsiteY10-784" fmla="*/ 415855 h 3077437"/>
              <a:gd name="connsiteX11-785" fmla="*/ 931318 w 2678946"/>
              <a:gd name="connsiteY11-786" fmla="*/ 179438 h 3077437"/>
              <a:gd name="connsiteX0-787" fmla="*/ 931318 w 2678946"/>
              <a:gd name="connsiteY0-788" fmla="*/ 179438 h 3077437"/>
              <a:gd name="connsiteX1-789" fmla="*/ 1575616 w 2678946"/>
              <a:gd name="connsiteY1-790" fmla="*/ 497299 h 3077437"/>
              <a:gd name="connsiteX2-791" fmla="*/ 1686704 w 2678946"/>
              <a:gd name="connsiteY2-792" fmla="*/ 337524 h 3077437"/>
              <a:gd name="connsiteX3-793" fmla="*/ 2400134 w 2678946"/>
              <a:gd name="connsiteY3-794" fmla="*/ 413725 h 3077437"/>
              <a:gd name="connsiteX4-795" fmla="*/ 2590076 w 2678946"/>
              <a:gd name="connsiteY4-796" fmla="*/ 0 h 3077437"/>
              <a:gd name="connsiteX5-797" fmla="*/ 2676618 w 2678946"/>
              <a:gd name="connsiteY5-798" fmla="*/ 59763 h 3077437"/>
              <a:gd name="connsiteX6-799" fmla="*/ 2678946 w 2678946"/>
              <a:gd name="connsiteY6-800" fmla="*/ 3077437 h 3077437"/>
              <a:gd name="connsiteX7-801" fmla="*/ 8055 w 2678946"/>
              <a:gd name="connsiteY7-802" fmla="*/ 3077437 h 3077437"/>
              <a:gd name="connsiteX8-803" fmla="*/ 0 w 2678946"/>
              <a:gd name="connsiteY8-804" fmla="*/ 488473 h 3077437"/>
              <a:gd name="connsiteX9-805" fmla="*/ 99234 w 2678946"/>
              <a:gd name="connsiteY9-806" fmla="*/ 342195 h 3077437"/>
              <a:gd name="connsiteX10-807" fmla="*/ 269680 w 2678946"/>
              <a:gd name="connsiteY10-808" fmla="*/ 415855 h 3077437"/>
              <a:gd name="connsiteX11-809" fmla="*/ 931318 w 2678946"/>
              <a:gd name="connsiteY11-810" fmla="*/ 179438 h 3077437"/>
              <a:gd name="connsiteX0-811" fmla="*/ 931318 w 2678946"/>
              <a:gd name="connsiteY0-812" fmla="*/ 179438 h 3077437"/>
              <a:gd name="connsiteX1-813" fmla="*/ 1575616 w 2678946"/>
              <a:gd name="connsiteY1-814" fmla="*/ 497299 h 3077437"/>
              <a:gd name="connsiteX2-815" fmla="*/ 1686704 w 2678946"/>
              <a:gd name="connsiteY2-816" fmla="*/ 337524 h 3077437"/>
              <a:gd name="connsiteX3-817" fmla="*/ 2400134 w 2678946"/>
              <a:gd name="connsiteY3-818" fmla="*/ 413725 h 3077437"/>
              <a:gd name="connsiteX4-819" fmla="*/ 2590076 w 2678946"/>
              <a:gd name="connsiteY4-820" fmla="*/ 0 h 3077437"/>
              <a:gd name="connsiteX5-821" fmla="*/ 2676618 w 2678946"/>
              <a:gd name="connsiteY5-822" fmla="*/ 59763 h 3077437"/>
              <a:gd name="connsiteX6-823" fmla="*/ 2678946 w 2678946"/>
              <a:gd name="connsiteY6-824" fmla="*/ 3077437 h 3077437"/>
              <a:gd name="connsiteX7-825" fmla="*/ 8055 w 2678946"/>
              <a:gd name="connsiteY7-826" fmla="*/ 3077437 h 3077437"/>
              <a:gd name="connsiteX8-827" fmla="*/ 0 w 2678946"/>
              <a:gd name="connsiteY8-828" fmla="*/ 488473 h 3077437"/>
              <a:gd name="connsiteX9-829" fmla="*/ 99234 w 2678946"/>
              <a:gd name="connsiteY9-830" fmla="*/ 342195 h 3077437"/>
              <a:gd name="connsiteX10-831" fmla="*/ 269680 w 2678946"/>
              <a:gd name="connsiteY10-832" fmla="*/ 415855 h 3077437"/>
              <a:gd name="connsiteX11-833" fmla="*/ 931318 w 2678946"/>
              <a:gd name="connsiteY11-834" fmla="*/ 179438 h 3077437"/>
              <a:gd name="connsiteX0-835" fmla="*/ 931318 w 2678946"/>
              <a:gd name="connsiteY0-836" fmla="*/ 179438 h 3077437"/>
              <a:gd name="connsiteX1-837" fmla="*/ 1575616 w 2678946"/>
              <a:gd name="connsiteY1-838" fmla="*/ 497299 h 3077437"/>
              <a:gd name="connsiteX2-839" fmla="*/ 1686704 w 2678946"/>
              <a:gd name="connsiteY2-840" fmla="*/ 337524 h 3077437"/>
              <a:gd name="connsiteX3-841" fmla="*/ 2400134 w 2678946"/>
              <a:gd name="connsiteY3-842" fmla="*/ 413725 h 3077437"/>
              <a:gd name="connsiteX4-843" fmla="*/ 2590076 w 2678946"/>
              <a:gd name="connsiteY4-844" fmla="*/ 0 h 3077437"/>
              <a:gd name="connsiteX5-845" fmla="*/ 2676618 w 2678946"/>
              <a:gd name="connsiteY5-846" fmla="*/ 59763 h 3077437"/>
              <a:gd name="connsiteX6-847" fmla="*/ 2678946 w 2678946"/>
              <a:gd name="connsiteY6-848" fmla="*/ 3077437 h 3077437"/>
              <a:gd name="connsiteX7-849" fmla="*/ 8055 w 2678946"/>
              <a:gd name="connsiteY7-850" fmla="*/ 3077437 h 3077437"/>
              <a:gd name="connsiteX8-851" fmla="*/ 0 w 2678946"/>
              <a:gd name="connsiteY8-852" fmla="*/ 488473 h 3077437"/>
              <a:gd name="connsiteX9-853" fmla="*/ 99234 w 2678946"/>
              <a:gd name="connsiteY9-854" fmla="*/ 342195 h 3077437"/>
              <a:gd name="connsiteX10-855" fmla="*/ 277086 w 2678946"/>
              <a:gd name="connsiteY10-856" fmla="*/ 418313 h 3077437"/>
              <a:gd name="connsiteX11-857" fmla="*/ 931318 w 2678946"/>
              <a:gd name="connsiteY11-858" fmla="*/ 179438 h 3077437"/>
              <a:gd name="connsiteX0-859" fmla="*/ 941193 w 2678946"/>
              <a:gd name="connsiteY0-860" fmla="*/ 174522 h 3077437"/>
              <a:gd name="connsiteX1-861" fmla="*/ 1575616 w 2678946"/>
              <a:gd name="connsiteY1-862" fmla="*/ 497299 h 3077437"/>
              <a:gd name="connsiteX2-863" fmla="*/ 1686704 w 2678946"/>
              <a:gd name="connsiteY2-864" fmla="*/ 337524 h 3077437"/>
              <a:gd name="connsiteX3-865" fmla="*/ 2400134 w 2678946"/>
              <a:gd name="connsiteY3-866" fmla="*/ 413725 h 3077437"/>
              <a:gd name="connsiteX4-867" fmla="*/ 2590076 w 2678946"/>
              <a:gd name="connsiteY4-868" fmla="*/ 0 h 3077437"/>
              <a:gd name="connsiteX5-869" fmla="*/ 2676618 w 2678946"/>
              <a:gd name="connsiteY5-870" fmla="*/ 59763 h 3077437"/>
              <a:gd name="connsiteX6-871" fmla="*/ 2678946 w 2678946"/>
              <a:gd name="connsiteY6-872" fmla="*/ 3077437 h 3077437"/>
              <a:gd name="connsiteX7-873" fmla="*/ 8055 w 2678946"/>
              <a:gd name="connsiteY7-874" fmla="*/ 3077437 h 3077437"/>
              <a:gd name="connsiteX8-875" fmla="*/ 0 w 2678946"/>
              <a:gd name="connsiteY8-876" fmla="*/ 488473 h 3077437"/>
              <a:gd name="connsiteX9-877" fmla="*/ 99234 w 2678946"/>
              <a:gd name="connsiteY9-878" fmla="*/ 342195 h 3077437"/>
              <a:gd name="connsiteX10-879" fmla="*/ 277086 w 2678946"/>
              <a:gd name="connsiteY10-880" fmla="*/ 418313 h 3077437"/>
              <a:gd name="connsiteX11-881" fmla="*/ 941193 w 2678946"/>
              <a:gd name="connsiteY11-882" fmla="*/ 174522 h 307743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  <a:cxn ang="0">
                <a:pos x="connsiteX6-35" y="connsiteY6-36"/>
              </a:cxn>
              <a:cxn ang="0">
                <a:pos x="connsiteX7-93" y="connsiteY7-94"/>
              </a:cxn>
              <a:cxn ang="0">
                <a:pos x="connsiteX8-111" y="connsiteY8-112"/>
              </a:cxn>
              <a:cxn ang="0">
                <a:pos x="connsiteX9-149" y="connsiteY9-150"/>
              </a:cxn>
              <a:cxn ang="0">
                <a:pos x="connsiteX10-271" y="connsiteY10-272"/>
              </a:cxn>
              <a:cxn ang="0">
                <a:pos x="connsiteX11-449" y="connsiteY11-450"/>
              </a:cxn>
            </a:cxnLst>
            <a:rect l="l" t="t" r="r" b="b"/>
            <a:pathLst>
              <a:path w="2678946" h="3077437">
                <a:moveTo>
                  <a:pt x="941193" y="174522"/>
                </a:moveTo>
                <a:cubicBezTo>
                  <a:pt x="1120577" y="202637"/>
                  <a:pt x="1359203" y="530636"/>
                  <a:pt x="1575616" y="497299"/>
                </a:cubicBezTo>
                <a:cubicBezTo>
                  <a:pt x="1611823" y="435028"/>
                  <a:pt x="1648029" y="389963"/>
                  <a:pt x="1686704" y="337524"/>
                </a:cubicBezTo>
                <a:cubicBezTo>
                  <a:pt x="1885838" y="731352"/>
                  <a:pt x="2173868" y="576086"/>
                  <a:pt x="2400134" y="413725"/>
                </a:cubicBezTo>
                <a:cubicBezTo>
                  <a:pt x="2562217" y="317732"/>
                  <a:pt x="2549344" y="52029"/>
                  <a:pt x="2590076" y="0"/>
                </a:cubicBezTo>
                <a:cubicBezTo>
                  <a:pt x="2618924" y="32212"/>
                  <a:pt x="2647771" y="39842"/>
                  <a:pt x="2676618" y="59763"/>
                </a:cubicBezTo>
                <a:lnTo>
                  <a:pt x="2678946" y="3077437"/>
                </a:lnTo>
                <a:lnTo>
                  <a:pt x="8055" y="3077437"/>
                </a:lnTo>
                <a:lnTo>
                  <a:pt x="0" y="488473"/>
                </a:lnTo>
                <a:cubicBezTo>
                  <a:pt x="44669" y="503132"/>
                  <a:pt x="70377" y="510416"/>
                  <a:pt x="99234" y="342195"/>
                </a:cubicBezTo>
                <a:cubicBezTo>
                  <a:pt x="137124" y="456878"/>
                  <a:pt x="219447" y="431450"/>
                  <a:pt x="277086" y="418313"/>
                </a:cubicBezTo>
                <a:cubicBezTo>
                  <a:pt x="497632" y="339507"/>
                  <a:pt x="728053" y="194334"/>
                  <a:pt x="941193" y="17452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矩形 1"/>
          <p:cNvSpPr/>
          <p:nvPr/>
        </p:nvSpPr>
        <p:spPr>
          <a:xfrm flipH="1">
            <a:off x="-3025704" y="3803301"/>
            <a:ext cx="2667498" cy="3077437"/>
          </a:xfrm>
          <a:custGeom>
            <a:avLst/>
            <a:gdLst>
              <a:gd name="connsiteX0" fmla="*/ 0 w 2670891"/>
              <a:gd name="connsiteY0" fmla="*/ 0 h 3062689"/>
              <a:gd name="connsiteX1" fmla="*/ 2670891 w 2670891"/>
              <a:gd name="connsiteY1" fmla="*/ 0 h 3062689"/>
              <a:gd name="connsiteX2" fmla="*/ 2670891 w 2670891"/>
              <a:gd name="connsiteY2" fmla="*/ 3062689 h 3062689"/>
              <a:gd name="connsiteX3" fmla="*/ 0 w 2670891"/>
              <a:gd name="connsiteY3" fmla="*/ 3062689 h 3062689"/>
              <a:gd name="connsiteX4" fmla="*/ 0 w 2670891"/>
              <a:gd name="connsiteY4" fmla="*/ 0 h 3062689"/>
              <a:gd name="connsiteX0-1" fmla="*/ 8055 w 2678946"/>
              <a:gd name="connsiteY0-2" fmla="*/ 0 h 3062689"/>
              <a:gd name="connsiteX1-3" fmla="*/ 2678946 w 2678946"/>
              <a:gd name="connsiteY1-4" fmla="*/ 0 h 3062689"/>
              <a:gd name="connsiteX2-5" fmla="*/ 2678946 w 2678946"/>
              <a:gd name="connsiteY2-6" fmla="*/ 3062689 h 3062689"/>
              <a:gd name="connsiteX3-7" fmla="*/ 8055 w 2678946"/>
              <a:gd name="connsiteY3-8" fmla="*/ 3062689 h 3062689"/>
              <a:gd name="connsiteX4-9" fmla="*/ 0 w 2678946"/>
              <a:gd name="connsiteY4-10" fmla="*/ 473725 h 3062689"/>
              <a:gd name="connsiteX5" fmla="*/ 8055 w 2678946"/>
              <a:gd name="connsiteY5" fmla="*/ 0 h 3062689"/>
              <a:gd name="connsiteX0-11" fmla="*/ 8055 w 2678946"/>
              <a:gd name="connsiteY0-12" fmla="*/ 0 h 3062689"/>
              <a:gd name="connsiteX1-13" fmla="*/ 2678946 w 2678946"/>
              <a:gd name="connsiteY1-14" fmla="*/ 0 h 3062689"/>
              <a:gd name="connsiteX2-15" fmla="*/ 2678946 w 2678946"/>
              <a:gd name="connsiteY2-16" fmla="*/ 3062689 h 3062689"/>
              <a:gd name="connsiteX3-17" fmla="*/ 8055 w 2678946"/>
              <a:gd name="connsiteY3-18" fmla="*/ 3062689 h 3062689"/>
              <a:gd name="connsiteX4-19" fmla="*/ 0 w 2678946"/>
              <a:gd name="connsiteY4-20" fmla="*/ 473725 h 3062689"/>
              <a:gd name="connsiteX5-21" fmla="*/ 7008 w 2678946"/>
              <a:gd name="connsiteY5-22" fmla="*/ 251001 h 3062689"/>
              <a:gd name="connsiteX6" fmla="*/ 8055 w 2678946"/>
              <a:gd name="connsiteY6" fmla="*/ 0 h 3062689"/>
              <a:gd name="connsiteX0-23" fmla="*/ 8055 w 2678946"/>
              <a:gd name="connsiteY0-24" fmla="*/ 0 h 3062689"/>
              <a:gd name="connsiteX1-25" fmla="*/ 2678946 w 2678946"/>
              <a:gd name="connsiteY1-26" fmla="*/ 0 h 3062689"/>
              <a:gd name="connsiteX2-27" fmla="*/ 2678946 w 2678946"/>
              <a:gd name="connsiteY2-28" fmla="*/ 3062689 h 3062689"/>
              <a:gd name="connsiteX3-29" fmla="*/ 8055 w 2678946"/>
              <a:gd name="connsiteY3-30" fmla="*/ 3062689 h 3062689"/>
              <a:gd name="connsiteX4-31" fmla="*/ 0 w 2678946"/>
              <a:gd name="connsiteY4-32" fmla="*/ 473725 h 3062689"/>
              <a:gd name="connsiteX5-33" fmla="*/ 126388 w 2678946"/>
              <a:gd name="connsiteY5-34" fmla="*/ 334821 h 3062689"/>
              <a:gd name="connsiteX6-35" fmla="*/ 8055 w 2678946"/>
              <a:gd name="connsiteY6-36" fmla="*/ 0 h 3062689"/>
              <a:gd name="connsiteX0-37" fmla="*/ 8055 w 2678946"/>
              <a:gd name="connsiteY0-38" fmla="*/ 0 h 3062689"/>
              <a:gd name="connsiteX1-39" fmla="*/ 2678946 w 2678946"/>
              <a:gd name="connsiteY1-40" fmla="*/ 0 h 3062689"/>
              <a:gd name="connsiteX2-41" fmla="*/ 2678946 w 2678946"/>
              <a:gd name="connsiteY2-42" fmla="*/ 3062689 h 3062689"/>
              <a:gd name="connsiteX3-43" fmla="*/ 8055 w 2678946"/>
              <a:gd name="connsiteY3-44" fmla="*/ 3062689 h 3062689"/>
              <a:gd name="connsiteX4-45" fmla="*/ 0 w 2678946"/>
              <a:gd name="connsiteY4-46" fmla="*/ 473725 h 3062689"/>
              <a:gd name="connsiteX5-47" fmla="*/ 126388 w 2678946"/>
              <a:gd name="connsiteY5-48" fmla="*/ 334821 h 3062689"/>
              <a:gd name="connsiteX6-49" fmla="*/ 8055 w 2678946"/>
              <a:gd name="connsiteY6-50" fmla="*/ 0 h 3062689"/>
              <a:gd name="connsiteX0-51" fmla="*/ 8055 w 2678946"/>
              <a:gd name="connsiteY0-52" fmla="*/ 0 h 3062689"/>
              <a:gd name="connsiteX1-53" fmla="*/ 2678946 w 2678946"/>
              <a:gd name="connsiteY1-54" fmla="*/ 0 h 3062689"/>
              <a:gd name="connsiteX2-55" fmla="*/ 2678946 w 2678946"/>
              <a:gd name="connsiteY2-56" fmla="*/ 3062689 h 3062689"/>
              <a:gd name="connsiteX3-57" fmla="*/ 8055 w 2678946"/>
              <a:gd name="connsiteY3-58" fmla="*/ 3062689 h 3062689"/>
              <a:gd name="connsiteX4-59" fmla="*/ 0 w 2678946"/>
              <a:gd name="connsiteY4-60" fmla="*/ 473725 h 3062689"/>
              <a:gd name="connsiteX5-61" fmla="*/ 126388 w 2678946"/>
              <a:gd name="connsiteY5-62" fmla="*/ 334821 h 3062689"/>
              <a:gd name="connsiteX6-63" fmla="*/ 8055 w 2678946"/>
              <a:gd name="connsiteY6-64" fmla="*/ 0 h 3062689"/>
              <a:gd name="connsiteX0-65" fmla="*/ 8055 w 2678946"/>
              <a:gd name="connsiteY0-66" fmla="*/ 0 h 3062689"/>
              <a:gd name="connsiteX1-67" fmla="*/ 2678946 w 2678946"/>
              <a:gd name="connsiteY1-68" fmla="*/ 0 h 3062689"/>
              <a:gd name="connsiteX2-69" fmla="*/ 2678946 w 2678946"/>
              <a:gd name="connsiteY2-70" fmla="*/ 3062689 h 3062689"/>
              <a:gd name="connsiteX3-71" fmla="*/ 8055 w 2678946"/>
              <a:gd name="connsiteY3-72" fmla="*/ 3062689 h 3062689"/>
              <a:gd name="connsiteX4-73" fmla="*/ 0 w 2678946"/>
              <a:gd name="connsiteY4-74" fmla="*/ 473725 h 3062689"/>
              <a:gd name="connsiteX5-75" fmla="*/ 126388 w 2678946"/>
              <a:gd name="connsiteY5-76" fmla="*/ 334821 h 3062689"/>
              <a:gd name="connsiteX6-77" fmla="*/ 42568 w 2678946"/>
              <a:gd name="connsiteY6-78" fmla="*/ 103681 h 3062689"/>
              <a:gd name="connsiteX7" fmla="*/ 8055 w 2678946"/>
              <a:gd name="connsiteY7" fmla="*/ 0 h 3062689"/>
              <a:gd name="connsiteX0-79" fmla="*/ 8055 w 2678946"/>
              <a:gd name="connsiteY0-80" fmla="*/ 0 h 3062689"/>
              <a:gd name="connsiteX1-81" fmla="*/ 2678946 w 2678946"/>
              <a:gd name="connsiteY1-82" fmla="*/ 0 h 3062689"/>
              <a:gd name="connsiteX2-83" fmla="*/ 2676618 w 2678946"/>
              <a:gd name="connsiteY2-84" fmla="*/ 45015 h 3062689"/>
              <a:gd name="connsiteX3-85" fmla="*/ 2678946 w 2678946"/>
              <a:gd name="connsiteY3-86" fmla="*/ 3062689 h 3062689"/>
              <a:gd name="connsiteX4-87" fmla="*/ 8055 w 2678946"/>
              <a:gd name="connsiteY4-88" fmla="*/ 3062689 h 3062689"/>
              <a:gd name="connsiteX5-89" fmla="*/ 0 w 2678946"/>
              <a:gd name="connsiteY5-90" fmla="*/ 473725 h 3062689"/>
              <a:gd name="connsiteX6-91" fmla="*/ 126388 w 2678946"/>
              <a:gd name="connsiteY6-92" fmla="*/ 334821 h 3062689"/>
              <a:gd name="connsiteX7-93" fmla="*/ 42568 w 2678946"/>
              <a:gd name="connsiteY7-94" fmla="*/ 103681 h 3062689"/>
              <a:gd name="connsiteX8" fmla="*/ 8055 w 2678946"/>
              <a:gd name="connsiteY8" fmla="*/ 0 h 3062689"/>
              <a:gd name="connsiteX0-95" fmla="*/ 8055 w 2678946"/>
              <a:gd name="connsiteY0-96" fmla="*/ 14748 h 3077437"/>
              <a:gd name="connsiteX1-97" fmla="*/ 2590076 w 2678946"/>
              <a:gd name="connsiteY1-98" fmla="*/ 0 h 3077437"/>
              <a:gd name="connsiteX2-99" fmla="*/ 2676618 w 2678946"/>
              <a:gd name="connsiteY2-100" fmla="*/ 59763 h 3077437"/>
              <a:gd name="connsiteX3-101" fmla="*/ 2678946 w 2678946"/>
              <a:gd name="connsiteY3-102" fmla="*/ 3077437 h 3077437"/>
              <a:gd name="connsiteX4-103" fmla="*/ 8055 w 2678946"/>
              <a:gd name="connsiteY4-104" fmla="*/ 3077437 h 3077437"/>
              <a:gd name="connsiteX5-105" fmla="*/ 0 w 2678946"/>
              <a:gd name="connsiteY5-106" fmla="*/ 488473 h 3077437"/>
              <a:gd name="connsiteX6-107" fmla="*/ 126388 w 2678946"/>
              <a:gd name="connsiteY6-108" fmla="*/ 349569 h 3077437"/>
              <a:gd name="connsiteX7-109" fmla="*/ 42568 w 2678946"/>
              <a:gd name="connsiteY7-110" fmla="*/ 118429 h 3077437"/>
              <a:gd name="connsiteX8-111" fmla="*/ 8055 w 2678946"/>
              <a:gd name="connsiteY8-112" fmla="*/ 14748 h 3077437"/>
              <a:gd name="connsiteX0-113" fmla="*/ 8055 w 2678946"/>
              <a:gd name="connsiteY0-114" fmla="*/ 14748 h 3077437"/>
              <a:gd name="connsiteX1-115" fmla="*/ 1787917 w 2678946"/>
              <a:gd name="connsiteY1-116" fmla="*/ 5686 h 3077437"/>
              <a:gd name="connsiteX2-117" fmla="*/ 2590076 w 2678946"/>
              <a:gd name="connsiteY2-118" fmla="*/ 0 h 3077437"/>
              <a:gd name="connsiteX3-119" fmla="*/ 2676618 w 2678946"/>
              <a:gd name="connsiteY3-120" fmla="*/ 59763 h 3077437"/>
              <a:gd name="connsiteX4-121" fmla="*/ 2678946 w 2678946"/>
              <a:gd name="connsiteY4-122" fmla="*/ 3077437 h 3077437"/>
              <a:gd name="connsiteX5-123" fmla="*/ 8055 w 2678946"/>
              <a:gd name="connsiteY5-124" fmla="*/ 3077437 h 3077437"/>
              <a:gd name="connsiteX6-125" fmla="*/ 0 w 2678946"/>
              <a:gd name="connsiteY6-126" fmla="*/ 488473 h 3077437"/>
              <a:gd name="connsiteX7-127" fmla="*/ 126388 w 2678946"/>
              <a:gd name="connsiteY7-128" fmla="*/ 349569 h 3077437"/>
              <a:gd name="connsiteX8-129" fmla="*/ 42568 w 2678946"/>
              <a:gd name="connsiteY8-130" fmla="*/ 118429 h 3077437"/>
              <a:gd name="connsiteX9" fmla="*/ 8055 w 2678946"/>
              <a:gd name="connsiteY9" fmla="*/ 14748 h 3077437"/>
              <a:gd name="connsiteX0-131" fmla="*/ 8055 w 2678946"/>
              <a:gd name="connsiteY0-132" fmla="*/ 14748 h 3077437"/>
              <a:gd name="connsiteX1-133" fmla="*/ 1691641 w 2678946"/>
              <a:gd name="connsiteY1-134" fmla="*/ 339983 h 3077437"/>
              <a:gd name="connsiteX2-135" fmla="*/ 2590076 w 2678946"/>
              <a:gd name="connsiteY2-136" fmla="*/ 0 h 3077437"/>
              <a:gd name="connsiteX3-137" fmla="*/ 2676618 w 2678946"/>
              <a:gd name="connsiteY3-138" fmla="*/ 59763 h 3077437"/>
              <a:gd name="connsiteX4-139" fmla="*/ 2678946 w 2678946"/>
              <a:gd name="connsiteY4-140" fmla="*/ 3077437 h 3077437"/>
              <a:gd name="connsiteX5-141" fmla="*/ 8055 w 2678946"/>
              <a:gd name="connsiteY5-142" fmla="*/ 3077437 h 3077437"/>
              <a:gd name="connsiteX6-143" fmla="*/ 0 w 2678946"/>
              <a:gd name="connsiteY6-144" fmla="*/ 488473 h 3077437"/>
              <a:gd name="connsiteX7-145" fmla="*/ 126388 w 2678946"/>
              <a:gd name="connsiteY7-146" fmla="*/ 349569 h 3077437"/>
              <a:gd name="connsiteX8-147" fmla="*/ 42568 w 2678946"/>
              <a:gd name="connsiteY8-148" fmla="*/ 118429 h 3077437"/>
              <a:gd name="connsiteX9-149" fmla="*/ 8055 w 2678946"/>
              <a:gd name="connsiteY9-150" fmla="*/ 14748 h 3077437"/>
              <a:gd name="connsiteX0-151" fmla="*/ 8055 w 2678946"/>
              <a:gd name="connsiteY0-152" fmla="*/ 14748 h 3077437"/>
              <a:gd name="connsiteX1-153" fmla="*/ 1691641 w 2678946"/>
              <a:gd name="connsiteY1-154" fmla="*/ 339983 h 3077437"/>
              <a:gd name="connsiteX2-155" fmla="*/ 2590076 w 2678946"/>
              <a:gd name="connsiteY2-156" fmla="*/ 0 h 3077437"/>
              <a:gd name="connsiteX3-157" fmla="*/ 2676618 w 2678946"/>
              <a:gd name="connsiteY3-158" fmla="*/ 59763 h 3077437"/>
              <a:gd name="connsiteX4-159" fmla="*/ 2678946 w 2678946"/>
              <a:gd name="connsiteY4-160" fmla="*/ 3077437 h 3077437"/>
              <a:gd name="connsiteX5-161" fmla="*/ 8055 w 2678946"/>
              <a:gd name="connsiteY5-162" fmla="*/ 3077437 h 3077437"/>
              <a:gd name="connsiteX6-163" fmla="*/ 0 w 2678946"/>
              <a:gd name="connsiteY6-164" fmla="*/ 488473 h 3077437"/>
              <a:gd name="connsiteX7-165" fmla="*/ 126388 w 2678946"/>
              <a:gd name="connsiteY7-166" fmla="*/ 349569 h 3077437"/>
              <a:gd name="connsiteX8-167" fmla="*/ 42568 w 2678946"/>
              <a:gd name="connsiteY8-168" fmla="*/ 118429 h 3077437"/>
              <a:gd name="connsiteX9-169" fmla="*/ 8055 w 2678946"/>
              <a:gd name="connsiteY9-170" fmla="*/ 14748 h 3077437"/>
              <a:gd name="connsiteX0-171" fmla="*/ 8055 w 2678946"/>
              <a:gd name="connsiteY0-172" fmla="*/ 14748 h 3077437"/>
              <a:gd name="connsiteX1-173" fmla="*/ 1691641 w 2678946"/>
              <a:gd name="connsiteY1-174" fmla="*/ 339983 h 3077437"/>
              <a:gd name="connsiteX2-175" fmla="*/ 2590076 w 2678946"/>
              <a:gd name="connsiteY2-176" fmla="*/ 0 h 3077437"/>
              <a:gd name="connsiteX3-177" fmla="*/ 2676618 w 2678946"/>
              <a:gd name="connsiteY3-178" fmla="*/ 59763 h 3077437"/>
              <a:gd name="connsiteX4-179" fmla="*/ 2678946 w 2678946"/>
              <a:gd name="connsiteY4-180" fmla="*/ 3077437 h 3077437"/>
              <a:gd name="connsiteX5-181" fmla="*/ 8055 w 2678946"/>
              <a:gd name="connsiteY5-182" fmla="*/ 3077437 h 3077437"/>
              <a:gd name="connsiteX6-183" fmla="*/ 0 w 2678946"/>
              <a:gd name="connsiteY6-184" fmla="*/ 488473 h 3077437"/>
              <a:gd name="connsiteX7-185" fmla="*/ 126388 w 2678946"/>
              <a:gd name="connsiteY7-186" fmla="*/ 349569 h 3077437"/>
              <a:gd name="connsiteX8-187" fmla="*/ 42568 w 2678946"/>
              <a:gd name="connsiteY8-188" fmla="*/ 118429 h 3077437"/>
              <a:gd name="connsiteX9-189" fmla="*/ 8055 w 2678946"/>
              <a:gd name="connsiteY9-190" fmla="*/ 14748 h 3077437"/>
              <a:gd name="connsiteX0-191" fmla="*/ 8055 w 2678946"/>
              <a:gd name="connsiteY0-192" fmla="*/ 14748 h 3077437"/>
              <a:gd name="connsiteX1-193" fmla="*/ 1691641 w 2678946"/>
              <a:gd name="connsiteY1-194" fmla="*/ 339983 h 3077437"/>
              <a:gd name="connsiteX2-195" fmla="*/ 2590076 w 2678946"/>
              <a:gd name="connsiteY2-196" fmla="*/ 0 h 3077437"/>
              <a:gd name="connsiteX3-197" fmla="*/ 2676618 w 2678946"/>
              <a:gd name="connsiteY3-198" fmla="*/ 59763 h 3077437"/>
              <a:gd name="connsiteX4-199" fmla="*/ 2678946 w 2678946"/>
              <a:gd name="connsiteY4-200" fmla="*/ 3077437 h 3077437"/>
              <a:gd name="connsiteX5-201" fmla="*/ 8055 w 2678946"/>
              <a:gd name="connsiteY5-202" fmla="*/ 3077437 h 3077437"/>
              <a:gd name="connsiteX6-203" fmla="*/ 0 w 2678946"/>
              <a:gd name="connsiteY6-204" fmla="*/ 488473 h 3077437"/>
              <a:gd name="connsiteX7-205" fmla="*/ 126388 w 2678946"/>
              <a:gd name="connsiteY7-206" fmla="*/ 349569 h 3077437"/>
              <a:gd name="connsiteX8-207" fmla="*/ 42568 w 2678946"/>
              <a:gd name="connsiteY8-208" fmla="*/ 118429 h 3077437"/>
              <a:gd name="connsiteX9-209" fmla="*/ 8055 w 2678946"/>
              <a:gd name="connsiteY9-210" fmla="*/ 14748 h 3077437"/>
              <a:gd name="connsiteX0-211" fmla="*/ 8055 w 2678946"/>
              <a:gd name="connsiteY0-212" fmla="*/ 14748 h 3077437"/>
              <a:gd name="connsiteX1-213" fmla="*/ 1691641 w 2678946"/>
              <a:gd name="connsiteY1-214" fmla="*/ 339983 h 3077437"/>
              <a:gd name="connsiteX2-215" fmla="*/ 2590076 w 2678946"/>
              <a:gd name="connsiteY2-216" fmla="*/ 0 h 3077437"/>
              <a:gd name="connsiteX3-217" fmla="*/ 2676618 w 2678946"/>
              <a:gd name="connsiteY3-218" fmla="*/ 59763 h 3077437"/>
              <a:gd name="connsiteX4-219" fmla="*/ 2678946 w 2678946"/>
              <a:gd name="connsiteY4-220" fmla="*/ 3077437 h 3077437"/>
              <a:gd name="connsiteX5-221" fmla="*/ 8055 w 2678946"/>
              <a:gd name="connsiteY5-222" fmla="*/ 3077437 h 3077437"/>
              <a:gd name="connsiteX6-223" fmla="*/ 0 w 2678946"/>
              <a:gd name="connsiteY6-224" fmla="*/ 488473 h 3077437"/>
              <a:gd name="connsiteX7-225" fmla="*/ 126388 w 2678946"/>
              <a:gd name="connsiteY7-226" fmla="*/ 349569 h 3077437"/>
              <a:gd name="connsiteX8-227" fmla="*/ 42568 w 2678946"/>
              <a:gd name="connsiteY8-228" fmla="*/ 118429 h 3077437"/>
              <a:gd name="connsiteX9-229" fmla="*/ 8055 w 2678946"/>
              <a:gd name="connsiteY9-230" fmla="*/ 14748 h 3077437"/>
              <a:gd name="connsiteX0-231" fmla="*/ 8055 w 2678946"/>
              <a:gd name="connsiteY0-232" fmla="*/ 14748 h 3077437"/>
              <a:gd name="connsiteX1-233" fmla="*/ 1691641 w 2678946"/>
              <a:gd name="connsiteY1-234" fmla="*/ 339983 h 3077437"/>
              <a:gd name="connsiteX2-235" fmla="*/ 2432226 w 2678946"/>
              <a:gd name="connsiteY2-236" fmla="*/ 371937 h 3077437"/>
              <a:gd name="connsiteX3-237" fmla="*/ 2590076 w 2678946"/>
              <a:gd name="connsiteY3-238" fmla="*/ 0 h 3077437"/>
              <a:gd name="connsiteX4-239" fmla="*/ 2676618 w 2678946"/>
              <a:gd name="connsiteY4-240" fmla="*/ 59763 h 3077437"/>
              <a:gd name="connsiteX5-241" fmla="*/ 2678946 w 2678946"/>
              <a:gd name="connsiteY5-242" fmla="*/ 3077437 h 3077437"/>
              <a:gd name="connsiteX6-243" fmla="*/ 8055 w 2678946"/>
              <a:gd name="connsiteY6-244" fmla="*/ 3077437 h 3077437"/>
              <a:gd name="connsiteX7-245" fmla="*/ 0 w 2678946"/>
              <a:gd name="connsiteY7-246" fmla="*/ 488473 h 3077437"/>
              <a:gd name="connsiteX8-247" fmla="*/ 126388 w 2678946"/>
              <a:gd name="connsiteY8-248" fmla="*/ 349569 h 3077437"/>
              <a:gd name="connsiteX9-249" fmla="*/ 42568 w 2678946"/>
              <a:gd name="connsiteY9-250" fmla="*/ 118429 h 3077437"/>
              <a:gd name="connsiteX10" fmla="*/ 8055 w 2678946"/>
              <a:gd name="connsiteY10" fmla="*/ 14748 h 3077437"/>
              <a:gd name="connsiteX0-251" fmla="*/ 8055 w 2678946"/>
              <a:gd name="connsiteY0-252" fmla="*/ 14748 h 3077437"/>
              <a:gd name="connsiteX1-253" fmla="*/ 1691641 w 2678946"/>
              <a:gd name="connsiteY1-254" fmla="*/ 339983 h 3077437"/>
              <a:gd name="connsiteX2-255" fmla="*/ 2424820 w 2678946"/>
              <a:gd name="connsiteY2-256" fmla="*/ 389144 h 3077437"/>
              <a:gd name="connsiteX3-257" fmla="*/ 2590076 w 2678946"/>
              <a:gd name="connsiteY3-258" fmla="*/ 0 h 3077437"/>
              <a:gd name="connsiteX4-259" fmla="*/ 2676618 w 2678946"/>
              <a:gd name="connsiteY4-260" fmla="*/ 59763 h 3077437"/>
              <a:gd name="connsiteX5-261" fmla="*/ 2678946 w 2678946"/>
              <a:gd name="connsiteY5-262" fmla="*/ 3077437 h 3077437"/>
              <a:gd name="connsiteX6-263" fmla="*/ 8055 w 2678946"/>
              <a:gd name="connsiteY6-264" fmla="*/ 3077437 h 3077437"/>
              <a:gd name="connsiteX7-265" fmla="*/ 0 w 2678946"/>
              <a:gd name="connsiteY7-266" fmla="*/ 488473 h 3077437"/>
              <a:gd name="connsiteX8-267" fmla="*/ 126388 w 2678946"/>
              <a:gd name="connsiteY8-268" fmla="*/ 349569 h 3077437"/>
              <a:gd name="connsiteX9-269" fmla="*/ 42568 w 2678946"/>
              <a:gd name="connsiteY9-270" fmla="*/ 118429 h 3077437"/>
              <a:gd name="connsiteX10-271" fmla="*/ 8055 w 2678946"/>
              <a:gd name="connsiteY10-272" fmla="*/ 14748 h 3077437"/>
              <a:gd name="connsiteX0-273" fmla="*/ 8055 w 2678946"/>
              <a:gd name="connsiteY0-274" fmla="*/ 14748 h 3077437"/>
              <a:gd name="connsiteX1-275" fmla="*/ 1691641 w 2678946"/>
              <a:gd name="connsiteY1-276" fmla="*/ 339983 h 3077437"/>
              <a:gd name="connsiteX2-277" fmla="*/ 2424820 w 2678946"/>
              <a:gd name="connsiteY2-278" fmla="*/ 389144 h 3077437"/>
              <a:gd name="connsiteX3-279" fmla="*/ 2590076 w 2678946"/>
              <a:gd name="connsiteY3-280" fmla="*/ 0 h 3077437"/>
              <a:gd name="connsiteX4-281" fmla="*/ 2676618 w 2678946"/>
              <a:gd name="connsiteY4-282" fmla="*/ 59763 h 3077437"/>
              <a:gd name="connsiteX5-283" fmla="*/ 2678946 w 2678946"/>
              <a:gd name="connsiteY5-284" fmla="*/ 3077437 h 3077437"/>
              <a:gd name="connsiteX6-285" fmla="*/ 8055 w 2678946"/>
              <a:gd name="connsiteY6-286" fmla="*/ 3077437 h 3077437"/>
              <a:gd name="connsiteX7-287" fmla="*/ 0 w 2678946"/>
              <a:gd name="connsiteY7-288" fmla="*/ 488473 h 3077437"/>
              <a:gd name="connsiteX8-289" fmla="*/ 126388 w 2678946"/>
              <a:gd name="connsiteY8-290" fmla="*/ 349569 h 3077437"/>
              <a:gd name="connsiteX9-291" fmla="*/ 42568 w 2678946"/>
              <a:gd name="connsiteY9-292" fmla="*/ 118429 h 3077437"/>
              <a:gd name="connsiteX10-293" fmla="*/ 8055 w 2678946"/>
              <a:gd name="connsiteY10-294" fmla="*/ 14748 h 3077437"/>
              <a:gd name="connsiteX0-295" fmla="*/ 8055 w 2678946"/>
              <a:gd name="connsiteY0-296" fmla="*/ 14748 h 3077437"/>
              <a:gd name="connsiteX1-297" fmla="*/ 1691641 w 2678946"/>
              <a:gd name="connsiteY1-298" fmla="*/ 339983 h 3077437"/>
              <a:gd name="connsiteX2-299" fmla="*/ 2417413 w 2678946"/>
              <a:gd name="connsiteY2-300" fmla="*/ 398976 h 3077437"/>
              <a:gd name="connsiteX3-301" fmla="*/ 2590076 w 2678946"/>
              <a:gd name="connsiteY3-302" fmla="*/ 0 h 3077437"/>
              <a:gd name="connsiteX4-303" fmla="*/ 2676618 w 2678946"/>
              <a:gd name="connsiteY4-304" fmla="*/ 59763 h 3077437"/>
              <a:gd name="connsiteX5-305" fmla="*/ 2678946 w 2678946"/>
              <a:gd name="connsiteY5-306" fmla="*/ 3077437 h 3077437"/>
              <a:gd name="connsiteX6-307" fmla="*/ 8055 w 2678946"/>
              <a:gd name="connsiteY6-308" fmla="*/ 3077437 h 3077437"/>
              <a:gd name="connsiteX7-309" fmla="*/ 0 w 2678946"/>
              <a:gd name="connsiteY7-310" fmla="*/ 488473 h 3077437"/>
              <a:gd name="connsiteX8-311" fmla="*/ 126388 w 2678946"/>
              <a:gd name="connsiteY8-312" fmla="*/ 349569 h 3077437"/>
              <a:gd name="connsiteX9-313" fmla="*/ 42568 w 2678946"/>
              <a:gd name="connsiteY9-314" fmla="*/ 118429 h 3077437"/>
              <a:gd name="connsiteX10-315" fmla="*/ 8055 w 2678946"/>
              <a:gd name="connsiteY10-316" fmla="*/ 14748 h 3077437"/>
              <a:gd name="connsiteX0-317" fmla="*/ 8055 w 2678946"/>
              <a:gd name="connsiteY0-318" fmla="*/ 14748 h 3077437"/>
              <a:gd name="connsiteX1-319" fmla="*/ 1691641 w 2678946"/>
              <a:gd name="connsiteY1-320" fmla="*/ 339983 h 3077437"/>
              <a:gd name="connsiteX2-321" fmla="*/ 2417413 w 2678946"/>
              <a:gd name="connsiteY2-322" fmla="*/ 398976 h 3077437"/>
              <a:gd name="connsiteX3-323" fmla="*/ 2590076 w 2678946"/>
              <a:gd name="connsiteY3-324" fmla="*/ 0 h 3077437"/>
              <a:gd name="connsiteX4-325" fmla="*/ 2676618 w 2678946"/>
              <a:gd name="connsiteY4-326" fmla="*/ 59763 h 3077437"/>
              <a:gd name="connsiteX5-327" fmla="*/ 2678946 w 2678946"/>
              <a:gd name="connsiteY5-328" fmla="*/ 3077437 h 3077437"/>
              <a:gd name="connsiteX6-329" fmla="*/ 8055 w 2678946"/>
              <a:gd name="connsiteY6-330" fmla="*/ 3077437 h 3077437"/>
              <a:gd name="connsiteX7-331" fmla="*/ 0 w 2678946"/>
              <a:gd name="connsiteY7-332" fmla="*/ 488473 h 3077437"/>
              <a:gd name="connsiteX8-333" fmla="*/ 126388 w 2678946"/>
              <a:gd name="connsiteY8-334" fmla="*/ 349569 h 3077437"/>
              <a:gd name="connsiteX9-335" fmla="*/ 42568 w 2678946"/>
              <a:gd name="connsiteY9-336" fmla="*/ 118429 h 3077437"/>
              <a:gd name="connsiteX10-337" fmla="*/ 8055 w 2678946"/>
              <a:gd name="connsiteY10-338" fmla="*/ 14748 h 3077437"/>
              <a:gd name="connsiteX0-339" fmla="*/ 8055 w 2678946"/>
              <a:gd name="connsiteY0-340" fmla="*/ 14748 h 3077437"/>
              <a:gd name="connsiteX1-341" fmla="*/ 1691641 w 2678946"/>
              <a:gd name="connsiteY1-342" fmla="*/ 339983 h 3077437"/>
              <a:gd name="connsiteX2-343" fmla="*/ 2400134 w 2678946"/>
              <a:gd name="connsiteY2-344" fmla="*/ 413725 h 3077437"/>
              <a:gd name="connsiteX3-345" fmla="*/ 2590076 w 2678946"/>
              <a:gd name="connsiteY3-346" fmla="*/ 0 h 3077437"/>
              <a:gd name="connsiteX4-347" fmla="*/ 2676618 w 2678946"/>
              <a:gd name="connsiteY4-348" fmla="*/ 59763 h 3077437"/>
              <a:gd name="connsiteX5-349" fmla="*/ 2678946 w 2678946"/>
              <a:gd name="connsiteY5-350" fmla="*/ 3077437 h 3077437"/>
              <a:gd name="connsiteX6-351" fmla="*/ 8055 w 2678946"/>
              <a:gd name="connsiteY6-352" fmla="*/ 3077437 h 3077437"/>
              <a:gd name="connsiteX7-353" fmla="*/ 0 w 2678946"/>
              <a:gd name="connsiteY7-354" fmla="*/ 488473 h 3077437"/>
              <a:gd name="connsiteX8-355" fmla="*/ 126388 w 2678946"/>
              <a:gd name="connsiteY8-356" fmla="*/ 349569 h 3077437"/>
              <a:gd name="connsiteX9-357" fmla="*/ 42568 w 2678946"/>
              <a:gd name="connsiteY9-358" fmla="*/ 118429 h 3077437"/>
              <a:gd name="connsiteX10-359" fmla="*/ 8055 w 2678946"/>
              <a:gd name="connsiteY10-360" fmla="*/ 14748 h 3077437"/>
              <a:gd name="connsiteX0-361" fmla="*/ 8055 w 2678946"/>
              <a:gd name="connsiteY0-362" fmla="*/ 14748 h 3077437"/>
              <a:gd name="connsiteX1-363" fmla="*/ 1691641 w 2678946"/>
              <a:gd name="connsiteY1-364" fmla="*/ 339983 h 3077437"/>
              <a:gd name="connsiteX2-365" fmla="*/ 2400134 w 2678946"/>
              <a:gd name="connsiteY2-366" fmla="*/ 413725 h 3077437"/>
              <a:gd name="connsiteX3-367" fmla="*/ 2590076 w 2678946"/>
              <a:gd name="connsiteY3-368" fmla="*/ 0 h 3077437"/>
              <a:gd name="connsiteX4-369" fmla="*/ 2676618 w 2678946"/>
              <a:gd name="connsiteY4-370" fmla="*/ 59763 h 3077437"/>
              <a:gd name="connsiteX5-371" fmla="*/ 2678946 w 2678946"/>
              <a:gd name="connsiteY5-372" fmla="*/ 3077437 h 3077437"/>
              <a:gd name="connsiteX6-373" fmla="*/ 8055 w 2678946"/>
              <a:gd name="connsiteY6-374" fmla="*/ 3077437 h 3077437"/>
              <a:gd name="connsiteX7-375" fmla="*/ 0 w 2678946"/>
              <a:gd name="connsiteY7-376" fmla="*/ 488473 h 3077437"/>
              <a:gd name="connsiteX8-377" fmla="*/ 126388 w 2678946"/>
              <a:gd name="connsiteY8-378" fmla="*/ 349569 h 3077437"/>
              <a:gd name="connsiteX9-379" fmla="*/ 42568 w 2678946"/>
              <a:gd name="connsiteY9-380" fmla="*/ 118429 h 3077437"/>
              <a:gd name="connsiteX10-381" fmla="*/ 8055 w 2678946"/>
              <a:gd name="connsiteY10-382" fmla="*/ 14748 h 3077437"/>
              <a:gd name="connsiteX0-383" fmla="*/ 8055 w 2678946"/>
              <a:gd name="connsiteY0-384" fmla="*/ 14748 h 3077437"/>
              <a:gd name="connsiteX1-385" fmla="*/ 1691641 w 2678946"/>
              <a:gd name="connsiteY1-386" fmla="*/ 339983 h 3077437"/>
              <a:gd name="connsiteX2-387" fmla="*/ 2400134 w 2678946"/>
              <a:gd name="connsiteY2-388" fmla="*/ 413725 h 3077437"/>
              <a:gd name="connsiteX3-389" fmla="*/ 2590076 w 2678946"/>
              <a:gd name="connsiteY3-390" fmla="*/ 0 h 3077437"/>
              <a:gd name="connsiteX4-391" fmla="*/ 2676618 w 2678946"/>
              <a:gd name="connsiteY4-392" fmla="*/ 59763 h 3077437"/>
              <a:gd name="connsiteX5-393" fmla="*/ 2678946 w 2678946"/>
              <a:gd name="connsiteY5-394" fmla="*/ 3077437 h 3077437"/>
              <a:gd name="connsiteX6-395" fmla="*/ 8055 w 2678946"/>
              <a:gd name="connsiteY6-396" fmla="*/ 3077437 h 3077437"/>
              <a:gd name="connsiteX7-397" fmla="*/ 0 w 2678946"/>
              <a:gd name="connsiteY7-398" fmla="*/ 488473 h 3077437"/>
              <a:gd name="connsiteX8-399" fmla="*/ 126388 w 2678946"/>
              <a:gd name="connsiteY8-400" fmla="*/ 349569 h 3077437"/>
              <a:gd name="connsiteX9-401" fmla="*/ 42568 w 2678946"/>
              <a:gd name="connsiteY9-402" fmla="*/ 118429 h 3077437"/>
              <a:gd name="connsiteX10-403" fmla="*/ 8055 w 2678946"/>
              <a:gd name="connsiteY10-404" fmla="*/ 14748 h 3077437"/>
              <a:gd name="connsiteX0-405" fmla="*/ 8055 w 2678946"/>
              <a:gd name="connsiteY0-406" fmla="*/ 14748 h 3077437"/>
              <a:gd name="connsiteX1-407" fmla="*/ 1234947 w 2678946"/>
              <a:gd name="connsiteY1-408" fmla="*/ 249034 h 3077437"/>
              <a:gd name="connsiteX2-409" fmla="*/ 1691641 w 2678946"/>
              <a:gd name="connsiteY2-410" fmla="*/ 339983 h 3077437"/>
              <a:gd name="connsiteX3-411" fmla="*/ 2400134 w 2678946"/>
              <a:gd name="connsiteY3-412" fmla="*/ 413725 h 3077437"/>
              <a:gd name="connsiteX4-413" fmla="*/ 2590076 w 2678946"/>
              <a:gd name="connsiteY4-414" fmla="*/ 0 h 3077437"/>
              <a:gd name="connsiteX5-415" fmla="*/ 2676618 w 2678946"/>
              <a:gd name="connsiteY5-416" fmla="*/ 59763 h 3077437"/>
              <a:gd name="connsiteX6-417" fmla="*/ 2678946 w 2678946"/>
              <a:gd name="connsiteY6-418" fmla="*/ 3077437 h 3077437"/>
              <a:gd name="connsiteX7-419" fmla="*/ 8055 w 2678946"/>
              <a:gd name="connsiteY7-420" fmla="*/ 3077437 h 3077437"/>
              <a:gd name="connsiteX8-421" fmla="*/ 0 w 2678946"/>
              <a:gd name="connsiteY8-422" fmla="*/ 488473 h 3077437"/>
              <a:gd name="connsiteX9-423" fmla="*/ 126388 w 2678946"/>
              <a:gd name="connsiteY9-424" fmla="*/ 349569 h 3077437"/>
              <a:gd name="connsiteX10-425" fmla="*/ 42568 w 2678946"/>
              <a:gd name="connsiteY10-426" fmla="*/ 118429 h 3077437"/>
              <a:gd name="connsiteX11" fmla="*/ 8055 w 2678946"/>
              <a:gd name="connsiteY11" fmla="*/ 14748 h 3077437"/>
              <a:gd name="connsiteX0-427" fmla="*/ 8055 w 2678946"/>
              <a:gd name="connsiteY0-428" fmla="*/ 14748 h 3077437"/>
              <a:gd name="connsiteX1-429" fmla="*/ 1575616 w 2678946"/>
              <a:gd name="connsiteY1-430" fmla="*/ 497299 h 3077437"/>
              <a:gd name="connsiteX2-431" fmla="*/ 1691641 w 2678946"/>
              <a:gd name="connsiteY2-432" fmla="*/ 339983 h 3077437"/>
              <a:gd name="connsiteX3-433" fmla="*/ 2400134 w 2678946"/>
              <a:gd name="connsiteY3-434" fmla="*/ 413725 h 3077437"/>
              <a:gd name="connsiteX4-435" fmla="*/ 2590076 w 2678946"/>
              <a:gd name="connsiteY4-436" fmla="*/ 0 h 3077437"/>
              <a:gd name="connsiteX5-437" fmla="*/ 2676618 w 2678946"/>
              <a:gd name="connsiteY5-438" fmla="*/ 59763 h 3077437"/>
              <a:gd name="connsiteX6-439" fmla="*/ 2678946 w 2678946"/>
              <a:gd name="connsiteY6-440" fmla="*/ 3077437 h 3077437"/>
              <a:gd name="connsiteX7-441" fmla="*/ 8055 w 2678946"/>
              <a:gd name="connsiteY7-442" fmla="*/ 3077437 h 3077437"/>
              <a:gd name="connsiteX8-443" fmla="*/ 0 w 2678946"/>
              <a:gd name="connsiteY8-444" fmla="*/ 488473 h 3077437"/>
              <a:gd name="connsiteX9-445" fmla="*/ 126388 w 2678946"/>
              <a:gd name="connsiteY9-446" fmla="*/ 349569 h 3077437"/>
              <a:gd name="connsiteX10-447" fmla="*/ 42568 w 2678946"/>
              <a:gd name="connsiteY10-448" fmla="*/ 118429 h 3077437"/>
              <a:gd name="connsiteX11-449" fmla="*/ 8055 w 2678946"/>
              <a:gd name="connsiteY11-450" fmla="*/ 14748 h 3077437"/>
              <a:gd name="connsiteX0-451" fmla="*/ 8055 w 2678946"/>
              <a:gd name="connsiteY0-452" fmla="*/ 14748 h 3077437"/>
              <a:gd name="connsiteX1-453" fmla="*/ 1575616 w 2678946"/>
              <a:gd name="connsiteY1-454" fmla="*/ 497299 h 3077437"/>
              <a:gd name="connsiteX2-455" fmla="*/ 1691641 w 2678946"/>
              <a:gd name="connsiteY2-456" fmla="*/ 339983 h 3077437"/>
              <a:gd name="connsiteX3-457" fmla="*/ 2400134 w 2678946"/>
              <a:gd name="connsiteY3-458" fmla="*/ 413725 h 3077437"/>
              <a:gd name="connsiteX4-459" fmla="*/ 2590076 w 2678946"/>
              <a:gd name="connsiteY4-460" fmla="*/ 0 h 3077437"/>
              <a:gd name="connsiteX5-461" fmla="*/ 2676618 w 2678946"/>
              <a:gd name="connsiteY5-462" fmla="*/ 59763 h 3077437"/>
              <a:gd name="connsiteX6-463" fmla="*/ 2678946 w 2678946"/>
              <a:gd name="connsiteY6-464" fmla="*/ 3077437 h 3077437"/>
              <a:gd name="connsiteX7-465" fmla="*/ 8055 w 2678946"/>
              <a:gd name="connsiteY7-466" fmla="*/ 3077437 h 3077437"/>
              <a:gd name="connsiteX8-467" fmla="*/ 0 w 2678946"/>
              <a:gd name="connsiteY8-468" fmla="*/ 488473 h 3077437"/>
              <a:gd name="connsiteX9-469" fmla="*/ 126388 w 2678946"/>
              <a:gd name="connsiteY9-470" fmla="*/ 349569 h 3077437"/>
              <a:gd name="connsiteX10-471" fmla="*/ 42568 w 2678946"/>
              <a:gd name="connsiteY10-472" fmla="*/ 118429 h 3077437"/>
              <a:gd name="connsiteX11-473" fmla="*/ 8055 w 2678946"/>
              <a:gd name="connsiteY11-474" fmla="*/ 14748 h 3077437"/>
              <a:gd name="connsiteX0-475" fmla="*/ 8055 w 2678946"/>
              <a:gd name="connsiteY0-476" fmla="*/ 14748 h 3077437"/>
              <a:gd name="connsiteX1-477" fmla="*/ 1575616 w 2678946"/>
              <a:gd name="connsiteY1-478" fmla="*/ 497299 h 3077437"/>
              <a:gd name="connsiteX2-479" fmla="*/ 1686704 w 2678946"/>
              <a:gd name="connsiteY2-480" fmla="*/ 337524 h 3077437"/>
              <a:gd name="connsiteX3-481" fmla="*/ 2400134 w 2678946"/>
              <a:gd name="connsiteY3-482" fmla="*/ 413725 h 3077437"/>
              <a:gd name="connsiteX4-483" fmla="*/ 2590076 w 2678946"/>
              <a:gd name="connsiteY4-484" fmla="*/ 0 h 3077437"/>
              <a:gd name="connsiteX5-485" fmla="*/ 2676618 w 2678946"/>
              <a:gd name="connsiteY5-486" fmla="*/ 59763 h 3077437"/>
              <a:gd name="connsiteX6-487" fmla="*/ 2678946 w 2678946"/>
              <a:gd name="connsiteY6-488" fmla="*/ 3077437 h 3077437"/>
              <a:gd name="connsiteX7-489" fmla="*/ 8055 w 2678946"/>
              <a:gd name="connsiteY7-490" fmla="*/ 3077437 h 3077437"/>
              <a:gd name="connsiteX8-491" fmla="*/ 0 w 2678946"/>
              <a:gd name="connsiteY8-492" fmla="*/ 488473 h 3077437"/>
              <a:gd name="connsiteX9-493" fmla="*/ 126388 w 2678946"/>
              <a:gd name="connsiteY9-494" fmla="*/ 349569 h 3077437"/>
              <a:gd name="connsiteX10-495" fmla="*/ 42568 w 2678946"/>
              <a:gd name="connsiteY10-496" fmla="*/ 118429 h 3077437"/>
              <a:gd name="connsiteX11-497" fmla="*/ 8055 w 2678946"/>
              <a:gd name="connsiteY11-498" fmla="*/ 14748 h 3077437"/>
              <a:gd name="connsiteX0-499" fmla="*/ 8055 w 2678946"/>
              <a:gd name="connsiteY0-500" fmla="*/ 14748 h 3077437"/>
              <a:gd name="connsiteX1-501" fmla="*/ 1575616 w 2678946"/>
              <a:gd name="connsiteY1-502" fmla="*/ 497299 h 3077437"/>
              <a:gd name="connsiteX2-503" fmla="*/ 1686704 w 2678946"/>
              <a:gd name="connsiteY2-504" fmla="*/ 337524 h 3077437"/>
              <a:gd name="connsiteX3-505" fmla="*/ 2400134 w 2678946"/>
              <a:gd name="connsiteY3-506" fmla="*/ 413725 h 3077437"/>
              <a:gd name="connsiteX4-507" fmla="*/ 2590076 w 2678946"/>
              <a:gd name="connsiteY4-508" fmla="*/ 0 h 3077437"/>
              <a:gd name="connsiteX5-509" fmla="*/ 2676618 w 2678946"/>
              <a:gd name="connsiteY5-510" fmla="*/ 59763 h 3077437"/>
              <a:gd name="connsiteX6-511" fmla="*/ 2678946 w 2678946"/>
              <a:gd name="connsiteY6-512" fmla="*/ 3077437 h 3077437"/>
              <a:gd name="connsiteX7-513" fmla="*/ 8055 w 2678946"/>
              <a:gd name="connsiteY7-514" fmla="*/ 3077437 h 3077437"/>
              <a:gd name="connsiteX8-515" fmla="*/ 0 w 2678946"/>
              <a:gd name="connsiteY8-516" fmla="*/ 488473 h 3077437"/>
              <a:gd name="connsiteX9-517" fmla="*/ 126388 w 2678946"/>
              <a:gd name="connsiteY9-518" fmla="*/ 349569 h 3077437"/>
              <a:gd name="connsiteX10-519" fmla="*/ 42568 w 2678946"/>
              <a:gd name="connsiteY10-520" fmla="*/ 118429 h 3077437"/>
              <a:gd name="connsiteX11-521" fmla="*/ 8055 w 2678946"/>
              <a:gd name="connsiteY11-522" fmla="*/ 14748 h 3077437"/>
              <a:gd name="connsiteX0-523" fmla="*/ 941192 w 2678946"/>
              <a:gd name="connsiteY0-524" fmla="*/ 176980 h 3077437"/>
              <a:gd name="connsiteX1-525" fmla="*/ 1575616 w 2678946"/>
              <a:gd name="connsiteY1-526" fmla="*/ 497299 h 3077437"/>
              <a:gd name="connsiteX2-527" fmla="*/ 1686704 w 2678946"/>
              <a:gd name="connsiteY2-528" fmla="*/ 337524 h 3077437"/>
              <a:gd name="connsiteX3-529" fmla="*/ 2400134 w 2678946"/>
              <a:gd name="connsiteY3-530" fmla="*/ 413725 h 3077437"/>
              <a:gd name="connsiteX4-531" fmla="*/ 2590076 w 2678946"/>
              <a:gd name="connsiteY4-532" fmla="*/ 0 h 3077437"/>
              <a:gd name="connsiteX5-533" fmla="*/ 2676618 w 2678946"/>
              <a:gd name="connsiteY5-534" fmla="*/ 59763 h 3077437"/>
              <a:gd name="connsiteX6-535" fmla="*/ 2678946 w 2678946"/>
              <a:gd name="connsiteY6-536" fmla="*/ 3077437 h 3077437"/>
              <a:gd name="connsiteX7-537" fmla="*/ 8055 w 2678946"/>
              <a:gd name="connsiteY7-538" fmla="*/ 3077437 h 3077437"/>
              <a:gd name="connsiteX8-539" fmla="*/ 0 w 2678946"/>
              <a:gd name="connsiteY8-540" fmla="*/ 488473 h 3077437"/>
              <a:gd name="connsiteX9-541" fmla="*/ 126388 w 2678946"/>
              <a:gd name="connsiteY9-542" fmla="*/ 349569 h 3077437"/>
              <a:gd name="connsiteX10-543" fmla="*/ 42568 w 2678946"/>
              <a:gd name="connsiteY10-544" fmla="*/ 118429 h 3077437"/>
              <a:gd name="connsiteX11-545" fmla="*/ 941192 w 2678946"/>
              <a:gd name="connsiteY11-546" fmla="*/ 176980 h 3077437"/>
              <a:gd name="connsiteX0-547" fmla="*/ 941192 w 2678946"/>
              <a:gd name="connsiteY0-548" fmla="*/ 176980 h 3077437"/>
              <a:gd name="connsiteX1-549" fmla="*/ 1575616 w 2678946"/>
              <a:gd name="connsiteY1-550" fmla="*/ 497299 h 3077437"/>
              <a:gd name="connsiteX2-551" fmla="*/ 1686704 w 2678946"/>
              <a:gd name="connsiteY2-552" fmla="*/ 337524 h 3077437"/>
              <a:gd name="connsiteX3-553" fmla="*/ 2400134 w 2678946"/>
              <a:gd name="connsiteY3-554" fmla="*/ 413725 h 3077437"/>
              <a:gd name="connsiteX4-555" fmla="*/ 2590076 w 2678946"/>
              <a:gd name="connsiteY4-556" fmla="*/ 0 h 3077437"/>
              <a:gd name="connsiteX5-557" fmla="*/ 2676618 w 2678946"/>
              <a:gd name="connsiteY5-558" fmla="*/ 59763 h 3077437"/>
              <a:gd name="connsiteX6-559" fmla="*/ 2678946 w 2678946"/>
              <a:gd name="connsiteY6-560" fmla="*/ 3077437 h 3077437"/>
              <a:gd name="connsiteX7-561" fmla="*/ 8055 w 2678946"/>
              <a:gd name="connsiteY7-562" fmla="*/ 3077437 h 3077437"/>
              <a:gd name="connsiteX8-563" fmla="*/ 0 w 2678946"/>
              <a:gd name="connsiteY8-564" fmla="*/ 488473 h 3077437"/>
              <a:gd name="connsiteX9-565" fmla="*/ 126388 w 2678946"/>
              <a:gd name="connsiteY9-566" fmla="*/ 349569 h 3077437"/>
              <a:gd name="connsiteX10-567" fmla="*/ 42568 w 2678946"/>
              <a:gd name="connsiteY10-568" fmla="*/ 118429 h 3077437"/>
              <a:gd name="connsiteX11-569" fmla="*/ 941192 w 2678946"/>
              <a:gd name="connsiteY11-570" fmla="*/ 176980 h 3077437"/>
              <a:gd name="connsiteX0-571" fmla="*/ 975753 w 2678946"/>
              <a:gd name="connsiteY0-572" fmla="*/ 184354 h 3077437"/>
              <a:gd name="connsiteX1-573" fmla="*/ 1575616 w 2678946"/>
              <a:gd name="connsiteY1-574" fmla="*/ 497299 h 3077437"/>
              <a:gd name="connsiteX2-575" fmla="*/ 1686704 w 2678946"/>
              <a:gd name="connsiteY2-576" fmla="*/ 337524 h 3077437"/>
              <a:gd name="connsiteX3-577" fmla="*/ 2400134 w 2678946"/>
              <a:gd name="connsiteY3-578" fmla="*/ 413725 h 3077437"/>
              <a:gd name="connsiteX4-579" fmla="*/ 2590076 w 2678946"/>
              <a:gd name="connsiteY4-580" fmla="*/ 0 h 3077437"/>
              <a:gd name="connsiteX5-581" fmla="*/ 2676618 w 2678946"/>
              <a:gd name="connsiteY5-582" fmla="*/ 59763 h 3077437"/>
              <a:gd name="connsiteX6-583" fmla="*/ 2678946 w 2678946"/>
              <a:gd name="connsiteY6-584" fmla="*/ 3077437 h 3077437"/>
              <a:gd name="connsiteX7-585" fmla="*/ 8055 w 2678946"/>
              <a:gd name="connsiteY7-586" fmla="*/ 3077437 h 3077437"/>
              <a:gd name="connsiteX8-587" fmla="*/ 0 w 2678946"/>
              <a:gd name="connsiteY8-588" fmla="*/ 488473 h 3077437"/>
              <a:gd name="connsiteX9-589" fmla="*/ 126388 w 2678946"/>
              <a:gd name="connsiteY9-590" fmla="*/ 349569 h 3077437"/>
              <a:gd name="connsiteX10-591" fmla="*/ 42568 w 2678946"/>
              <a:gd name="connsiteY10-592" fmla="*/ 118429 h 3077437"/>
              <a:gd name="connsiteX11-593" fmla="*/ 975753 w 2678946"/>
              <a:gd name="connsiteY11-594" fmla="*/ 184354 h 3077437"/>
              <a:gd name="connsiteX0-595" fmla="*/ 975753 w 2678946"/>
              <a:gd name="connsiteY0-596" fmla="*/ 184354 h 3077437"/>
              <a:gd name="connsiteX1-597" fmla="*/ 1575616 w 2678946"/>
              <a:gd name="connsiteY1-598" fmla="*/ 497299 h 3077437"/>
              <a:gd name="connsiteX2-599" fmla="*/ 1686704 w 2678946"/>
              <a:gd name="connsiteY2-600" fmla="*/ 337524 h 3077437"/>
              <a:gd name="connsiteX3-601" fmla="*/ 2400134 w 2678946"/>
              <a:gd name="connsiteY3-602" fmla="*/ 413725 h 3077437"/>
              <a:gd name="connsiteX4-603" fmla="*/ 2590076 w 2678946"/>
              <a:gd name="connsiteY4-604" fmla="*/ 0 h 3077437"/>
              <a:gd name="connsiteX5-605" fmla="*/ 2676618 w 2678946"/>
              <a:gd name="connsiteY5-606" fmla="*/ 59763 h 3077437"/>
              <a:gd name="connsiteX6-607" fmla="*/ 2678946 w 2678946"/>
              <a:gd name="connsiteY6-608" fmla="*/ 3077437 h 3077437"/>
              <a:gd name="connsiteX7-609" fmla="*/ 8055 w 2678946"/>
              <a:gd name="connsiteY7-610" fmla="*/ 3077437 h 3077437"/>
              <a:gd name="connsiteX8-611" fmla="*/ 0 w 2678946"/>
              <a:gd name="connsiteY8-612" fmla="*/ 488473 h 3077437"/>
              <a:gd name="connsiteX9-613" fmla="*/ 126388 w 2678946"/>
              <a:gd name="connsiteY9-614" fmla="*/ 349569 h 3077437"/>
              <a:gd name="connsiteX10-615" fmla="*/ 264743 w 2678946"/>
              <a:gd name="connsiteY10-616" fmla="*/ 428145 h 3077437"/>
              <a:gd name="connsiteX11-617" fmla="*/ 975753 w 2678946"/>
              <a:gd name="connsiteY11-618" fmla="*/ 184354 h 3077437"/>
              <a:gd name="connsiteX0-619" fmla="*/ 975753 w 2678946"/>
              <a:gd name="connsiteY0-620" fmla="*/ 184354 h 3077437"/>
              <a:gd name="connsiteX1-621" fmla="*/ 1575616 w 2678946"/>
              <a:gd name="connsiteY1-622" fmla="*/ 497299 h 3077437"/>
              <a:gd name="connsiteX2-623" fmla="*/ 1686704 w 2678946"/>
              <a:gd name="connsiteY2-624" fmla="*/ 337524 h 3077437"/>
              <a:gd name="connsiteX3-625" fmla="*/ 2400134 w 2678946"/>
              <a:gd name="connsiteY3-626" fmla="*/ 413725 h 3077437"/>
              <a:gd name="connsiteX4-627" fmla="*/ 2590076 w 2678946"/>
              <a:gd name="connsiteY4-628" fmla="*/ 0 h 3077437"/>
              <a:gd name="connsiteX5-629" fmla="*/ 2676618 w 2678946"/>
              <a:gd name="connsiteY5-630" fmla="*/ 59763 h 3077437"/>
              <a:gd name="connsiteX6-631" fmla="*/ 2678946 w 2678946"/>
              <a:gd name="connsiteY6-632" fmla="*/ 3077437 h 3077437"/>
              <a:gd name="connsiteX7-633" fmla="*/ 8055 w 2678946"/>
              <a:gd name="connsiteY7-634" fmla="*/ 3077437 h 3077437"/>
              <a:gd name="connsiteX8-635" fmla="*/ 0 w 2678946"/>
              <a:gd name="connsiteY8-636" fmla="*/ 488473 h 3077437"/>
              <a:gd name="connsiteX9-637" fmla="*/ 99234 w 2678946"/>
              <a:gd name="connsiteY9-638" fmla="*/ 342195 h 3077437"/>
              <a:gd name="connsiteX10-639" fmla="*/ 264743 w 2678946"/>
              <a:gd name="connsiteY10-640" fmla="*/ 428145 h 3077437"/>
              <a:gd name="connsiteX11-641" fmla="*/ 975753 w 2678946"/>
              <a:gd name="connsiteY11-642" fmla="*/ 184354 h 3077437"/>
              <a:gd name="connsiteX0-643" fmla="*/ 975753 w 2678946"/>
              <a:gd name="connsiteY0-644" fmla="*/ 184354 h 3077437"/>
              <a:gd name="connsiteX1-645" fmla="*/ 1575616 w 2678946"/>
              <a:gd name="connsiteY1-646" fmla="*/ 497299 h 3077437"/>
              <a:gd name="connsiteX2-647" fmla="*/ 1686704 w 2678946"/>
              <a:gd name="connsiteY2-648" fmla="*/ 337524 h 3077437"/>
              <a:gd name="connsiteX3-649" fmla="*/ 2400134 w 2678946"/>
              <a:gd name="connsiteY3-650" fmla="*/ 413725 h 3077437"/>
              <a:gd name="connsiteX4-651" fmla="*/ 2590076 w 2678946"/>
              <a:gd name="connsiteY4-652" fmla="*/ 0 h 3077437"/>
              <a:gd name="connsiteX5-653" fmla="*/ 2676618 w 2678946"/>
              <a:gd name="connsiteY5-654" fmla="*/ 59763 h 3077437"/>
              <a:gd name="connsiteX6-655" fmla="*/ 2678946 w 2678946"/>
              <a:gd name="connsiteY6-656" fmla="*/ 3077437 h 3077437"/>
              <a:gd name="connsiteX7-657" fmla="*/ 8055 w 2678946"/>
              <a:gd name="connsiteY7-658" fmla="*/ 3077437 h 3077437"/>
              <a:gd name="connsiteX8-659" fmla="*/ 0 w 2678946"/>
              <a:gd name="connsiteY8-660" fmla="*/ 488473 h 3077437"/>
              <a:gd name="connsiteX9-661" fmla="*/ 99234 w 2678946"/>
              <a:gd name="connsiteY9-662" fmla="*/ 342195 h 3077437"/>
              <a:gd name="connsiteX10-663" fmla="*/ 264743 w 2678946"/>
              <a:gd name="connsiteY10-664" fmla="*/ 428145 h 3077437"/>
              <a:gd name="connsiteX11-665" fmla="*/ 975753 w 2678946"/>
              <a:gd name="connsiteY11-666" fmla="*/ 184354 h 3077437"/>
              <a:gd name="connsiteX0-667" fmla="*/ 975753 w 2678946"/>
              <a:gd name="connsiteY0-668" fmla="*/ 184354 h 3077437"/>
              <a:gd name="connsiteX1-669" fmla="*/ 1575616 w 2678946"/>
              <a:gd name="connsiteY1-670" fmla="*/ 497299 h 3077437"/>
              <a:gd name="connsiteX2-671" fmla="*/ 1686704 w 2678946"/>
              <a:gd name="connsiteY2-672" fmla="*/ 337524 h 3077437"/>
              <a:gd name="connsiteX3-673" fmla="*/ 2400134 w 2678946"/>
              <a:gd name="connsiteY3-674" fmla="*/ 413725 h 3077437"/>
              <a:gd name="connsiteX4-675" fmla="*/ 2590076 w 2678946"/>
              <a:gd name="connsiteY4-676" fmla="*/ 0 h 3077437"/>
              <a:gd name="connsiteX5-677" fmla="*/ 2676618 w 2678946"/>
              <a:gd name="connsiteY5-678" fmla="*/ 59763 h 3077437"/>
              <a:gd name="connsiteX6-679" fmla="*/ 2678946 w 2678946"/>
              <a:gd name="connsiteY6-680" fmla="*/ 3077437 h 3077437"/>
              <a:gd name="connsiteX7-681" fmla="*/ 8055 w 2678946"/>
              <a:gd name="connsiteY7-682" fmla="*/ 3077437 h 3077437"/>
              <a:gd name="connsiteX8-683" fmla="*/ 0 w 2678946"/>
              <a:gd name="connsiteY8-684" fmla="*/ 488473 h 3077437"/>
              <a:gd name="connsiteX9-685" fmla="*/ 99234 w 2678946"/>
              <a:gd name="connsiteY9-686" fmla="*/ 342195 h 3077437"/>
              <a:gd name="connsiteX10-687" fmla="*/ 264743 w 2678946"/>
              <a:gd name="connsiteY10-688" fmla="*/ 428145 h 3077437"/>
              <a:gd name="connsiteX11-689" fmla="*/ 975753 w 2678946"/>
              <a:gd name="connsiteY11-690" fmla="*/ 184354 h 3077437"/>
              <a:gd name="connsiteX0-691" fmla="*/ 975753 w 2678946"/>
              <a:gd name="connsiteY0-692" fmla="*/ 184354 h 3077437"/>
              <a:gd name="connsiteX1-693" fmla="*/ 1575616 w 2678946"/>
              <a:gd name="connsiteY1-694" fmla="*/ 497299 h 3077437"/>
              <a:gd name="connsiteX2-695" fmla="*/ 1686704 w 2678946"/>
              <a:gd name="connsiteY2-696" fmla="*/ 337524 h 3077437"/>
              <a:gd name="connsiteX3-697" fmla="*/ 2400134 w 2678946"/>
              <a:gd name="connsiteY3-698" fmla="*/ 413725 h 3077437"/>
              <a:gd name="connsiteX4-699" fmla="*/ 2590076 w 2678946"/>
              <a:gd name="connsiteY4-700" fmla="*/ 0 h 3077437"/>
              <a:gd name="connsiteX5-701" fmla="*/ 2676618 w 2678946"/>
              <a:gd name="connsiteY5-702" fmla="*/ 59763 h 3077437"/>
              <a:gd name="connsiteX6-703" fmla="*/ 2678946 w 2678946"/>
              <a:gd name="connsiteY6-704" fmla="*/ 3077437 h 3077437"/>
              <a:gd name="connsiteX7-705" fmla="*/ 8055 w 2678946"/>
              <a:gd name="connsiteY7-706" fmla="*/ 3077437 h 3077437"/>
              <a:gd name="connsiteX8-707" fmla="*/ 0 w 2678946"/>
              <a:gd name="connsiteY8-708" fmla="*/ 488473 h 3077437"/>
              <a:gd name="connsiteX9-709" fmla="*/ 99234 w 2678946"/>
              <a:gd name="connsiteY9-710" fmla="*/ 342195 h 3077437"/>
              <a:gd name="connsiteX10-711" fmla="*/ 264743 w 2678946"/>
              <a:gd name="connsiteY10-712" fmla="*/ 428145 h 3077437"/>
              <a:gd name="connsiteX11-713" fmla="*/ 975753 w 2678946"/>
              <a:gd name="connsiteY11-714" fmla="*/ 184354 h 3077437"/>
              <a:gd name="connsiteX0-715" fmla="*/ 975753 w 2678946"/>
              <a:gd name="connsiteY0-716" fmla="*/ 184354 h 3077437"/>
              <a:gd name="connsiteX1-717" fmla="*/ 1575616 w 2678946"/>
              <a:gd name="connsiteY1-718" fmla="*/ 497299 h 3077437"/>
              <a:gd name="connsiteX2-719" fmla="*/ 1686704 w 2678946"/>
              <a:gd name="connsiteY2-720" fmla="*/ 337524 h 3077437"/>
              <a:gd name="connsiteX3-721" fmla="*/ 2400134 w 2678946"/>
              <a:gd name="connsiteY3-722" fmla="*/ 413725 h 3077437"/>
              <a:gd name="connsiteX4-723" fmla="*/ 2590076 w 2678946"/>
              <a:gd name="connsiteY4-724" fmla="*/ 0 h 3077437"/>
              <a:gd name="connsiteX5-725" fmla="*/ 2676618 w 2678946"/>
              <a:gd name="connsiteY5-726" fmla="*/ 59763 h 3077437"/>
              <a:gd name="connsiteX6-727" fmla="*/ 2678946 w 2678946"/>
              <a:gd name="connsiteY6-728" fmla="*/ 3077437 h 3077437"/>
              <a:gd name="connsiteX7-729" fmla="*/ 8055 w 2678946"/>
              <a:gd name="connsiteY7-730" fmla="*/ 3077437 h 3077437"/>
              <a:gd name="connsiteX8-731" fmla="*/ 0 w 2678946"/>
              <a:gd name="connsiteY8-732" fmla="*/ 488473 h 3077437"/>
              <a:gd name="connsiteX9-733" fmla="*/ 99234 w 2678946"/>
              <a:gd name="connsiteY9-734" fmla="*/ 342195 h 3077437"/>
              <a:gd name="connsiteX10-735" fmla="*/ 269680 w 2678946"/>
              <a:gd name="connsiteY10-736" fmla="*/ 415855 h 3077437"/>
              <a:gd name="connsiteX11-737" fmla="*/ 975753 w 2678946"/>
              <a:gd name="connsiteY11-738" fmla="*/ 184354 h 3077437"/>
              <a:gd name="connsiteX0-739" fmla="*/ 931318 w 2678946"/>
              <a:gd name="connsiteY0-740" fmla="*/ 179438 h 3077437"/>
              <a:gd name="connsiteX1-741" fmla="*/ 1575616 w 2678946"/>
              <a:gd name="connsiteY1-742" fmla="*/ 497299 h 3077437"/>
              <a:gd name="connsiteX2-743" fmla="*/ 1686704 w 2678946"/>
              <a:gd name="connsiteY2-744" fmla="*/ 337524 h 3077437"/>
              <a:gd name="connsiteX3-745" fmla="*/ 2400134 w 2678946"/>
              <a:gd name="connsiteY3-746" fmla="*/ 413725 h 3077437"/>
              <a:gd name="connsiteX4-747" fmla="*/ 2590076 w 2678946"/>
              <a:gd name="connsiteY4-748" fmla="*/ 0 h 3077437"/>
              <a:gd name="connsiteX5-749" fmla="*/ 2676618 w 2678946"/>
              <a:gd name="connsiteY5-750" fmla="*/ 59763 h 3077437"/>
              <a:gd name="connsiteX6-751" fmla="*/ 2678946 w 2678946"/>
              <a:gd name="connsiteY6-752" fmla="*/ 3077437 h 3077437"/>
              <a:gd name="connsiteX7-753" fmla="*/ 8055 w 2678946"/>
              <a:gd name="connsiteY7-754" fmla="*/ 3077437 h 3077437"/>
              <a:gd name="connsiteX8-755" fmla="*/ 0 w 2678946"/>
              <a:gd name="connsiteY8-756" fmla="*/ 488473 h 3077437"/>
              <a:gd name="connsiteX9-757" fmla="*/ 99234 w 2678946"/>
              <a:gd name="connsiteY9-758" fmla="*/ 342195 h 3077437"/>
              <a:gd name="connsiteX10-759" fmla="*/ 269680 w 2678946"/>
              <a:gd name="connsiteY10-760" fmla="*/ 415855 h 3077437"/>
              <a:gd name="connsiteX11-761" fmla="*/ 931318 w 2678946"/>
              <a:gd name="connsiteY11-762" fmla="*/ 179438 h 3077437"/>
              <a:gd name="connsiteX0-763" fmla="*/ 931318 w 2678946"/>
              <a:gd name="connsiteY0-764" fmla="*/ 179438 h 3077437"/>
              <a:gd name="connsiteX1-765" fmla="*/ 1575616 w 2678946"/>
              <a:gd name="connsiteY1-766" fmla="*/ 497299 h 3077437"/>
              <a:gd name="connsiteX2-767" fmla="*/ 1686704 w 2678946"/>
              <a:gd name="connsiteY2-768" fmla="*/ 337524 h 3077437"/>
              <a:gd name="connsiteX3-769" fmla="*/ 2400134 w 2678946"/>
              <a:gd name="connsiteY3-770" fmla="*/ 413725 h 3077437"/>
              <a:gd name="connsiteX4-771" fmla="*/ 2590076 w 2678946"/>
              <a:gd name="connsiteY4-772" fmla="*/ 0 h 3077437"/>
              <a:gd name="connsiteX5-773" fmla="*/ 2676618 w 2678946"/>
              <a:gd name="connsiteY5-774" fmla="*/ 59763 h 3077437"/>
              <a:gd name="connsiteX6-775" fmla="*/ 2678946 w 2678946"/>
              <a:gd name="connsiteY6-776" fmla="*/ 3077437 h 3077437"/>
              <a:gd name="connsiteX7-777" fmla="*/ 8055 w 2678946"/>
              <a:gd name="connsiteY7-778" fmla="*/ 3077437 h 3077437"/>
              <a:gd name="connsiteX8-779" fmla="*/ 0 w 2678946"/>
              <a:gd name="connsiteY8-780" fmla="*/ 488473 h 3077437"/>
              <a:gd name="connsiteX9-781" fmla="*/ 99234 w 2678946"/>
              <a:gd name="connsiteY9-782" fmla="*/ 342195 h 3077437"/>
              <a:gd name="connsiteX10-783" fmla="*/ 269680 w 2678946"/>
              <a:gd name="connsiteY10-784" fmla="*/ 415855 h 3077437"/>
              <a:gd name="connsiteX11-785" fmla="*/ 931318 w 2678946"/>
              <a:gd name="connsiteY11-786" fmla="*/ 179438 h 3077437"/>
              <a:gd name="connsiteX0-787" fmla="*/ 931318 w 2678946"/>
              <a:gd name="connsiteY0-788" fmla="*/ 179438 h 3077437"/>
              <a:gd name="connsiteX1-789" fmla="*/ 1575616 w 2678946"/>
              <a:gd name="connsiteY1-790" fmla="*/ 497299 h 3077437"/>
              <a:gd name="connsiteX2-791" fmla="*/ 1686704 w 2678946"/>
              <a:gd name="connsiteY2-792" fmla="*/ 337524 h 3077437"/>
              <a:gd name="connsiteX3-793" fmla="*/ 2400134 w 2678946"/>
              <a:gd name="connsiteY3-794" fmla="*/ 413725 h 3077437"/>
              <a:gd name="connsiteX4-795" fmla="*/ 2590076 w 2678946"/>
              <a:gd name="connsiteY4-796" fmla="*/ 0 h 3077437"/>
              <a:gd name="connsiteX5-797" fmla="*/ 2676618 w 2678946"/>
              <a:gd name="connsiteY5-798" fmla="*/ 59763 h 3077437"/>
              <a:gd name="connsiteX6-799" fmla="*/ 2678946 w 2678946"/>
              <a:gd name="connsiteY6-800" fmla="*/ 3077437 h 3077437"/>
              <a:gd name="connsiteX7-801" fmla="*/ 8055 w 2678946"/>
              <a:gd name="connsiteY7-802" fmla="*/ 3077437 h 3077437"/>
              <a:gd name="connsiteX8-803" fmla="*/ 0 w 2678946"/>
              <a:gd name="connsiteY8-804" fmla="*/ 488473 h 3077437"/>
              <a:gd name="connsiteX9-805" fmla="*/ 99234 w 2678946"/>
              <a:gd name="connsiteY9-806" fmla="*/ 342195 h 3077437"/>
              <a:gd name="connsiteX10-807" fmla="*/ 269680 w 2678946"/>
              <a:gd name="connsiteY10-808" fmla="*/ 415855 h 3077437"/>
              <a:gd name="connsiteX11-809" fmla="*/ 931318 w 2678946"/>
              <a:gd name="connsiteY11-810" fmla="*/ 179438 h 3077437"/>
              <a:gd name="connsiteX0-811" fmla="*/ 931318 w 2678946"/>
              <a:gd name="connsiteY0-812" fmla="*/ 179438 h 3077437"/>
              <a:gd name="connsiteX1-813" fmla="*/ 1575616 w 2678946"/>
              <a:gd name="connsiteY1-814" fmla="*/ 497299 h 3077437"/>
              <a:gd name="connsiteX2-815" fmla="*/ 1686704 w 2678946"/>
              <a:gd name="connsiteY2-816" fmla="*/ 337524 h 3077437"/>
              <a:gd name="connsiteX3-817" fmla="*/ 2400134 w 2678946"/>
              <a:gd name="connsiteY3-818" fmla="*/ 413725 h 3077437"/>
              <a:gd name="connsiteX4-819" fmla="*/ 2590076 w 2678946"/>
              <a:gd name="connsiteY4-820" fmla="*/ 0 h 3077437"/>
              <a:gd name="connsiteX5-821" fmla="*/ 2676618 w 2678946"/>
              <a:gd name="connsiteY5-822" fmla="*/ 59763 h 3077437"/>
              <a:gd name="connsiteX6-823" fmla="*/ 2678946 w 2678946"/>
              <a:gd name="connsiteY6-824" fmla="*/ 3077437 h 3077437"/>
              <a:gd name="connsiteX7-825" fmla="*/ 8055 w 2678946"/>
              <a:gd name="connsiteY7-826" fmla="*/ 3077437 h 3077437"/>
              <a:gd name="connsiteX8-827" fmla="*/ 0 w 2678946"/>
              <a:gd name="connsiteY8-828" fmla="*/ 488473 h 3077437"/>
              <a:gd name="connsiteX9-829" fmla="*/ 99234 w 2678946"/>
              <a:gd name="connsiteY9-830" fmla="*/ 342195 h 3077437"/>
              <a:gd name="connsiteX10-831" fmla="*/ 269680 w 2678946"/>
              <a:gd name="connsiteY10-832" fmla="*/ 415855 h 3077437"/>
              <a:gd name="connsiteX11-833" fmla="*/ 931318 w 2678946"/>
              <a:gd name="connsiteY11-834" fmla="*/ 179438 h 3077437"/>
              <a:gd name="connsiteX0-835" fmla="*/ 931318 w 2678946"/>
              <a:gd name="connsiteY0-836" fmla="*/ 179438 h 3077437"/>
              <a:gd name="connsiteX1-837" fmla="*/ 1575616 w 2678946"/>
              <a:gd name="connsiteY1-838" fmla="*/ 497299 h 3077437"/>
              <a:gd name="connsiteX2-839" fmla="*/ 1686704 w 2678946"/>
              <a:gd name="connsiteY2-840" fmla="*/ 337524 h 3077437"/>
              <a:gd name="connsiteX3-841" fmla="*/ 2400134 w 2678946"/>
              <a:gd name="connsiteY3-842" fmla="*/ 413725 h 3077437"/>
              <a:gd name="connsiteX4-843" fmla="*/ 2590076 w 2678946"/>
              <a:gd name="connsiteY4-844" fmla="*/ 0 h 3077437"/>
              <a:gd name="connsiteX5-845" fmla="*/ 2676618 w 2678946"/>
              <a:gd name="connsiteY5-846" fmla="*/ 59763 h 3077437"/>
              <a:gd name="connsiteX6-847" fmla="*/ 2678946 w 2678946"/>
              <a:gd name="connsiteY6-848" fmla="*/ 3077437 h 3077437"/>
              <a:gd name="connsiteX7-849" fmla="*/ 8055 w 2678946"/>
              <a:gd name="connsiteY7-850" fmla="*/ 3077437 h 3077437"/>
              <a:gd name="connsiteX8-851" fmla="*/ 0 w 2678946"/>
              <a:gd name="connsiteY8-852" fmla="*/ 488473 h 3077437"/>
              <a:gd name="connsiteX9-853" fmla="*/ 99234 w 2678946"/>
              <a:gd name="connsiteY9-854" fmla="*/ 342195 h 3077437"/>
              <a:gd name="connsiteX10-855" fmla="*/ 277086 w 2678946"/>
              <a:gd name="connsiteY10-856" fmla="*/ 418313 h 3077437"/>
              <a:gd name="connsiteX11-857" fmla="*/ 931318 w 2678946"/>
              <a:gd name="connsiteY11-858" fmla="*/ 179438 h 3077437"/>
              <a:gd name="connsiteX0-859" fmla="*/ 941193 w 2678946"/>
              <a:gd name="connsiteY0-860" fmla="*/ 174522 h 3077437"/>
              <a:gd name="connsiteX1-861" fmla="*/ 1575616 w 2678946"/>
              <a:gd name="connsiteY1-862" fmla="*/ 497299 h 3077437"/>
              <a:gd name="connsiteX2-863" fmla="*/ 1686704 w 2678946"/>
              <a:gd name="connsiteY2-864" fmla="*/ 337524 h 3077437"/>
              <a:gd name="connsiteX3-865" fmla="*/ 2400134 w 2678946"/>
              <a:gd name="connsiteY3-866" fmla="*/ 413725 h 3077437"/>
              <a:gd name="connsiteX4-867" fmla="*/ 2590076 w 2678946"/>
              <a:gd name="connsiteY4-868" fmla="*/ 0 h 3077437"/>
              <a:gd name="connsiteX5-869" fmla="*/ 2676618 w 2678946"/>
              <a:gd name="connsiteY5-870" fmla="*/ 59763 h 3077437"/>
              <a:gd name="connsiteX6-871" fmla="*/ 2678946 w 2678946"/>
              <a:gd name="connsiteY6-872" fmla="*/ 3077437 h 3077437"/>
              <a:gd name="connsiteX7-873" fmla="*/ 8055 w 2678946"/>
              <a:gd name="connsiteY7-874" fmla="*/ 3077437 h 3077437"/>
              <a:gd name="connsiteX8-875" fmla="*/ 0 w 2678946"/>
              <a:gd name="connsiteY8-876" fmla="*/ 488473 h 3077437"/>
              <a:gd name="connsiteX9-877" fmla="*/ 99234 w 2678946"/>
              <a:gd name="connsiteY9-878" fmla="*/ 342195 h 3077437"/>
              <a:gd name="connsiteX10-879" fmla="*/ 277086 w 2678946"/>
              <a:gd name="connsiteY10-880" fmla="*/ 418313 h 3077437"/>
              <a:gd name="connsiteX11-881" fmla="*/ 941193 w 2678946"/>
              <a:gd name="connsiteY11-882" fmla="*/ 174522 h 307743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  <a:cxn ang="0">
                <a:pos x="connsiteX6-35" y="connsiteY6-36"/>
              </a:cxn>
              <a:cxn ang="0">
                <a:pos x="connsiteX7-93" y="connsiteY7-94"/>
              </a:cxn>
              <a:cxn ang="0">
                <a:pos x="connsiteX8-111" y="connsiteY8-112"/>
              </a:cxn>
              <a:cxn ang="0">
                <a:pos x="connsiteX9-149" y="connsiteY9-150"/>
              </a:cxn>
              <a:cxn ang="0">
                <a:pos x="connsiteX10-271" y="connsiteY10-272"/>
              </a:cxn>
              <a:cxn ang="0">
                <a:pos x="connsiteX11-449" y="connsiteY11-450"/>
              </a:cxn>
            </a:cxnLst>
            <a:rect l="l" t="t" r="r" b="b"/>
            <a:pathLst>
              <a:path w="2678946" h="3077437">
                <a:moveTo>
                  <a:pt x="941193" y="174522"/>
                </a:moveTo>
                <a:cubicBezTo>
                  <a:pt x="1120577" y="202637"/>
                  <a:pt x="1359203" y="530636"/>
                  <a:pt x="1575616" y="497299"/>
                </a:cubicBezTo>
                <a:cubicBezTo>
                  <a:pt x="1611823" y="435028"/>
                  <a:pt x="1648029" y="389963"/>
                  <a:pt x="1686704" y="337524"/>
                </a:cubicBezTo>
                <a:cubicBezTo>
                  <a:pt x="1885838" y="731352"/>
                  <a:pt x="2173868" y="576086"/>
                  <a:pt x="2400134" y="413725"/>
                </a:cubicBezTo>
                <a:cubicBezTo>
                  <a:pt x="2562217" y="317732"/>
                  <a:pt x="2549344" y="52029"/>
                  <a:pt x="2590076" y="0"/>
                </a:cubicBezTo>
                <a:cubicBezTo>
                  <a:pt x="2618924" y="32212"/>
                  <a:pt x="2647771" y="39842"/>
                  <a:pt x="2676618" y="59763"/>
                </a:cubicBezTo>
                <a:lnTo>
                  <a:pt x="2678946" y="3077437"/>
                </a:lnTo>
                <a:lnTo>
                  <a:pt x="8055" y="3077437"/>
                </a:lnTo>
                <a:lnTo>
                  <a:pt x="0" y="488473"/>
                </a:lnTo>
                <a:cubicBezTo>
                  <a:pt x="44669" y="503132"/>
                  <a:pt x="70377" y="510416"/>
                  <a:pt x="99234" y="342195"/>
                </a:cubicBezTo>
                <a:cubicBezTo>
                  <a:pt x="137124" y="456878"/>
                  <a:pt x="219447" y="431450"/>
                  <a:pt x="277086" y="418313"/>
                </a:cubicBezTo>
                <a:cubicBezTo>
                  <a:pt x="497632" y="339507"/>
                  <a:pt x="728053" y="194334"/>
                  <a:pt x="941193" y="174522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矩形 27"/>
          <p:cNvSpPr>
            <a:spLocks noChangeArrowheads="1"/>
          </p:cNvSpPr>
          <p:nvPr/>
        </p:nvSpPr>
        <p:spPr bwMode="auto">
          <a:xfrm>
            <a:off x="4772570" y="418828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b="1" dirty="0">
              <a:solidFill>
                <a:schemeClr val="accent1"/>
              </a:solidFill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4669969" y="895240"/>
            <a:ext cx="28520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dirty="0">
                <a:solidFill>
                  <a:schemeClr val="accent1"/>
                </a:solidFill>
              </a:rPr>
              <a:t>Click here to add your title</a:t>
            </a: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8" dur="4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4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4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40" dur="3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4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4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0"/>
                            </p:stCondLst>
                            <p:childTnLst>
                              <p:par>
                                <p:cTn id="56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58" dur="2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5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4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4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000"/>
                            </p:stCondLst>
                            <p:childTnLst>
                              <p:par>
                                <p:cTn id="6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6500"/>
                            </p:stCondLst>
                            <p:childTnLst>
                              <p:par>
                                <p:cTn id="74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6" dur="3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7000"/>
                            </p:stCondLst>
                            <p:childTnLst>
                              <p:par>
                                <p:cTn id="7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4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4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7500"/>
                            </p:stCondLst>
                            <p:childTnLst>
                              <p:par>
                                <p:cTn id="8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9" grpId="0">
        <p:bldAsOne/>
      </p:bldGraphic>
      <p:bldP spid="22" grpId="0"/>
      <p:bldP spid="26" grpId="0"/>
      <p:bldP spid="33" grpId="0"/>
      <p:bldP spid="34" grpId="0"/>
      <p:bldP spid="35" grpId="0"/>
      <p:bldP spid="36" grpId="0"/>
      <p:bldP spid="37" grpId="0" animBg="1"/>
      <p:bldP spid="39" grpId="0"/>
      <p:bldP spid="40" grpId="0"/>
      <p:bldP spid="41" grpId="0" animBg="1"/>
      <p:bldP spid="42" grpId="0"/>
      <p:bldP spid="43" grpId="0"/>
      <p:bldP spid="44" grpId="0" animBg="1"/>
      <p:bldP spid="45" grpId="0"/>
      <p:bldP spid="46" grpId="0"/>
      <p:bldP spid="47" grpId="0" animBg="1"/>
      <p:bldP spid="48" grpId="0"/>
      <p:bldP spid="28" grpId="0"/>
      <p:bldP spid="2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矩形 23"/>
          <p:cNvSpPr/>
          <p:nvPr/>
        </p:nvSpPr>
        <p:spPr>
          <a:xfrm>
            <a:off x="2257748" y="1427335"/>
            <a:ext cx="2334393" cy="430879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r"/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</a:t>
            </a:r>
            <a:r>
              <a:rPr lang="zh-CN" altLang="en-US" sz="2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1" name="组合 60"/>
          <p:cNvGrpSpPr/>
          <p:nvPr/>
        </p:nvGrpSpPr>
        <p:grpSpPr>
          <a:xfrm>
            <a:off x="8254667" y="5129337"/>
            <a:ext cx="897133" cy="1036345"/>
            <a:chOff x="8254667" y="4988657"/>
            <a:chExt cx="897133" cy="1036345"/>
          </a:xfrm>
        </p:grpSpPr>
        <p:sp>
          <p:nvSpPr>
            <p:cNvPr id="2" name="梯形 2"/>
            <p:cNvSpPr/>
            <p:nvPr/>
          </p:nvSpPr>
          <p:spPr>
            <a:xfrm rot="9515397">
              <a:off x="8254667" y="4988657"/>
              <a:ext cx="533538" cy="369618"/>
            </a:xfrm>
            <a:custGeom>
              <a:avLst/>
              <a:gdLst/>
              <a:ahLst/>
              <a:cxnLst/>
              <a:rect l="l" t="t" r="r" b="b"/>
              <a:pathLst>
                <a:path w="1673569" h="1159396">
                  <a:moveTo>
                    <a:pt x="238714" y="0"/>
                  </a:moveTo>
                  <a:lnTo>
                    <a:pt x="1358427" y="0"/>
                  </a:lnTo>
                  <a:cubicBezTo>
                    <a:pt x="1298580" y="183626"/>
                    <a:pt x="1302125" y="424075"/>
                    <a:pt x="1379974" y="668159"/>
                  </a:cubicBezTo>
                  <a:cubicBezTo>
                    <a:pt x="1444682" y="871041"/>
                    <a:pt x="1549792" y="1042153"/>
                    <a:pt x="1673569" y="1159396"/>
                  </a:cubicBezTo>
                  <a:lnTo>
                    <a:pt x="0" y="1159396"/>
                  </a:lnTo>
                  <a:cubicBezTo>
                    <a:pt x="121244" y="1027568"/>
                    <a:pt x="217761" y="835364"/>
                    <a:pt x="264199" y="611606"/>
                  </a:cubicBezTo>
                  <a:cubicBezTo>
                    <a:pt x="310990" y="386150"/>
                    <a:pt x="298390" y="169853"/>
                    <a:pt x="238714" y="0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53" name="组合 52"/>
            <p:cNvGrpSpPr/>
            <p:nvPr/>
          </p:nvGrpSpPr>
          <p:grpSpPr>
            <a:xfrm>
              <a:off x="8316058" y="5189260"/>
              <a:ext cx="835742" cy="835742"/>
              <a:chOff x="8316058" y="5189260"/>
              <a:chExt cx="835742" cy="835742"/>
            </a:xfrm>
          </p:grpSpPr>
          <p:sp>
            <p:nvSpPr>
              <p:cNvPr id="11" name="椭圆 10"/>
              <p:cNvSpPr/>
              <p:nvPr/>
            </p:nvSpPr>
            <p:spPr>
              <a:xfrm>
                <a:off x="8316058" y="5189260"/>
                <a:ext cx="835742" cy="835742"/>
              </a:xfrm>
              <a:prstGeom prst="ellipse">
                <a:avLst/>
              </a:prstGeom>
              <a:gradFill rotWithShape="1">
                <a:gsLst>
                  <a:gs pos="63000">
                    <a:srgbClr val="ECECEC"/>
                  </a:gs>
                  <a:gs pos="100000">
                    <a:srgbClr val="F7F7F7"/>
                  </a:gs>
                  <a:gs pos="9000">
                    <a:srgbClr val="BEBEBE"/>
                  </a:gs>
                </a:gsLst>
                <a:lin ang="7800000" scaled="0"/>
              </a:gradFill>
              <a:ln w="31750">
                <a:gradFill>
                  <a:gsLst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7800000" scaled="0"/>
                </a:gradFill>
              </a:ln>
              <a:effectLst>
                <a:outerShdw blurRad="203200" dist="127000" dir="7200000" sx="102000" sy="102000" algn="ctr" rotWithShape="0">
                  <a:schemeClr val="tx1">
                    <a:lumMod val="90000"/>
                    <a:lumOff val="10000"/>
                    <a:alpha val="40000"/>
                  </a:schemeClr>
                </a:outerShdw>
              </a:effectLst>
            </p:spPr>
            <p:txBody>
              <a:bodyPr wrap="none" anchor="ctr"/>
              <a:lstStyle/>
              <a:p>
                <a:pPr latinLnBrk="1"/>
                <a:endParaRPr kumimoji="1" lang="en-US" sz="2400">
                  <a:solidFill>
                    <a:srgbClr val="000000"/>
                  </a:solidFill>
                  <a:latin typeface="Gulim" panose="020B0600000101010101" charset="-127"/>
                  <a:ea typeface="Gulim" panose="020B0600000101010101" charset="-127"/>
                </a:endParaRPr>
              </a:p>
            </p:txBody>
          </p:sp>
          <p:sp>
            <p:nvSpPr>
              <p:cNvPr id="34" name="Freeform 12"/>
              <p:cNvSpPr>
                <a:spLocks noEditPoints="1"/>
              </p:cNvSpPr>
              <p:nvPr/>
            </p:nvSpPr>
            <p:spPr bwMode="auto">
              <a:xfrm>
                <a:off x="8587969" y="5400817"/>
                <a:ext cx="291921" cy="412629"/>
              </a:xfrm>
              <a:custGeom>
                <a:avLst/>
                <a:gdLst>
                  <a:gd name="T0" fmla="*/ 76164973 w 408"/>
                  <a:gd name="T1" fmla="*/ 197332205 h 578"/>
                  <a:gd name="T2" fmla="*/ 68823691 w 408"/>
                  <a:gd name="T3" fmla="*/ 193661209 h 578"/>
                  <a:gd name="T4" fmla="*/ 67905862 w 408"/>
                  <a:gd name="T5" fmla="*/ 185400621 h 578"/>
                  <a:gd name="T6" fmla="*/ 69741521 w 408"/>
                  <a:gd name="T7" fmla="*/ 165208408 h 578"/>
                  <a:gd name="T8" fmla="*/ 75247144 w 408"/>
                  <a:gd name="T9" fmla="*/ 149605151 h 578"/>
                  <a:gd name="T10" fmla="*/ 94517521 w 408"/>
                  <a:gd name="T11" fmla="*/ 125741984 h 578"/>
                  <a:gd name="T12" fmla="*/ 122964819 w 408"/>
                  <a:gd name="T13" fmla="*/ 101878817 h 578"/>
                  <a:gd name="T14" fmla="*/ 133976742 w 408"/>
                  <a:gd name="T15" fmla="*/ 89029315 h 578"/>
                  <a:gd name="T16" fmla="*/ 137647383 w 408"/>
                  <a:gd name="T17" fmla="*/ 74343955 h 578"/>
                  <a:gd name="T18" fmla="*/ 134893894 w 408"/>
                  <a:gd name="T19" fmla="*/ 60576535 h 578"/>
                  <a:gd name="T20" fmla="*/ 126635460 w 408"/>
                  <a:gd name="T21" fmla="*/ 48644951 h 578"/>
                  <a:gd name="T22" fmla="*/ 103694462 w 408"/>
                  <a:gd name="T23" fmla="*/ 39466435 h 578"/>
                  <a:gd name="T24" fmla="*/ 85341237 w 408"/>
                  <a:gd name="T25" fmla="*/ 39466435 h 578"/>
                  <a:gd name="T26" fmla="*/ 62400239 w 408"/>
                  <a:gd name="T27" fmla="*/ 49562870 h 578"/>
                  <a:gd name="T28" fmla="*/ 51388316 w 408"/>
                  <a:gd name="T29" fmla="*/ 63329612 h 578"/>
                  <a:gd name="T30" fmla="*/ 5505624 w 408"/>
                  <a:gd name="T31" fmla="*/ 78014951 h 578"/>
                  <a:gd name="T32" fmla="*/ 917830 w 408"/>
                  <a:gd name="T33" fmla="*/ 75261873 h 578"/>
                  <a:gd name="T34" fmla="*/ 0 w 408"/>
                  <a:gd name="T35" fmla="*/ 69754363 h 578"/>
                  <a:gd name="T36" fmla="*/ 10094096 w 408"/>
                  <a:gd name="T37" fmla="*/ 44055349 h 578"/>
                  <a:gd name="T38" fmla="*/ 25693820 w 408"/>
                  <a:gd name="T39" fmla="*/ 22945937 h 578"/>
                  <a:gd name="T40" fmla="*/ 39458554 w 408"/>
                  <a:gd name="T41" fmla="*/ 12849507 h 578"/>
                  <a:gd name="T42" fmla="*/ 63317391 w 408"/>
                  <a:gd name="T43" fmla="*/ 3670997 h 578"/>
                  <a:gd name="T44" fmla="*/ 92682540 w 408"/>
                  <a:gd name="T45" fmla="*/ 0 h 578"/>
                  <a:gd name="T46" fmla="*/ 112870726 w 408"/>
                  <a:gd name="T47" fmla="*/ 1835837 h 578"/>
                  <a:gd name="T48" fmla="*/ 139482364 w 408"/>
                  <a:gd name="T49" fmla="*/ 9178509 h 578"/>
                  <a:gd name="T50" fmla="*/ 161506210 w 408"/>
                  <a:gd name="T51" fmla="*/ 22945937 h 578"/>
                  <a:gd name="T52" fmla="*/ 172517455 w 408"/>
                  <a:gd name="T53" fmla="*/ 34877520 h 578"/>
                  <a:gd name="T54" fmla="*/ 183529420 w 408"/>
                  <a:gd name="T55" fmla="*/ 54151784 h 578"/>
                  <a:gd name="T56" fmla="*/ 187200061 w 408"/>
                  <a:gd name="T57" fmla="*/ 75261873 h 578"/>
                  <a:gd name="T58" fmla="*/ 184447250 w 408"/>
                  <a:gd name="T59" fmla="*/ 91782392 h 578"/>
                  <a:gd name="T60" fmla="*/ 178023798 w 408"/>
                  <a:gd name="T61" fmla="*/ 107385649 h 578"/>
                  <a:gd name="T62" fmla="*/ 151412117 w 408"/>
                  <a:gd name="T63" fmla="*/ 135838408 h 578"/>
                  <a:gd name="T64" fmla="*/ 124799801 w 408"/>
                  <a:gd name="T65" fmla="*/ 159701575 h 578"/>
                  <a:gd name="T66" fmla="*/ 117459196 w 408"/>
                  <a:gd name="T67" fmla="*/ 168880081 h 578"/>
                  <a:gd name="T68" fmla="*/ 113788555 w 408"/>
                  <a:gd name="T69" fmla="*/ 188154376 h 578"/>
                  <a:gd name="T70" fmla="*/ 76164973 w 408"/>
                  <a:gd name="T71" fmla="*/ 265251388 h 578"/>
                  <a:gd name="T72" fmla="*/ 70658673 w 408"/>
                  <a:gd name="T73" fmla="*/ 263415551 h 578"/>
                  <a:gd name="T74" fmla="*/ 68823691 w 408"/>
                  <a:gd name="T75" fmla="*/ 222113290 h 578"/>
                  <a:gd name="T76" fmla="*/ 70658673 w 408"/>
                  <a:gd name="T77" fmla="*/ 217524376 h 578"/>
                  <a:gd name="T78" fmla="*/ 111035067 w 408"/>
                  <a:gd name="T79" fmla="*/ 214771299 h 578"/>
                  <a:gd name="T80" fmla="*/ 116541367 w 408"/>
                  <a:gd name="T81" fmla="*/ 217524376 h 578"/>
                  <a:gd name="T82" fmla="*/ 118376349 w 408"/>
                  <a:gd name="T83" fmla="*/ 257908719 h 578"/>
                  <a:gd name="T84" fmla="*/ 116541367 w 408"/>
                  <a:gd name="T85" fmla="*/ 263415551 h 578"/>
                  <a:gd name="T86" fmla="*/ 76164973 w 408"/>
                  <a:gd name="T87" fmla="*/ 265251388 h 578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408"/>
                  <a:gd name="T133" fmla="*/ 0 h 578"/>
                  <a:gd name="T134" fmla="*/ 408 w 408"/>
                  <a:gd name="T135" fmla="*/ 578 h 578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408" h="578">
                    <a:moveTo>
                      <a:pt x="248" y="430"/>
                    </a:moveTo>
                    <a:lnTo>
                      <a:pt x="166" y="430"/>
                    </a:lnTo>
                    <a:lnTo>
                      <a:pt x="158" y="430"/>
                    </a:lnTo>
                    <a:lnTo>
                      <a:pt x="154" y="426"/>
                    </a:lnTo>
                    <a:lnTo>
                      <a:pt x="150" y="422"/>
                    </a:lnTo>
                    <a:lnTo>
                      <a:pt x="148" y="414"/>
                    </a:lnTo>
                    <a:lnTo>
                      <a:pt x="148" y="404"/>
                    </a:lnTo>
                    <a:lnTo>
                      <a:pt x="150" y="382"/>
                    </a:lnTo>
                    <a:lnTo>
                      <a:pt x="152" y="360"/>
                    </a:lnTo>
                    <a:lnTo>
                      <a:pt x="158" y="342"/>
                    </a:lnTo>
                    <a:lnTo>
                      <a:pt x="164" y="326"/>
                    </a:lnTo>
                    <a:lnTo>
                      <a:pt x="174" y="308"/>
                    </a:lnTo>
                    <a:lnTo>
                      <a:pt x="188" y="292"/>
                    </a:lnTo>
                    <a:lnTo>
                      <a:pt x="206" y="274"/>
                    </a:lnTo>
                    <a:lnTo>
                      <a:pt x="228" y="254"/>
                    </a:lnTo>
                    <a:lnTo>
                      <a:pt x="268" y="222"/>
                    </a:lnTo>
                    <a:lnTo>
                      <a:pt x="286" y="204"/>
                    </a:lnTo>
                    <a:lnTo>
                      <a:pt x="292" y="194"/>
                    </a:lnTo>
                    <a:lnTo>
                      <a:pt x="296" y="184"/>
                    </a:lnTo>
                    <a:lnTo>
                      <a:pt x="300" y="172"/>
                    </a:lnTo>
                    <a:lnTo>
                      <a:pt x="300" y="162"/>
                    </a:lnTo>
                    <a:lnTo>
                      <a:pt x="298" y="146"/>
                    </a:lnTo>
                    <a:lnTo>
                      <a:pt x="294" y="132"/>
                    </a:lnTo>
                    <a:lnTo>
                      <a:pt x="286" y="118"/>
                    </a:lnTo>
                    <a:lnTo>
                      <a:pt x="276" y="106"/>
                    </a:lnTo>
                    <a:lnTo>
                      <a:pt x="262" y="96"/>
                    </a:lnTo>
                    <a:lnTo>
                      <a:pt x="244" y="90"/>
                    </a:lnTo>
                    <a:lnTo>
                      <a:pt x="226" y="86"/>
                    </a:lnTo>
                    <a:lnTo>
                      <a:pt x="206" y="84"/>
                    </a:lnTo>
                    <a:lnTo>
                      <a:pt x="186" y="86"/>
                    </a:lnTo>
                    <a:lnTo>
                      <a:pt x="168" y="90"/>
                    </a:lnTo>
                    <a:lnTo>
                      <a:pt x="152" y="98"/>
                    </a:lnTo>
                    <a:lnTo>
                      <a:pt x="136" y="108"/>
                    </a:lnTo>
                    <a:lnTo>
                      <a:pt x="124" y="122"/>
                    </a:lnTo>
                    <a:lnTo>
                      <a:pt x="112" y="138"/>
                    </a:lnTo>
                    <a:lnTo>
                      <a:pt x="104" y="158"/>
                    </a:lnTo>
                    <a:lnTo>
                      <a:pt x="98" y="180"/>
                    </a:lnTo>
                    <a:lnTo>
                      <a:pt x="12" y="170"/>
                    </a:lnTo>
                    <a:lnTo>
                      <a:pt x="6" y="168"/>
                    </a:lnTo>
                    <a:lnTo>
                      <a:pt x="2" y="164"/>
                    </a:lnTo>
                    <a:lnTo>
                      <a:pt x="0" y="158"/>
                    </a:lnTo>
                    <a:lnTo>
                      <a:pt x="0" y="152"/>
                    </a:lnTo>
                    <a:lnTo>
                      <a:pt x="4" y="140"/>
                    </a:lnTo>
                    <a:lnTo>
                      <a:pt x="14" y="112"/>
                    </a:lnTo>
                    <a:lnTo>
                      <a:pt x="22" y="96"/>
                    </a:lnTo>
                    <a:lnTo>
                      <a:pt x="32" y="78"/>
                    </a:lnTo>
                    <a:lnTo>
                      <a:pt x="44" y="62"/>
                    </a:lnTo>
                    <a:lnTo>
                      <a:pt x="56" y="50"/>
                    </a:lnTo>
                    <a:lnTo>
                      <a:pt x="70" y="38"/>
                    </a:lnTo>
                    <a:lnTo>
                      <a:pt x="86" y="28"/>
                    </a:lnTo>
                    <a:lnTo>
                      <a:pt x="102" y="20"/>
                    </a:lnTo>
                    <a:lnTo>
                      <a:pt x="120" y="12"/>
                    </a:lnTo>
                    <a:lnTo>
                      <a:pt x="138" y="8"/>
                    </a:lnTo>
                    <a:lnTo>
                      <a:pt x="158" y="4"/>
                    </a:lnTo>
                    <a:lnTo>
                      <a:pt x="180" y="2"/>
                    </a:lnTo>
                    <a:lnTo>
                      <a:pt x="202" y="0"/>
                    </a:lnTo>
                    <a:lnTo>
                      <a:pt x="224" y="2"/>
                    </a:lnTo>
                    <a:lnTo>
                      <a:pt x="246" y="4"/>
                    </a:lnTo>
                    <a:lnTo>
                      <a:pt x="266" y="8"/>
                    </a:lnTo>
                    <a:lnTo>
                      <a:pt x="286" y="12"/>
                    </a:lnTo>
                    <a:lnTo>
                      <a:pt x="304" y="20"/>
                    </a:lnTo>
                    <a:lnTo>
                      <a:pt x="322" y="28"/>
                    </a:lnTo>
                    <a:lnTo>
                      <a:pt x="338" y="38"/>
                    </a:lnTo>
                    <a:lnTo>
                      <a:pt x="352" y="50"/>
                    </a:lnTo>
                    <a:lnTo>
                      <a:pt x="364" y="62"/>
                    </a:lnTo>
                    <a:lnTo>
                      <a:pt x="376" y="76"/>
                    </a:lnTo>
                    <a:lnTo>
                      <a:pt x="386" y="88"/>
                    </a:lnTo>
                    <a:lnTo>
                      <a:pt x="394" y="104"/>
                    </a:lnTo>
                    <a:lnTo>
                      <a:pt x="400" y="118"/>
                    </a:lnTo>
                    <a:lnTo>
                      <a:pt x="404" y="132"/>
                    </a:lnTo>
                    <a:lnTo>
                      <a:pt x="406" y="148"/>
                    </a:lnTo>
                    <a:lnTo>
                      <a:pt x="408" y="164"/>
                    </a:lnTo>
                    <a:lnTo>
                      <a:pt x="406" y="182"/>
                    </a:lnTo>
                    <a:lnTo>
                      <a:pt x="402" y="200"/>
                    </a:lnTo>
                    <a:lnTo>
                      <a:pt x="396" y="216"/>
                    </a:lnTo>
                    <a:lnTo>
                      <a:pt x="388" y="234"/>
                    </a:lnTo>
                    <a:lnTo>
                      <a:pt x="374" y="250"/>
                    </a:lnTo>
                    <a:lnTo>
                      <a:pt x="354" y="272"/>
                    </a:lnTo>
                    <a:lnTo>
                      <a:pt x="330" y="296"/>
                    </a:lnTo>
                    <a:lnTo>
                      <a:pt x="300" y="322"/>
                    </a:lnTo>
                    <a:lnTo>
                      <a:pt x="272" y="348"/>
                    </a:lnTo>
                    <a:lnTo>
                      <a:pt x="262" y="358"/>
                    </a:lnTo>
                    <a:lnTo>
                      <a:pt x="256" y="368"/>
                    </a:lnTo>
                    <a:lnTo>
                      <a:pt x="252" y="378"/>
                    </a:lnTo>
                    <a:lnTo>
                      <a:pt x="250" y="392"/>
                    </a:lnTo>
                    <a:lnTo>
                      <a:pt x="248" y="410"/>
                    </a:lnTo>
                    <a:lnTo>
                      <a:pt x="248" y="430"/>
                    </a:lnTo>
                    <a:close/>
                    <a:moveTo>
                      <a:pt x="166" y="578"/>
                    </a:moveTo>
                    <a:lnTo>
                      <a:pt x="166" y="578"/>
                    </a:lnTo>
                    <a:lnTo>
                      <a:pt x="158" y="578"/>
                    </a:lnTo>
                    <a:lnTo>
                      <a:pt x="154" y="574"/>
                    </a:lnTo>
                    <a:lnTo>
                      <a:pt x="150" y="568"/>
                    </a:lnTo>
                    <a:lnTo>
                      <a:pt x="150" y="562"/>
                    </a:lnTo>
                    <a:lnTo>
                      <a:pt x="150" y="484"/>
                    </a:lnTo>
                    <a:lnTo>
                      <a:pt x="150" y="478"/>
                    </a:lnTo>
                    <a:lnTo>
                      <a:pt x="154" y="474"/>
                    </a:lnTo>
                    <a:lnTo>
                      <a:pt x="158" y="470"/>
                    </a:lnTo>
                    <a:lnTo>
                      <a:pt x="166" y="468"/>
                    </a:lnTo>
                    <a:lnTo>
                      <a:pt x="242" y="468"/>
                    </a:lnTo>
                    <a:lnTo>
                      <a:pt x="250" y="470"/>
                    </a:lnTo>
                    <a:lnTo>
                      <a:pt x="254" y="474"/>
                    </a:lnTo>
                    <a:lnTo>
                      <a:pt x="258" y="478"/>
                    </a:lnTo>
                    <a:lnTo>
                      <a:pt x="258" y="484"/>
                    </a:lnTo>
                    <a:lnTo>
                      <a:pt x="258" y="562"/>
                    </a:lnTo>
                    <a:lnTo>
                      <a:pt x="258" y="568"/>
                    </a:lnTo>
                    <a:lnTo>
                      <a:pt x="254" y="574"/>
                    </a:lnTo>
                    <a:lnTo>
                      <a:pt x="250" y="578"/>
                    </a:lnTo>
                    <a:lnTo>
                      <a:pt x="242" y="578"/>
                    </a:lnTo>
                    <a:lnTo>
                      <a:pt x="166" y="578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 w="9525">
                <a:noFill/>
                <a:round/>
              </a:ln>
            </p:spPr>
            <p:txBody>
              <a:bodyPr/>
              <a:lstStyle/>
              <a:p>
                <a:pPr>
                  <a:defRPr/>
                </a:pPr>
                <a:endParaRPr lang="en-US" sz="2400" kern="0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58" name="组合 57"/>
          <p:cNvGrpSpPr/>
          <p:nvPr/>
        </p:nvGrpSpPr>
        <p:grpSpPr>
          <a:xfrm>
            <a:off x="4891798" y="1396043"/>
            <a:ext cx="1744178" cy="1717591"/>
            <a:chOff x="4891798" y="1255363"/>
            <a:chExt cx="1744178" cy="1717591"/>
          </a:xfrm>
        </p:grpSpPr>
        <p:sp>
          <p:nvSpPr>
            <p:cNvPr id="5" name="梯形 2"/>
            <p:cNvSpPr/>
            <p:nvPr/>
          </p:nvSpPr>
          <p:spPr>
            <a:xfrm rot="18285329">
              <a:off x="5930724" y="2267702"/>
              <a:ext cx="833253" cy="577251"/>
            </a:xfrm>
            <a:custGeom>
              <a:avLst/>
              <a:gdLst/>
              <a:ahLst/>
              <a:cxnLst/>
              <a:rect l="l" t="t" r="r" b="b"/>
              <a:pathLst>
                <a:path w="1673569" h="1159396">
                  <a:moveTo>
                    <a:pt x="238714" y="0"/>
                  </a:moveTo>
                  <a:lnTo>
                    <a:pt x="1358427" y="0"/>
                  </a:lnTo>
                  <a:cubicBezTo>
                    <a:pt x="1298580" y="183626"/>
                    <a:pt x="1302125" y="424075"/>
                    <a:pt x="1379974" y="668159"/>
                  </a:cubicBezTo>
                  <a:cubicBezTo>
                    <a:pt x="1444682" y="871041"/>
                    <a:pt x="1549792" y="1042153"/>
                    <a:pt x="1673569" y="1159396"/>
                  </a:cubicBezTo>
                  <a:lnTo>
                    <a:pt x="0" y="1159396"/>
                  </a:lnTo>
                  <a:cubicBezTo>
                    <a:pt x="121244" y="1027568"/>
                    <a:pt x="217761" y="835364"/>
                    <a:pt x="264199" y="611606"/>
                  </a:cubicBezTo>
                  <a:cubicBezTo>
                    <a:pt x="310990" y="386150"/>
                    <a:pt x="298390" y="169853"/>
                    <a:pt x="238714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75000"/>
                  </a:schemeClr>
                </a:gs>
                <a:gs pos="50000">
                  <a:schemeClr val="accent1"/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5400000" scaled="1"/>
              <a:tileRect/>
            </a:gra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56" name="组合 55"/>
            <p:cNvGrpSpPr/>
            <p:nvPr/>
          </p:nvGrpSpPr>
          <p:grpSpPr>
            <a:xfrm>
              <a:off x="4891798" y="1255363"/>
              <a:ext cx="1442519" cy="1442519"/>
              <a:chOff x="4891798" y="1255363"/>
              <a:chExt cx="1442519" cy="1442519"/>
            </a:xfrm>
          </p:grpSpPr>
          <p:sp>
            <p:nvSpPr>
              <p:cNvPr id="8" name="椭圆 7"/>
              <p:cNvSpPr/>
              <p:nvPr/>
            </p:nvSpPr>
            <p:spPr>
              <a:xfrm>
                <a:off x="4891798" y="1255363"/>
                <a:ext cx="1442519" cy="1442519"/>
              </a:xfrm>
              <a:prstGeom prst="ellipse">
                <a:avLst/>
              </a:prstGeom>
              <a:gradFill rotWithShape="1">
                <a:gsLst>
                  <a:gs pos="63000">
                    <a:srgbClr val="ECECEC"/>
                  </a:gs>
                  <a:gs pos="100000">
                    <a:srgbClr val="F7F7F7"/>
                  </a:gs>
                  <a:gs pos="9000">
                    <a:srgbClr val="BEBEBE"/>
                  </a:gs>
                </a:gsLst>
                <a:lin ang="7800000" scaled="0"/>
              </a:gradFill>
              <a:ln w="31750">
                <a:gradFill>
                  <a:gsLst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7800000" scaled="0"/>
                </a:gradFill>
              </a:ln>
              <a:effectLst>
                <a:outerShdw blurRad="203200" dist="127000" dir="7200000" sx="102000" sy="102000" algn="ctr" rotWithShape="0">
                  <a:schemeClr val="tx1">
                    <a:lumMod val="90000"/>
                    <a:lumOff val="10000"/>
                    <a:alpha val="40000"/>
                  </a:schemeClr>
                </a:outerShdw>
              </a:effectLst>
            </p:spPr>
            <p:txBody>
              <a:bodyPr wrap="none" anchor="ctr"/>
              <a:lstStyle/>
              <a:p>
                <a:pPr latinLnBrk="1"/>
                <a:endParaRPr kumimoji="1" lang="en-US" sz="2400">
                  <a:solidFill>
                    <a:srgbClr val="000000"/>
                  </a:solidFill>
                  <a:latin typeface="Gulim" panose="020B0600000101010101" charset="-127"/>
                  <a:ea typeface="Gulim" panose="020B0600000101010101" charset="-127"/>
                </a:endParaRPr>
              </a:p>
            </p:txBody>
          </p:sp>
          <p:grpSp>
            <p:nvGrpSpPr>
              <p:cNvPr id="37" name="组合 36"/>
              <p:cNvGrpSpPr/>
              <p:nvPr/>
            </p:nvGrpSpPr>
            <p:grpSpPr>
              <a:xfrm>
                <a:off x="5196591" y="1611010"/>
                <a:ext cx="834830" cy="764071"/>
                <a:chOff x="2158354" y="2417495"/>
                <a:chExt cx="550987" cy="504288"/>
              </a:xfrm>
              <a:solidFill>
                <a:schemeClr val="accent1"/>
              </a:solidFill>
            </p:grpSpPr>
            <p:sp>
              <p:nvSpPr>
                <p:cNvPr id="38" name="Freeform 26"/>
                <p:cNvSpPr>
                  <a:spLocks noEditPoints="1"/>
                </p:cNvSpPr>
                <p:nvPr/>
              </p:nvSpPr>
              <p:spPr bwMode="auto">
                <a:xfrm>
                  <a:off x="2158354" y="2417495"/>
                  <a:ext cx="357759" cy="359114"/>
                </a:xfrm>
                <a:custGeom>
                  <a:avLst/>
                  <a:gdLst/>
                  <a:ahLst/>
                  <a:cxnLst>
                    <a:cxn ang="0">
                      <a:pos x="51" y="27"/>
                    </a:cxn>
                    <a:cxn ang="0">
                      <a:pos x="46" y="23"/>
                    </a:cxn>
                    <a:cxn ang="0">
                      <a:pos x="52" y="20"/>
                    </a:cxn>
                    <a:cxn ang="0">
                      <a:pos x="49" y="13"/>
                    </a:cxn>
                    <a:cxn ang="0">
                      <a:pos x="47" y="12"/>
                    </a:cxn>
                    <a:cxn ang="0">
                      <a:pos x="40" y="13"/>
                    </a:cxn>
                    <a:cxn ang="0">
                      <a:pos x="43" y="7"/>
                    </a:cxn>
                    <a:cxn ang="0">
                      <a:pos x="37" y="2"/>
                    </a:cxn>
                    <a:cxn ang="0">
                      <a:pos x="32" y="7"/>
                    </a:cxn>
                    <a:cxn ang="0">
                      <a:pos x="29" y="1"/>
                    </a:cxn>
                    <a:cxn ang="0">
                      <a:pos x="27" y="0"/>
                    </a:cxn>
                    <a:cxn ang="0">
                      <a:pos x="19" y="2"/>
                    </a:cxn>
                    <a:cxn ang="0">
                      <a:pos x="18" y="9"/>
                    </a:cxn>
                    <a:cxn ang="0">
                      <a:pos x="12" y="4"/>
                    </a:cxn>
                    <a:cxn ang="0">
                      <a:pos x="6" y="10"/>
                    </a:cxn>
                    <a:cxn ang="0">
                      <a:pos x="10" y="15"/>
                    </a:cxn>
                    <a:cxn ang="0">
                      <a:pos x="3" y="16"/>
                    </a:cxn>
                    <a:cxn ang="0">
                      <a:pos x="2" y="17"/>
                    </a:cxn>
                    <a:cxn ang="0">
                      <a:pos x="0" y="25"/>
                    </a:cxn>
                    <a:cxn ang="0">
                      <a:pos x="7" y="27"/>
                    </a:cxn>
                    <a:cxn ang="0">
                      <a:pos x="2" y="31"/>
                    </a:cxn>
                    <a:cxn ang="0">
                      <a:pos x="4" y="39"/>
                    </a:cxn>
                    <a:cxn ang="0">
                      <a:pos x="6" y="40"/>
                    </a:cxn>
                    <a:cxn ang="0">
                      <a:pos x="12" y="40"/>
                    </a:cxn>
                    <a:cxn ang="0">
                      <a:pos x="10" y="47"/>
                    </a:cxn>
                    <a:cxn ang="0">
                      <a:pos x="17" y="50"/>
                    </a:cxn>
                    <a:cxn ang="0">
                      <a:pos x="21" y="45"/>
                    </a:cxn>
                    <a:cxn ang="0">
                      <a:pos x="23" y="51"/>
                    </a:cxn>
                    <a:cxn ang="0">
                      <a:pos x="24" y="52"/>
                    </a:cxn>
                    <a:cxn ang="0">
                      <a:pos x="32" y="52"/>
                    </a:cxn>
                    <a:cxn ang="0">
                      <a:pos x="33" y="50"/>
                    </a:cxn>
                    <a:cxn ang="0">
                      <a:pos x="35" y="44"/>
                    </a:cxn>
                    <a:cxn ang="0">
                      <a:pos x="40" y="48"/>
                    </a:cxn>
                    <a:cxn ang="0">
                      <a:pos x="46" y="43"/>
                    </a:cxn>
                    <a:cxn ang="0">
                      <a:pos x="46" y="41"/>
                    </a:cxn>
                    <a:cxn ang="0">
                      <a:pos x="43" y="35"/>
                    </a:cxn>
                    <a:cxn ang="0">
                      <a:pos x="50" y="36"/>
                    </a:cxn>
                    <a:cxn ang="0">
                      <a:pos x="52" y="29"/>
                    </a:cxn>
                    <a:cxn ang="0">
                      <a:pos x="33" y="28"/>
                    </a:cxn>
                    <a:cxn ang="0">
                      <a:pos x="19" y="25"/>
                    </a:cxn>
                    <a:cxn ang="0">
                      <a:pos x="33" y="28"/>
                    </a:cxn>
                  </a:cxnLst>
                  <a:rect l="0" t="0" r="r" b="b"/>
                  <a:pathLst>
                    <a:path w="52" h="52">
                      <a:moveTo>
                        <a:pt x="52" y="27"/>
                      </a:moveTo>
                      <a:cubicBezTo>
                        <a:pt x="52" y="27"/>
                        <a:pt x="52" y="27"/>
                        <a:pt x="51" y="27"/>
                      </a:cubicBezTo>
                      <a:cubicBezTo>
                        <a:pt x="46" y="26"/>
                        <a:pt x="46" y="26"/>
                        <a:pt x="46" y="26"/>
                      </a:cubicBezTo>
                      <a:cubicBezTo>
                        <a:pt x="46" y="23"/>
                        <a:pt x="46" y="23"/>
                        <a:pt x="46" y="23"/>
                      </a:cubicBezTo>
                      <a:cubicBezTo>
                        <a:pt x="51" y="21"/>
                        <a:pt x="51" y="21"/>
                        <a:pt x="51" y="21"/>
                      </a:cubicBezTo>
                      <a:cubicBezTo>
                        <a:pt x="51" y="21"/>
                        <a:pt x="51" y="21"/>
                        <a:pt x="52" y="20"/>
                      </a:cubicBezTo>
                      <a:cubicBezTo>
                        <a:pt x="52" y="20"/>
                        <a:pt x="52" y="20"/>
                        <a:pt x="51" y="19"/>
                      </a:cubicBezTo>
                      <a:cubicBezTo>
                        <a:pt x="49" y="13"/>
                        <a:pt x="49" y="13"/>
                        <a:pt x="49" y="13"/>
                      </a:cubicBezTo>
                      <a:cubicBezTo>
                        <a:pt x="49" y="12"/>
                        <a:pt x="48" y="12"/>
                        <a:pt x="48" y="12"/>
                      </a:cubicBezTo>
                      <a:cubicBezTo>
                        <a:pt x="48" y="12"/>
                        <a:pt x="47" y="12"/>
                        <a:pt x="47" y="12"/>
                      </a:cubicBezTo>
                      <a:cubicBezTo>
                        <a:pt x="42" y="14"/>
                        <a:pt x="42" y="14"/>
                        <a:pt x="42" y="14"/>
                      </a:cubicBezTo>
                      <a:cubicBezTo>
                        <a:pt x="40" y="13"/>
                        <a:pt x="40" y="13"/>
                        <a:pt x="40" y="13"/>
                      </a:cubicBezTo>
                      <a:cubicBezTo>
                        <a:pt x="43" y="8"/>
                        <a:pt x="43" y="8"/>
                        <a:pt x="43" y="8"/>
                      </a:cubicBezTo>
                      <a:cubicBezTo>
                        <a:pt x="43" y="7"/>
                        <a:pt x="43" y="7"/>
                        <a:pt x="43" y="7"/>
                      </a:cubicBezTo>
                      <a:cubicBezTo>
                        <a:pt x="43" y="6"/>
                        <a:pt x="43" y="6"/>
                        <a:pt x="43" y="6"/>
                      </a:cubicBezTo>
                      <a:cubicBezTo>
                        <a:pt x="37" y="2"/>
                        <a:pt x="37" y="2"/>
                        <a:pt x="37" y="2"/>
                      </a:cubicBezTo>
                      <a:cubicBezTo>
                        <a:pt x="36" y="2"/>
                        <a:pt x="35" y="2"/>
                        <a:pt x="35" y="3"/>
                      </a:cubicBezTo>
                      <a:cubicBezTo>
                        <a:pt x="32" y="7"/>
                        <a:pt x="32" y="7"/>
                        <a:pt x="32" y="7"/>
                      </a:cubicBezTo>
                      <a:cubicBezTo>
                        <a:pt x="30" y="7"/>
                        <a:pt x="30" y="7"/>
                        <a:pt x="30" y="7"/>
                      </a:cubicBezTo>
                      <a:cubicBezTo>
                        <a:pt x="29" y="1"/>
                        <a:pt x="29" y="1"/>
                        <a:pt x="29" y="1"/>
                      </a:cubicBezTo>
                      <a:cubicBezTo>
                        <a:pt x="29" y="1"/>
                        <a:pt x="29" y="1"/>
                        <a:pt x="29" y="0"/>
                      </a:cubicBezTo>
                      <a:cubicBezTo>
                        <a:pt x="28" y="0"/>
                        <a:pt x="28" y="0"/>
                        <a:pt x="27" y="0"/>
                      </a:cubicBezTo>
                      <a:cubicBezTo>
                        <a:pt x="20" y="1"/>
                        <a:pt x="20" y="1"/>
                        <a:pt x="20" y="1"/>
                      </a:cubicBezTo>
                      <a:cubicBezTo>
                        <a:pt x="20" y="1"/>
                        <a:pt x="19" y="1"/>
                        <a:pt x="19" y="2"/>
                      </a:cubicBezTo>
                      <a:cubicBezTo>
                        <a:pt x="20" y="8"/>
                        <a:pt x="20" y="8"/>
                        <a:pt x="20" y="8"/>
                      </a:cubicBezTo>
                      <a:cubicBezTo>
                        <a:pt x="18" y="9"/>
                        <a:pt x="18" y="9"/>
                        <a:pt x="18" y="9"/>
                      </a:cubicBezTo>
                      <a:cubicBezTo>
                        <a:pt x="14" y="4"/>
                        <a:pt x="14" y="4"/>
                        <a:pt x="14" y="4"/>
                      </a:cubicBezTo>
                      <a:cubicBezTo>
                        <a:pt x="13" y="4"/>
                        <a:pt x="12" y="4"/>
                        <a:pt x="12" y="4"/>
                      </a:cubicBezTo>
                      <a:cubicBezTo>
                        <a:pt x="7" y="9"/>
                        <a:pt x="7" y="9"/>
                        <a:pt x="7" y="9"/>
                      </a:cubicBezTo>
                      <a:cubicBezTo>
                        <a:pt x="6" y="9"/>
                        <a:pt x="6" y="9"/>
                        <a:pt x="6" y="10"/>
                      </a:cubicBezTo>
                      <a:cubicBezTo>
                        <a:pt x="6" y="10"/>
                        <a:pt x="6" y="11"/>
                        <a:pt x="6" y="11"/>
                      </a:cubicBezTo>
                      <a:cubicBezTo>
                        <a:pt x="10" y="15"/>
                        <a:pt x="10" y="15"/>
                        <a:pt x="10" y="15"/>
                      </a:cubicBezTo>
                      <a:cubicBezTo>
                        <a:pt x="9" y="17"/>
                        <a:pt x="9" y="17"/>
                        <a:pt x="9" y="17"/>
                      </a:cubicBezTo>
                      <a:cubicBezTo>
                        <a:pt x="3" y="16"/>
                        <a:pt x="3" y="16"/>
                        <a:pt x="3" y="16"/>
                      </a:cubicBezTo>
                      <a:cubicBezTo>
                        <a:pt x="3" y="16"/>
                        <a:pt x="3" y="16"/>
                        <a:pt x="2" y="16"/>
                      </a:cubicBezTo>
                      <a:cubicBezTo>
                        <a:pt x="2" y="16"/>
                        <a:pt x="2" y="16"/>
                        <a:pt x="2" y="17"/>
                      </a:cubicBezTo>
                      <a:cubicBezTo>
                        <a:pt x="0" y="24"/>
                        <a:pt x="0" y="24"/>
                        <a:pt x="0" y="24"/>
                      </a:cubicBezTo>
                      <a:cubicBezTo>
                        <a:pt x="0" y="24"/>
                        <a:pt x="0" y="24"/>
                        <a:pt x="0" y="25"/>
                      </a:cubicBezTo>
                      <a:cubicBezTo>
                        <a:pt x="1" y="25"/>
                        <a:pt x="1" y="25"/>
                        <a:pt x="1" y="25"/>
                      </a:cubicBezTo>
                      <a:cubicBezTo>
                        <a:pt x="7" y="27"/>
                        <a:pt x="7" y="27"/>
                        <a:pt x="7" y="27"/>
                      </a:cubicBezTo>
                      <a:cubicBezTo>
                        <a:pt x="7" y="29"/>
                        <a:pt x="7" y="29"/>
                        <a:pt x="7" y="29"/>
                      </a:cubicBezTo>
                      <a:cubicBezTo>
                        <a:pt x="2" y="31"/>
                        <a:pt x="2" y="31"/>
                        <a:pt x="2" y="31"/>
                      </a:cubicBezTo>
                      <a:cubicBezTo>
                        <a:pt x="1" y="31"/>
                        <a:pt x="1" y="32"/>
                        <a:pt x="1" y="33"/>
                      </a:cubicBezTo>
                      <a:cubicBezTo>
                        <a:pt x="4" y="39"/>
                        <a:pt x="4" y="39"/>
                        <a:pt x="4" y="39"/>
                      </a:cubicBezTo>
                      <a:cubicBezTo>
                        <a:pt x="4" y="40"/>
                        <a:pt x="4" y="40"/>
                        <a:pt x="5" y="40"/>
                      </a:cubicBezTo>
                      <a:cubicBezTo>
                        <a:pt x="5" y="40"/>
                        <a:pt x="5" y="40"/>
                        <a:pt x="6" y="40"/>
                      </a:cubicBezTo>
                      <a:cubicBezTo>
                        <a:pt x="11" y="38"/>
                        <a:pt x="11" y="38"/>
                        <a:pt x="11" y="38"/>
                      </a:cubicBezTo>
                      <a:cubicBezTo>
                        <a:pt x="12" y="40"/>
                        <a:pt x="12" y="40"/>
                        <a:pt x="12" y="40"/>
                      </a:cubicBezTo>
                      <a:cubicBezTo>
                        <a:pt x="9" y="45"/>
                        <a:pt x="9" y="45"/>
                        <a:pt x="9" y="45"/>
                      </a:cubicBezTo>
                      <a:cubicBezTo>
                        <a:pt x="9" y="45"/>
                        <a:pt x="9" y="46"/>
                        <a:pt x="10" y="47"/>
                      </a:cubicBezTo>
                      <a:cubicBezTo>
                        <a:pt x="16" y="50"/>
                        <a:pt x="16" y="50"/>
                        <a:pt x="16" y="50"/>
                      </a:cubicBezTo>
                      <a:cubicBezTo>
                        <a:pt x="16" y="50"/>
                        <a:pt x="17" y="50"/>
                        <a:pt x="17" y="50"/>
                      </a:cubicBezTo>
                      <a:cubicBezTo>
                        <a:pt x="17" y="50"/>
                        <a:pt x="18" y="50"/>
                        <a:pt x="18" y="50"/>
                      </a:cubicBezTo>
                      <a:cubicBezTo>
                        <a:pt x="21" y="45"/>
                        <a:pt x="21" y="45"/>
                        <a:pt x="21" y="45"/>
                      </a:cubicBezTo>
                      <a:cubicBezTo>
                        <a:pt x="23" y="45"/>
                        <a:pt x="23" y="45"/>
                        <a:pt x="23" y="45"/>
                      </a:cubicBezTo>
                      <a:cubicBezTo>
                        <a:pt x="23" y="51"/>
                        <a:pt x="23" y="51"/>
                        <a:pt x="23" y="51"/>
                      </a:cubicBezTo>
                      <a:cubicBezTo>
                        <a:pt x="23" y="51"/>
                        <a:pt x="24" y="52"/>
                        <a:pt x="24" y="52"/>
                      </a:cubicBezTo>
                      <a:cubicBezTo>
                        <a:pt x="24" y="52"/>
                        <a:pt x="24" y="52"/>
                        <a:pt x="24" y="52"/>
                      </a:cubicBezTo>
                      <a:cubicBezTo>
                        <a:pt x="25" y="52"/>
                        <a:pt x="25" y="52"/>
                        <a:pt x="25" y="52"/>
                      </a:cubicBezTo>
                      <a:cubicBezTo>
                        <a:pt x="32" y="52"/>
                        <a:pt x="32" y="52"/>
                        <a:pt x="32" y="52"/>
                      </a:cubicBezTo>
                      <a:cubicBezTo>
                        <a:pt x="32" y="52"/>
                        <a:pt x="33" y="51"/>
                        <a:pt x="33" y="51"/>
                      </a:cubicBezTo>
                      <a:cubicBezTo>
                        <a:pt x="33" y="51"/>
                        <a:pt x="33" y="50"/>
                        <a:pt x="33" y="50"/>
                      </a:cubicBezTo>
                      <a:cubicBezTo>
                        <a:pt x="33" y="44"/>
                        <a:pt x="33" y="44"/>
                        <a:pt x="33" y="44"/>
                      </a:cubicBezTo>
                      <a:cubicBezTo>
                        <a:pt x="35" y="44"/>
                        <a:pt x="35" y="44"/>
                        <a:pt x="35" y="44"/>
                      </a:cubicBezTo>
                      <a:cubicBezTo>
                        <a:pt x="39" y="48"/>
                        <a:pt x="39" y="48"/>
                        <a:pt x="39" y="48"/>
                      </a:cubicBezTo>
                      <a:cubicBezTo>
                        <a:pt x="39" y="48"/>
                        <a:pt x="39" y="48"/>
                        <a:pt x="40" y="48"/>
                      </a:cubicBezTo>
                      <a:cubicBezTo>
                        <a:pt x="40" y="48"/>
                        <a:pt x="40" y="48"/>
                        <a:pt x="41" y="48"/>
                      </a:cubicBezTo>
                      <a:cubicBezTo>
                        <a:pt x="46" y="43"/>
                        <a:pt x="46" y="43"/>
                        <a:pt x="46" y="43"/>
                      </a:cubicBezTo>
                      <a:cubicBezTo>
                        <a:pt x="46" y="43"/>
                        <a:pt x="46" y="43"/>
                        <a:pt x="46" y="42"/>
                      </a:cubicBezTo>
                      <a:cubicBezTo>
                        <a:pt x="46" y="42"/>
                        <a:pt x="46" y="42"/>
                        <a:pt x="46" y="41"/>
                      </a:cubicBezTo>
                      <a:cubicBezTo>
                        <a:pt x="42" y="37"/>
                        <a:pt x="42" y="37"/>
                        <a:pt x="42" y="37"/>
                      </a:cubicBezTo>
                      <a:cubicBezTo>
                        <a:pt x="43" y="35"/>
                        <a:pt x="43" y="35"/>
                        <a:pt x="43" y="35"/>
                      </a:cubicBezTo>
                      <a:cubicBezTo>
                        <a:pt x="49" y="36"/>
                        <a:pt x="49" y="36"/>
                        <a:pt x="49" y="36"/>
                      </a:cubicBezTo>
                      <a:cubicBezTo>
                        <a:pt x="49" y="37"/>
                        <a:pt x="50" y="36"/>
                        <a:pt x="50" y="36"/>
                      </a:cubicBezTo>
                      <a:cubicBezTo>
                        <a:pt x="50" y="36"/>
                        <a:pt x="51" y="36"/>
                        <a:pt x="51" y="35"/>
                      </a:cubicBezTo>
                      <a:cubicBezTo>
                        <a:pt x="52" y="29"/>
                        <a:pt x="52" y="29"/>
                        <a:pt x="52" y="29"/>
                      </a:cubicBezTo>
                      <a:cubicBezTo>
                        <a:pt x="52" y="28"/>
                        <a:pt x="52" y="28"/>
                        <a:pt x="52" y="27"/>
                      </a:cubicBezTo>
                      <a:close/>
                      <a:moveTo>
                        <a:pt x="33" y="28"/>
                      </a:moveTo>
                      <a:cubicBezTo>
                        <a:pt x="32" y="31"/>
                        <a:pt x="28" y="34"/>
                        <a:pt x="25" y="33"/>
                      </a:cubicBezTo>
                      <a:cubicBezTo>
                        <a:pt x="21" y="32"/>
                        <a:pt x="18" y="28"/>
                        <a:pt x="19" y="25"/>
                      </a:cubicBezTo>
                      <a:cubicBezTo>
                        <a:pt x="20" y="21"/>
                        <a:pt x="24" y="18"/>
                        <a:pt x="28" y="19"/>
                      </a:cubicBezTo>
                      <a:cubicBezTo>
                        <a:pt x="32" y="20"/>
                        <a:pt x="34" y="24"/>
                        <a:pt x="33" y="28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da-DK" sz="2400" kern="0" dirty="0">
                    <a:solidFill>
                      <a:sysClr val="windowText" lastClr="0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9" name="Freeform 27"/>
                <p:cNvSpPr>
                  <a:spLocks noEditPoints="1"/>
                </p:cNvSpPr>
                <p:nvPr/>
              </p:nvSpPr>
              <p:spPr bwMode="auto">
                <a:xfrm>
                  <a:off x="2454892" y="2665819"/>
                  <a:ext cx="254449" cy="255964"/>
                </a:xfrm>
                <a:custGeom>
                  <a:avLst/>
                  <a:gdLst/>
                  <a:ahLst/>
                  <a:cxnLst>
                    <a:cxn ang="0">
                      <a:pos x="33" y="29"/>
                    </a:cxn>
                    <a:cxn ang="0">
                      <a:pos x="31" y="24"/>
                    </a:cxn>
                    <a:cxn ang="0">
                      <a:pos x="36" y="25"/>
                    </a:cxn>
                    <a:cxn ang="0">
                      <a:pos x="37" y="20"/>
                    </a:cxn>
                    <a:cxn ang="0">
                      <a:pos x="36" y="18"/>
                    </a:cxn>
                    <a:cxn ang="0">
                      <a:pos x="32" y="16"/>
                    </a:cxn>
                    <a:cxn ang="0">
                      <a:pos x="37" y="14"/>
                    </a:cxn>
                    <a:cxn ang="0">
                      <a:pos x="35" y="9"/>
                    </a:cxn>
                    <a:cxn ang="0">
                      <a:pos x="30" y="10"/>
                    </a:cxn>
                    <a:cxn ang="0">
                      <a:pos x="31" y="5"/>
                    </a:cxn>
                    <a:cxn ang="0">
                      <a:pos x="30" y="4"/>
                    </a:cxn>
                    <a:cxn ang="0">
                      <a:pos x="24" y="2"/>
                    </a:cxn>
                    <a:cxn ang="0">
                      <a:pos x="21" y="5"/>
                    </a:cxn>
                    <a:cxn ang="0">
                      <a:pos x="19" y="0"/>
                    </a:cxn>
                    <a:cxn ang="0">
                      <a:pos x="14" y="1"/>
                    </a:cxn>
                    <a:cxn ang="0">
                      <a:pos x="14" y="5"/>
                    </a:cxn>
                    <a:cxn ang="0">
                      <a:pos x="10" y="3"/>
                    </a:cxn>
                    <a:cxn ang="0">
                      <a:pos x="8" y="3"/>
                    </a:cxn>
                    <a:cxn ang="0">
                      <a:pos x="4" y="7"/>
                    </a:cxn>
                    <a:cxn ang="0">
                      <a:pos x="7" y="11"/>
                    </a:cxn>
                    <a:cxn ang="0">
                      <a:pos x="3" y="11"/>
                    </a:cxn>
                    <a:cxn ang="0">
                      <a:pos x="0" y="17"/>
                    </a:cxn>
                    <a:cxn ang="0">
                      <a:pos x="1" y="18"/>
                    </a:cxn>
                    <a:cxn ang="0">
                      <a:pos x="5" y="20"/>
                    </a:cxn>
                    <a:cxn ang="0">
                      <a:pos x="1" y="23"/>
                    </a:cxn>
                    <a:cxn ang="0">
                      <a:pos x="4" y="28"/>
                    </a:cxn>
                    <a:cxn ang="0">
                      <a:pos x="8" y="27"/>
                    </a:cxn>
                    <a:cxn ang="0">
                      <a:pos x="7" y="31"/>
                    </a:cxn>
                    <a:cxn ang="0">
                      <a:pos x="7" y="33"/>
                    </a:cxn>
                    <a:cxn ang="0">
                      <a:pos x="12" y="35"/>
                    </a:cxn>
                    <a:cxn ang="0">
                      <a:pos x="13" y="35"/>
                    </a:cxn>
                    <a:cxn ang="0">
                      <a:pos x="17" y="32"/>
                    </a:cxn>
                    <a:cxn ang="0">
                      <a:pos x="17" y="37"/>
                    </a:cxn>
                    <a:cxn ang="0">
                      <a:pos x="23" y="36"/>
                    </a:cxn>
                    <a:cxn ang="0">
                      <a:pos x="24" y="35"/>
                    </a:cxn>
                    <a:cxn ang="0">
                      <a:pos x="25" y="31"/>
                    </a:cxn>
                    <a:cxn ang="0">
                      <a:pos x="28" y="34"/>
                    </a:cxn>
                    <a:cxn ang="0">
                      <a:pos x="33" y="30"/>
                    </a:cxn>
                    <a:cxn ang="0">
                      <a:pos x="22" y="22"/>
                    </a:cxn>
                    <a:cxn ang="0">
                      <a:pos x="15" y="15"/>
                    </a:cxn>
                    <a:cxn ang="0">
                      <a:pos x="22" y="22"/>
                    </a:cxn>
                  </a:cxnLst>
                  <a:rect l="0" t="0" r="r" b="b"/>
                  <a:pathLst>
                    <a:path w="37" h="37">
                      <a:moveTo>
                        <a:pt x="33" y="29"/>
                      </a:moveTo>
                      <a:cubicBezTo>
                        <a:pt x="33" y="29"/>
                        <a:pt x="33" y="29"/>
                        <a:pt x="33" y="29"/>
                      </a:cubicBezTo>
                      <a:cubicBezTo>
                        <a:pt x="30" y="26"/>
                        <a:pt x="30" y="26"/>
                        <a:pt x="30" y="26"/>
                      </a:cubicBezTo>
                      <a:cubicBezTo>
                        <a:pt x="31" y="24"/>
                        <a:pt x="31" y="24"/>
                        <a:pt x="31" y="24"/>
                      </a:cubicBezTo>
                      <a:cubicBezTo>
                        <a:pt x="35" y="25"/>
                        <a:pt x="35" y="25"/>
                        <a:pt x="35" y="25"/>
                      </a:cubicBezTo>
                      <a:cubicBezTo>
                        <a:pt x="35" y="25"/>
                        <a:pt x="36" y="25"/>
                        <a:pt x="36" y="25"/>
                      </a:cubicBezTo>
                      <a:cubicBezTo>
                        <a:pt x="36" y="25"/>
                        <a:pt x="36" y="25"/>
                        <a:pt x="36" y="24"/>
                      </a:cubicBezTo>
                      <a:cubicBezTo>
                        <a:pt x="37" y="20"/>
                        <a:pt x="37" y="20"/>
                        <a:pt x="37" y="20"/>
                      </a:cubicBezTo>
                      <a:cubicBezTo>
                        <a:pt x="37" y="19"/>
                        <a:pt x="37" y="19"/>
                        <a:pt x="37" y="19"/>
                      </a:cubicBezTo>
                      <a:cubicBezTo>
                        <a:pt x="37" y="19"/>
                        <a:pt x="37" y="18"/>
                        <a:pt x="36" y="18"/>
                      </a:cubicBezTo>
                      <a:cubicBezTo>
                        <a:pt x="33" y="18"/>
                        <a:pt x="33" y="18"/>
                        <a:pt x="33" y="18"/>
                      </a:cubicBezTo>
                      <a:cubicBezTo>
                        <a:pt x="32" y="16"/>
                        <a:pt x="32" y="16"/>
                        <a:pt x="32" y="16"/>
                      </a:cubicBezTo>
                      <a:cubicBezTo>
                        <a:pt x="36" y="14"/>
                        <a:pt x="36" y="14"/>
                        <a:pt x="36" y="14"/>
                      </a:cubicBezTo>
                      <a:cubicBezTo>
                        <a:pt x="36" y="14"/>
                        <a:pt x="37" y="14"/>
                        <a:pt x="37" y="14"/>
                      </a:cubicBezTo>
                      <a:cubicBezTo>
                        <a:pt x="37" y="14"/>
                        <a:pt x="37" y="13"/>
                        <a:pt x="37" y="13"/>
                      </a:cubicBezTo>
                      <a:cubicBezTo>
                        <a:pt x="35" y="9"/>
                        <a:pt x="35" y="9"/>
                        <a:pt x="35" y="9"/>
                      </a:cubicBezTo>
                      <a:cubicBezTo>
                        <a:pt x="34" y="8"/>
                        <a:pt x="34" y="8"/>
                        <a:pt x="33" y="8"/>
                      </a:cubicBezTo>
                      <a:cubicBezTo>
                        <a:pt x="30" y="10"/>
                        <a:pt x="30" y="10"/>
                        <a:pt x="30" y="10"/>
                      </a:cubicBezTo>
                      <a:cubicBezTo>
                        <a:pt x="29" y="8"/>
                        <a:pt x="29" y="8"/>
                        <a:pt x="29" y="8"/>
                      </a:cubicBezTo>
                      <a:cubicBezTo>
                        <a:pt x="31" y="5"/>
                        <a:pt x="31" y="5"/>
                        <a:pt x="31" y="5"/>
                      </a:cubicBezTo>
                      <a:cubicBezTo>
                        <a:pt x="31" y="5"/>
                        <a:pt x="31" y="4"/>
                        <a:pt x="31" y="4"/>
                      </a:cubicBezTo>
                      <a:cubicBezTo>
                        <a:pt x="31" y="4"/>
                        <a:pt x="30" y="4"/>
                        <a:pt x="30" y="4"/>
                      </a:cubicBezTo>
                      <a:cubicBezTo>
                        <a:pt x="26" y="1"/>
                        <a:pt x="26" y="1"/>
                        <a:pt x="26" y="1"/>
                      </a:cubicBezTo>
                      <a:cubicBezTo>
                        <a:pt x="25" y="1"/>
                        <a:pt x="25" y="1"/>
                        <a:pt x="24" y="2"/>
                      </a:cubicBezTo>
                      <a:cubicBezTo>
                        <a:pt x="22" y="5"/>
                        <a:pt x="22" y="5"/>
                        <a:pt x="22" y="5"/>
                      </a:cubicBezTo>
                      <a:cubicBezTo>
                        <a:pt x="21" y="5"/>
                        <a:pt x="21" y="5"/>
                        <a:pt x="21" y="5"/>
                      </a:cubicBezTo>
                      <a:cubicBezTo>
                        <a:pt x="21" y="1"/>
                        <a:pt x="21" y="1"/>
                        <a:pt x="21" y="1"/>
                      </a:cubicBezTo>
                      <a:cubicBezTo>
                        <a:pt x="20" y="0"/>
                        <a:pt x="20" y="0"/>
                        <a:pt x="19" y="0"/>
                      </a:cubicBezTo>
                      <a:cubicBezTo>
                        <a:pt x="14" y="0"/>
                        <a:pt x="14" y="0"/>
                        <a:pt x="14" y="0"/>
                      </a:cubicBezTo>
                      <a:cubicBezTo>
                        <a:pt x="14" y="0"/>
                        <a:pt x="14" y="0"/>
                        <a:pt x="14" y="1"/>
                      </a:cubicBezTo>
                      <a:cubicBezTo>
                        <a:pt x="14" y="1"/>
                        <a:pt x="14" y="1"/>
                        <a:pt x="14" y="1"/>
                      </a:cubicBezTo>
                      <a:cubicBezTo>
                        <a:pt x="14" y="5"/>
                        <a:pt x="14" y="5"/>
                        <a:pt x="14" y="5"/>
                      </a:cubicBezTo>
                      <a:cubicBezTo>
                        <a:pt x="13" y="6"/>
                        <a:pt x="13" y="6"/>
                        <a:pt x="13" y="6"/>
                      </a:cubicBezTo>
                      <a:cubicBezTo>
                        <a:pt x="10" y="3"/>
                        <a:pt x="10" y="3"/>
                        <a:pt x="10" y="3"/>
                      </a:cubicBezTo>
                      <a:cubicBezTo>
                        <a:pt x="10" y="3"/>
                        <a:pt x="9" y="3"/>
                        <a:pt x="9" y="3"/>
                      </a:cubicBezTo>
                      <a:cubicBezTo>
                        <a:pt x="9" y="3"/>
                        <a:pt x="9" y="3"/>
                        <a:pt x="8" y="3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6"/>
                        <a:pt x="4" y="7"/>
                        <a:pt x="4" y="7"/>
                      </a:cubicBezTo>
                      <a:cubicBezTo>
                        <a:pt x="4" y="7"/>
                        <a:pt x="4" y="8"/>
                        <a:pt x="5" y="8"/>
                      </a:cubicBezTo>
                      <a:cubicBezTo>
                        <a:pt x="7" y="11"/>
                        <a:pt x="7" y="11"/>
                        <a:pt x="7" y="11"/>
                      </a:cubicBezTo>
                      <a:cubicBezTo>
                        <a:pt x="7" y="12"/>
                        <a:pt x="7" y="12"/>
                        <a:pt x="7" y="12"/>
                      </a:cubicBezTo>
                      <a:cubicBezTo>
                        <a:pt x="3" y="11"/>
                        <a:pt x="3" y="11"/>
                        <a:pt x="3" y="11"/>
                      </a:cubicBezTo>
                      <a:cubicBezTo>
                        <a:pt x="2" y="11"/>
                        <a:pt x="2" y="11"/>
                        <a:pt x="1" y="12"/>
                      </a:cubicBezTo>
                      <a:cubicBezTo>
                        <a:pt x="0" y="17"/>
                        <a:pt x="0" y="17"/>
                        <a:pt x="0" y="17"/>
                      </a:cubicBezTo>
                      <a:cubicBezTo>
                        <a:pt x="0" y="17"/>
                        <a:pt x="0" y="17"/>
                        <a:pt x="1" y="18"/>
                      </a:cubicBezTo>
                      <a:cubicBezTo>
                        <a:pt x="1" y="18"/>
                        <a:pt x="1" y="18"/>
                        <a:pt x="1" y="18"/>
                      </a:cubicBezTo>
                      <a:cubicBezTo>
                        <a:pt x="5" y="19"/>
                        <a:pt x="5" y="19"/>
                        <a:pt x="5" y="19"/>
                      </a:cubicBezTo>
                      <a:cubicBezTo>
                        <a:pt x="5" y="20"/>
                        <a:pt x="5" y="20"/>
                        <a:pt x="5" y="20"/>
                      </a:cubicBezTo>
                      <a:cubicBezTo>
                        <a:pt x="2" y="22"/>
                        <a:pt x="2" y="22"/>
                        <a:pt x="2" y="22"/>
                      </a:cubicBezTo>
                      <a:cubicBezTo>
                        <a:pt x="1" y="22"/>
                        <a:pt x="1" y="23"/>
                        <a:pt x="1" y="23"/>
                      </a:cubicBezTo>
                      <a:cubicBezTo>
                        <a:pt x="3" y="28"/>
                        <a:pt x="3" y="28"/>
                        <a:pt x="3" y="28"/>
                      </a:cubicBezTo>
                      <a:cubicBezTo>
                        <a:pt x="3" y="28"/>
                        <a:pt x="3" y="28"/>
                        <a:pt x="4" y="28"/>
                      </a:cubicBezTo>
                      <a:cubicBezTo>
                        <a:pt x="4" y="29"/>
                        <a:pt x="4" y="29"/>
                        <a:pt x="4" y="28"/>
                      </a:cubicBezTo>
                      <a:cubicBezTo>
                        <a:pt x="8" y="27"/>
                        <a:pt x="8" y="27"/>
                        <a:pt x="8" y="27"/>
                      </a:cubicBezTo>
                      <a:cubicBezTo>
                        <a:pt x="9" y="28"/>
                        <a:pt x="9" y="28"/>
                        <a:pt x="9" y="28"/>
                      </a:cubicBezTo>
                      <a:cubicBezTo>
                        <a:pt x="7" y="31"/>
                        <a:pt x="7" y="31"/>
                        <a:pt x="7" y="31"/>
                      </a:cubicBezTo>
                      <a:cubicBezTo>
                        <a:pt x="7" y="32"/>
                        <a:pt x="7" y="32"/>
                        <a:pt x="7" y="32"/>
                      </a:cubicBezTo>
                      <a:cubicBezTo>
                        <a:pt x="7" y="32"/>
                        <a:pt x="7" y="33"/>
                        <a:pt x="7" y="33"/>
                      </a:cubicBezTo>
                      <a:cubicBezTo>
                        <a:pt x="7" y="33"/>
                        <a:pt x="7" y="33"/>
                        <a:pt x="7" y="33"/>
                      </a:cubicBezTo>
                      <a:cubicBezTo>
                        <a:pt x="12" y="35"/>
                        <a:pt x="12" y="35"/>
                        <a:pt x="12" y="35"/>
                      </a:cubicBezTo>
                      <a:cubicBezTo>
                        <a:pt x="12" y="35"/>
                        <a:pt x="12" y="35"/>
                        <a:pt x="13" y="35"/>
                      </a:cubicBezTo>
                      <a:cubicBezTo>
                        <a:pt x="13" y="35"/>
                        <a:pt x="13" y="35"/>
                        <a:pt x="13" y="35"/>
                      </a:cubicBezTo>
                      <a:cubicBezTo>
                        <a:pt x="15" y="31"/>
                        <a:pt x="15" y="31"/>
                        <a:pt x="15" y="31"/>
                      </a:cubicBezTo>
                      <a:cubicBezTo>
                        <a:pt x="17" y="32"/>
                        <a:pt x="17" y="32"/>
                        <a:pt x="17" y="32"/>
                      </a:cubicBezTo>
                      <a:cubicBezTo>
                        <a:pt x="17" y="36"/>
                        <a:pt x="17" y="36"/>
                        <a:pt x="17" y="36"/>
                      </a:cubicBezTo>
                      <a:cubicBezTo>
                        <a:pt x="17" y="36"/>
                        <a:pt x="17" y="36"/>
                        <a:pt x="17" y="37"/>
                      </a:cubicBezTo>
                      <a:cubicBezTo>
                        <a:pt x="18" y="37"/>
                        <a:pt x="18" y="37"/>
                        <a:pt x="18" y="37"/>
                      </a:cubicBezTo>
                      <a:cubicBezTo>
                        <a:pt x="23" y="36"/>
                        <a:pt x="23" y="36"/>
                        <a:pt x="23" y="36"/>
                      </a:cubicBezTo>
                      <a:cubicBezTo>
                        <a:pt x="23" y="36"/>
                        <a:pt x="24" y="36"/>
                        <a:pt x="24" y="36"/>
                      </a:cubicBezTo>
                      <a:cubicBezTo>
                        <a:pt x="24" y="36"/>
                        <a:pt x="24" y="35"/>
                        <a:pt x="24" y="35"/>
                      </a:cubicBezTo>
                      <a:cubicBezTo>
                        <a:pt x="24" y="31"/>
                        <a:pt x="24" y="31"/>
                        <a:pt x="24" y="31"/>
                      </a:cubicBezTo>
                      <a:cubicBezTo>
                        <a:pt x="25" y="31"/>
                        <a:pt x="25" y="31"/>
                        <a:pt x="25" y="31"/>
                      </a:cubicBezTo>
                      <a:cubicBezTo>
                        <a:pt x="28" y="33"/>
                        <a:pt x="28" y="33"/>
                        <a:pt x="28" y="33"/>
                      </a:cubicBezTo>
                      <a:cubicBezTo>
                        <a:pt x="28" y="34"/>
                        <a:pt x="28" y="34"/>
                        <a:pt x="28" y="34"/>
                      </a:cubicBezTo>
                      <a:cubicBezTo>
                        <a:pt x="29" y="34"/>
                        <a:pt x="29" y="34"/>
                        <a:pt x="29" y="34"/>
                      </a:cubicBezTo>
                      <a:cubicBezTo>
                        <a:pt x="33" y="30"/>
                        <a:pt x="33" y="30"/>
                        <a:pt x="33" y="30"/>
                      </a:cubicBezTo>
                      <a:cubicBezTo>
                        <a:pt x="33" y="30"/>
                        <a:pt x="33" y="30"/>
                        <a:pt x="33" y="29"/>
                      </a:cubicBezTo>
                      <a:close/>
                      <a:moveTo>
                        <a:pt x="22" y="22"/>
                      </a:moveTo>
                      <a:cubicBezTo>
                        <a:pt x="20" y="24"/>
                        <a:pt x="17" y="24"/>
                        <a:pt x="15" y="22"/>
                      </a:cubicBezTo>
                      <a:cubicBezTo>
                        <a:pt x="13" y="20"/>
                        <a:pt x="13" y="16"/>
                        <a:pt x="15" y="15"/>
                      </a:cubicBezTo>
                      <a:cubicBezTo>
                        <a:pt x="17" y="13"/>
                        <a:pt x="21" y="13"/>
                        <a:pt x="23" y="15"/>
                      </a:cubicBezTo>
                      <a:cubicBezTo>
                        <a:pt x="24" y="17"/>
                        <a:pt x="24" y="20"/>
                        <a:pt x="22" y="22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da-DK" sz="2400" kern="0" dirty="0">
                    <a:solidFill>
                      <a:sysClr val="windowText" lastClr="0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</p:grpSp>
      <p:grpSp>
        <p:nvGrpSpPr>
          <p:cNvPr id="60" name="组合 59"/>
          <p:cNvGrpSpPr/>
          <p:nvPr/>
        </p:nvGrpSpPr>
        <p:grpSpPr>
          <a:xfrm>
            <a:off x="6326240" y="5145385"/>
            <a:ext cx="1195849" cy="1438300"/>
            <a:chOff x="6326240" y="5004705"/>
            <a:chExt cx="1195849" cy="1438300"/>
          </a:xfrm>
        </p:grpSpPr>
        <p:sp>
          <p:nvSpPr>
            <p:cNvPr id="3" name="梯形 2"/>
            <p:cNvSpPr/>
            <p:nvPr/>
          </p:nvSpPr>
          <p:spPr>
            <a:xfrm rot="12193735">
              <a:off x="6848100" y="5004705"/>
              <a:ext cx="673989" cy="466918"/>
            </a:xfrm>
            <a:custGeom>
              <a:avLst/>
              <a:gdLst/>
              <a:ahLst/>
              <a:cxnLst/>
              <a:rect l="l" t="t" r="r" b="b"/>
              <a:pathLst>
                <a:path w="1673569" h="1159396">
                  <a:moveTo>
                    <a:pt x="238714" y="0"/>
                  </a:moveTo>
                  <a:lnTo>
                    <a:pt x="1358427" y="0"/>
                  </a:lnTo>
                  <a:cubicBezTo>
                    <a:pt x="1298580" y="183626"/>
                    <a:pt x="1302125" y="424075"/>
                    <a:pt x="1379974" y="668159"/>
                  </a:cubicBezTo>
                  <a:cubicBezTo>
                    <a:pt x="1444682" y="871041"/>
                    <a:pt x="1549792" y="1042153"/>
                    <a:pt x="1673569" y="1159396"/>
                  </a:cubicBezTo>
                  <a:lnTo>
                    <a:pt x="0" y="1159396"/>
                  </a:lnTo>
                  <a:cubicBezTo>
                    <a:pt x="121244" y="1027568"/>
                    <a:pt x="217761" y="835364"/>
                    <a:pt x="264199" y="611606"/>
                  </a:cubicBezTo>
                  <a:cubicBezTo>
                    <a:pt x="310990" y="386150"/>
                    <a:pt x="298390" y="169853"/>
                    <a:pt x="238714" y="0"/>
                  </a:cubicBezTo>
                  <a:close/>
                </a:path>
              </a:pathLst>
            </a:cu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54" name="组合 53"/>
            <p:cNvGrpSpPr/>
            <p:nvPr/>
          </p:nvGrpSpPr>
          <p:grpSpPr>
            <a:xfrm>
              <a:off x="6326240" y="5302585"/>
              <a:ext cx="1140420" cy="1140420"/>
              <a:chOff x="6326240" y="5302585"/>
              <a:chExt cx="1140420" cy="1140420"/>
            </a:xfrm>
          </p:grpSpPr>
          <p:sp>
            <p:nvSpPr>
              <p:cNvPr id="10" name="椭圆 9"/>
              <p:cNvSpPr/>
              <p:nvPr/>
            </p:nvSpPr>
            <p:spPr>
              <a:xfrm>
                <a:off x="6326240" y="5302585"/>
                <a:ext cx="1140420" cy="1140420"/>
              </a:xfrm>
              <a:prstGeom prst="ellipse">
                <a:avLst/>
              </a:prstGeom>
              <a:gradFill rotWithShape="1">
                <a:gsLst>
                  <a:gs pos="63000">
                    <a:srgbClr val="ECECEC"/>
                  </a:gs>
                  <a:gs pos="100000">
                    <a:srgbClr val="F7F7F7"/>
                  </a:gs>
                  <a:gs pos="9000">
                    <a:srgbClr val="BEBEBE"/>
                  </a:gs>
                </a:gsLst>
                <a:lin ang="7800000" scaled="0"/>
              </a:gradFill>
              <a:ln w="31750">
                <a:gradFill>
                  <a:gsLst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7800000" scaled="0"/>
                </a:gradFill>
              </a:ln>
              <a:effectLst>
                <a:outerShdw blurRad="203200" dist="127000" dir="7200000" sx="102000" sy="102000" algn="ctr" rotWithShape="0">
                  <a:schemeClr val="tx1">
                    <a:lumMod val="90000"/>
                    <a:lumOff val="10000"/>
                    <a:alpha val="40000"/>
                  </a:schemeClr>
                </a:outerShdw>
              </a:effectLst>
            </p:spPr>
            <p:txBody>
              <a:bodyPr wrap="none" anchor="ctr"/>
              <a:lstStyle/>
              <a:p>
                <a:pPr latinLnBrk="1"/>
                <a:endParaRPr kumimoji="1" lang="en-US" sz="2400">
                  <a:solidFill>
                    <a:srgbClr val="000000"/>
                  </a:solidFill>
                  <a:latin typeface="Gulim" panose="020B0600000101010101" charset="-127"/>
                  <a:ea typeface="Gulim" panose="020B0600000101010101" charset="-127"/>
                </a:endParaRPr>
              </a:p>
            </p:txBody>
          </p:sp>
          <p:sp>
            <p:nvSpPr>
              <p:cNvPr id="42" name="Freeform 41"/>
              <p:cNvSpPr>
                <a:spLocks noChangeAspect="1" noEditPoints="1"/>
              </p:cNvSpPr>
              <p:nvPr/>
            </p:nvSpPr>
            <p:spPr bwMode="auto">
              <a:xfrm>
                <a:off x="6631742" y="5645213"/>
                <a:ext cx="529416" cy="425298"/>
              </a:xfrm>
              <a:custGeom>
                <a:avLst/>
                <a:gdLst>
                  <a:gd name="T0" fmla="*/ 1176335871 w 72"/>
                  <a:gd name="T1" fmla="*/ 232073966 h 58"/>
                  <a:gd name="T2" fmla="*/ 2147483647 w 72"/>
                  <a:gd name="T3" fmla="*/ 232073966 h 58"/>
                  <a:gd name="T4" fmla="*/ 2147483647 w 72"/>
                  <a:gd name="T5" fmla="*/ 510570880 h 58"/>
                  <a:gd name="T6" fmla="*/ 2147483647 w 72"/>
                  <a:gd name="T7" fmla="*/ 510570880 h 58"/>
                  <a:gd name="T8" fmla="*/ 2147483647 w 72"/>
                  <a:gd name="T9" fmla="*/ 185664591 h 58"/>
                  <a:gd name="T10" fmla="*/ 2147483647 w 72"/>
                  <a:gd name="T11" fmla="*/ 0 h 58"/>
                  <a:gd name="T12" fmla="*/ 1129279435 w 72"/>
                  <a:gd name="T13" fmla="*/ 0 h 58"/>
                  <a:gd name="T14" fmla="*/ 941067411 w 72"/>
                  <a:gd name="T15" fmla="*/ 185664591 h 58"/>
                  <a:gd name="T16" fmla="*/ 941067411 w 72"/>
                  <a:gd name="T17" fmla="*/ 510570880 h 58"/>
                  <a:gd name="T18" fmla="*/ 1176335871 w 72"/>
                  <a:gd name="T19" fmla="*/ 510570880 h 58"/>
                  <a:gd name="T20" fmla="*/ 1176335871 w 72"/>
                  <a:gd name="T21" fmla="*/ 232073966 h 58"/>
                  <a:gd name="T22" fmla="*/ 0 w 72"/>
                  <a:gd name="T23" fmla="*/ 881893143 h 58"/>
                  <a:gd name="T24" fmla="*/ 0 w 72"/>
                  <a:gd name="T25" fmla="*/ 2147483647 h 58"/>
                  <a:gd name="T26" fmla="*/ 235268568 w 72"/>
                  <a:gd name="T27" fmla="*/ 2147483647 h 58"/>
                  <a:gd name="T28" fmla="*/ 470530276 w 72"/>
                  <a:gd name="T29" fmla="*/ 2147483647 h 58"/>
                  <a:gd name="T30" fmla="*/ 470530276 w 72"/>
                  <a:gd name="T31" fmla="*/ 649812471 h 58"/>
                  <a:gd name="T32" fmla="*/ 235268568 w 72"/>
                  <a:gd name="T33" fmla="*/ 649812471 h 58"/>
                  <a:gd name="T34" fmla="*/ 0 w 72"/>
                  <a:gd name="T35" fmla="*/ 881893143 h 58"/>
                  <a:gd name="T36" fmla="*/ 658749160 w 72"/>
                  <a:gd name="T37" fmla="*/ 2147483647 h 58"/>
                  <a:gd name="T38" fmla="*/ 2147483647 w 72"/>
                  <a:gd name="T39" fmla="*/ 2147483647 h 58"/>
                  <a:gd name="T40" fmla="*/ 2147483647 w 72"/>
                  <a:gd name="T41" fmla="*/ 649812471 h 58"/>
                  <a:gd name="T42" fmla="*/ 658749160 w 72"/>
                  <a:gd name="T43" fmla="*/ 649812471 h 58"/>
                  <a:gd name="T44" fmla="*/ 658749160 w 72"/>
                  <a:gd name="T45" fmla="*/ 2147483647 h 58"/>
                  <a:gd name="T46" fmla="*/ 2147483647 w 72"/>
                  <a:gd name="T47" fmla="*/ 649812471 h 58"/>
                  <a:gd name="T48" fmla="*/ 2147483647 w 72"/>
                  <a:gd name="T49" fmla="*/ 649812471 h 58"/>
                  <a:gd name="T50" fmla="*/ 2147483647 w 72"/>
                  <a:gd name="T51" fmla="*/ 2147483647 h 58"/>
                  <a:gd name="T52" fmla="*/ 2147483647 w 72"/>
                  <a:gd name="T53" fmla="*/ 2147483647 h 58"/>
                  <a:gd name="T54" fmla="*/ 2147483647 w 72"/>
                  <a:gd name="T55" fmla="*/ 2147483647 h 58"/>
                  <a:gd name="T56" fmla="*/ 2147483647 w 72"/>
                  <a:gd name="T57" fmla="*/ 881893143 h 58"/>
                  <a:gd name="T58" fmla="*/ 2147483647 w 72"/>
                  <a:gd name="T59" fmla="*/ 649812471 h 58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72"/>
                  <a:gd name="T91" fmla="*/ 0 h 58"/>
                  <a:gd name="T92" fmla="*/ 72 w 72"/>
                  <a:gd name="T93" fmla="*/ 58 h 58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72" h="58">
                    <a:moveTo>
                      <a:pt x="25" y="5"/>
                    </a:moveTo>
                    <a:cubicBezTo>
                      <a:pt x="48" y="5"/>
                      <a:pt x="48" y="5"/>
                      <a:pt x="48" y="5"/>
                    </a:cubicBezTo>
                    <a:cubicBezTo>
                      <a:pt x="48" y="11"/>
                      <a:pt x="48" y="11"/>
                      <a:pt x="48" y="11"/>
                    </a:cubicBezTo>
                    <a:cubicBezTo>
                      <a:pt x="53" y="11"/>
                      <a:pt x="53" y="11"/>
                      <a:pt x="53" y="11"/>
                    </a:cubicBezTo>
                    <a:cubicBezTo>
                      <a:pt x="53" y="4"/>
                      <a:pt x="53" y="4"/>
                      <a:pt x="53" y="4"/>
                    </a:cubicBezTo>
                    <a:cubicBezTo>
                      <a:pt x="53" y="2"/>
                      <a:pt x="51" y="0"/>
                      <a:pt x="48" y="0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22" y="0"/>
                      <a:pt x="20" y="2"/>
                      <a:pt x="20" y="4"/>
                    </a:cubicBezTo>
                    <a:cubicBezTo>
                      <a:pt x="20" y="11"/>
                      <a:pt x="20" y="11"/>
                      <a:pt x="20" y="11"/>
                    </a:cubicBezTo>
                    <a:cubicBezTo>
                      <a:pt x="25" y="11"/>
                      <a:pt x="25" y="11"/>
                      <a:pt x="25" y="11"/>
                    </a:cubicBezTo>
                    <a:lnTo>
                      <a:pt x="25" y="5"/>
                    </a:lnTo>
                    <a:close/>
                    <a:moveTo>
                      <a:pt x="0" y="19"/>
                    </a:moveTo>
                    <a:cubicBezTo>
                      <a:pt x="0" y="53"/>
                      <a:pt x="0" y="53"/>
                      <a:pt x="0" y="53"/>
                    </a:cubicBezTo>
                    <a:cubicBezTo>
                      <a:pt x="0" y="56"/>
                      <a:pt x="3" y="58"/>
                      <a:pt x="5" y="58"/>
                    </a:cubicBezTo>
                    <a:cubicBezTo>
                      <a:pt x="10" y="58"/>
                      <a:pt x="10" y="58"/>
                      <a:pt x="10" y="58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5" y="14"/>
                      <a:pt x="5" y="14"/>
                      <a:pt x="5" y="14"/>
                    </a:cubicBezTo>
                    <a:cubicBezTo>
                      <a:pt x="3" y="14"/>
                      <a:pt x="0" y="16"/>
                      <a:pt x="0" y="19"/>
                    </a:cubicBezTo>
                    <a:close/>
                    <a:moveTo>
                      <a:pt x="14" y="58"/>
                    </a:moveTo>
                    <a:cubicBezTo>
                      <a:pt x="59" y="58"/>
                      <a:pt x="59" y="58"/>
                      <a:pt x="59" y="58"/>
                    </a:cubicBezTo>
                    <a:cubicBezTo>
                      <a:pt x="59" y="14"/>
                      <a:pt x="59" y="14"/>
                      <a:pt x="59" y="14"/>
                    </a:cubicBezTo>
                    <a:cubicBezTo>
                      <a:pt x="14" y="14"/>
                      <a:pt x="14" y="14"/>
                      <a:pt x="14" y="14"/>
                    </a:cubicBezTo>
                    <a:lnTo>
                      <a:pt x="14" y="58"/>
                    </a:lnTo>
                    <a:close/>
                    <a:moveTo>
                      <a:pt x="67" y="14"/>
                    </a:moveTo>
                    <a:cubicBezTo>
                      <a:pt x="63" y="14"/>
                      <a:pt x="63" y="14"/>
                      <a:pt x="63" y="14"/>
                    </a:cubicBezTo>
                    <a:cubicBezTo>
                      <a:pt x="63" y="58"/>
                      <a:pt x="63" y="58"/>
                      <a:pt x="63" y="58"/>
                    </a:cubicBezTo>
                    <a:cubicBezTo>
                      <a:pt x="67" y="58"/>
                      <a:pt x="67" y="58"/>
                      <a:pt x="67" y="58"/>
                    </a:cubicBezTo>
                    <a:cubicBezTo>
                      <a:pt x="70" y="58"/>
                      <a:pt x="72" y="56"/>
                      <a:pt x="72" y="53"/>
                    </a:cubicBezTo>
                    <a:cubicBezTo>
                      <a:pt x="72" y="19"/>
                      <a:pt x="72" y="19"/>
                      <a:pt x="72" y="19"/>
                    </a:cubicBezTo>
                    <a:cubicBezTo>
                      <a:pt x="72" y="16"/>
                      <a:pt x="70" y="14"/>
                      <a:pt x="67" y="14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/>
              <a:lstStyle/>
              <a:p>
                <a:pPr>
                  <a:defRPr/>
                </a:pPr>
                <a:endParaRPr lang="en-US" sz="2400" kern="0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59" name="组合 58"/>
          <p:cNvGrpSpPr/>
          <p:nvPr/>
        </p:nvGrpSpPr>
        <p:grpSpPr>
          <a:xfrm>
            <a:off x="3821042" y="3413475"/>
            <a:ext cx="2534761" cy="2042287"/>
            <a:chOff x="3821042" y="3272795"/>
            <a:chExt cx="2534761" cy="2042287"/>
          </a:xfrm>
        </p:grpSpPr>
        <p:sp>
          <p:nvSpPr>
            <p:cNvPr id="4" name="梯形 2"/>
            <p:cNvSpPr/>
            <p:nvPr/>
          </p:nvSpPr>
          <p:spPr>
            <a:xfrm rot="15420804">
              <a:off x="5433859" y="3708272"/>
              <a:ext cx="1089274" cy="754615"/>
            </a:xfrm>
            <a:custGeom>
              <a:avLst/>
              <a:gdLst/>
              <a:ahLst/>
              <a:cxnLst/>
              <a:rect l="l" t="t" r="r" b="b"/>
              <a:pathLst>
                <a:path w="1673569" h="1159396">
                  <a:moveTo>
                    <a:pt x="238714" y="0"/>
                  </a:moveTo>
                  <a:lnTo>
                    <a:pt x="1358427" y="0"/>
                  </a:lnTo>
                  <a:cubicBezTo>
                    <a:pt x="1298580" y="183626"/>
                    <a:pt x="1302125" y="424075"/>
                    <a:pt x="1379974" y="668159"/>
                  </a:cubicBezTo>
                  <a:cubicBezTo>
                    <a:pt x="1444682" y="871041"/>
                    <a:pt x="1549792" y="1042153"/>
                    <a:pt x="1673569" y="1159396"/>
                  </a:cubicBezTo>
                  <a:lnTo>
                    <a:pt x="0" y="1159396"/>
                  </a:lnTo>
                  <a:cubicBezTo>
                    <a:pt x="121244" y="1027568"/>
                    <a:pt x="217761" y="835364"/>
                    <a:pt x="264199" y="611606"/>
                  </a:cubicBezTo>
                  <a:cubicBezTo>
                    <a:pt x="310990" y="386150"/>
                    <a:pt x="298390" y="169853"/>
                    <a:pt x="238714" y="0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55" name="组合 54"/>
            <p:cNvGrpSpPr/>
            <p:nvPr/>
          </p:nvGrpSpPr>
          <p:grpSpPr>
            <a:xfrm>
              <a:off x="3821042" y="3272795"/>
              <a:ext cx="2042287" cy="2042287"/>
              <a:chOff x="3821042" y="3272795"/>
              <a:chExt cx="2042287" cy="2042287"/>
            </a:xfrm>
          </p:grpSpPr>
          <p:sp>
            <p:nvSpPr>
              <p:cNvPr id="9" name="椭圆 8"/>
              <p:cNvSpPr/>
              <p:nvPr/>
            </p:nvSpPr>
            <p:spPr>
              <a:xfrm>
                <a:off x="3821042" y="3272795"/>
                <a:ext cx="2042287" cy="2042287"/>
              </a:xfrm>
              <a:prstGeom prst="ellipse">
                <a:avLst/>
              </a:prstGeom>
              <a:gradFill rotWithShape="1">
                <a:gsLst>
                  <a:gs pos="63000">
                    <a:srgbClr val="ECECEC"/>
                  </a:gs>
                  <a:gs pos="100000">
                    <a:srgbClr val="F7F7F7"/>
                  </a:gs>
                  <a:gs pos="9000">
                    <a:srgbClr val="BEBEBE"/>
                  </a:gs>
                </a:gsLst>
                <a:lin ang="7800000" scaled="0"/>
              </a:gradFill>
              <a:ln w="31750">
                <a:gradFill>
                  <a:gsLst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7800000" scaled="0"/>
                </a:gradFill>
              </a:ln>
              <a:effectLst>
                <a:outerShdw blurRad="203200" dist="127000" dir="7200000" sx="102000" sy="102000" algn="ctr" rotWithShape="0">
                  <a:schemeClr val="tx1">
                    <a:lumMod val="90000"/>
                    <a:lumOff val="10000"/>
                    <a:alpha val="40000"/>
                  </a:schemeClr>
                </a:outerShdw>
              </a:effectLst>
            </p:spPr>
            <p:txBody>
              <a:bodyPr wrap="none" anchor="ctr"/>
              <a:lstStyle/>
              <a:p>
                <a:pPr latinLnBrk="1"/>
                <a:endParaRPr kumimoji="1" lang="en-US" sz="2400">
                  <a:solidFill>
                    <a:srgbClr val="000000"/>
                  </a:solidFill>
                  <a:latin typeface="Gulim" panose="020B0600000101010101" charset="-127"/>
                  <a:ea typeface="Gulim" panose="020B0600000101010101" charset="-127"/>
                </a:endParaRPr>
              </a:p>
            </p:txBody>
          </p:sp>
          <p:sp>
            <p:nvSpPr>
              <p:cNvPr id="45" name="Freeform 173"/>
              <p:cNvSpPr>
                <a:spLocks noChangeAspect="1" noEditPoints="1"/>
              </p:cNvSpPr>
              <p:nvPr/>
            </p:nvSpPr>
            <p:spPr bwMode="auto">
              <a:xfrm>
                <a:off x="4375916" y="3757201"/>
                <a:ext cx="932541" cy="994415"/>
              </a:xfrm>
              <a:custGeom>
                <a:avLst/>
                <a:gdLst>
                  <a:gd name="T0" fmla="*/ 75 w 89"/>
                  <a:gd name="T1" fmla="*/ 22 h 95"/>
                  <a:gd name="T2" fmla="*/ 89 w 89"/>
                  <a:gd name="T3" fmla="*/ 53 h 95"/>
                  <a:gd name="T4" fmla="*/ 78 w 89"/>
                  <a:gd name="T5" fmla="*/ 80 h 95"/>
                  <a:gd name="T6" fmla="*/ 47 w 89"/>
                  <a:gd name="T7" fmla="*/ 53 h 95"/>
                  <a:gd name="T8" fmla="*/ 75 w 89"/>
                  <a:gd name="T9" fmla="*/ 22 h 95"/>
                  <a:gd name="T10" fmla="*/ 76 w 89"/>
                  <a:gd name="T11" fmla="*/ 83 h 95"/>
                  <a:gd name="T12" fmla="*/ 69 w 89"/>
                  <a:gd name="T13" fmla="*/ 88 h 95"/>
                  <a:gd name="T14" fmla="*/ 74 w 89"/>
                  <a:gd name="T15" fmla="*/ 81 h 95"/>
                  <a:gd name="T16" fmla="*/ 76 w 89"/>
                  <a:gd name="T17" fmla="*/ 83 h 95"/>
                  <a:gd name="T18" fmla="*/ 64 w 89"/>
                  <a:gd name="T19" fmla="*/ 92 h 95"/>
                  <a:gd name="T20" fmla="*/ 72 w 89"/>
                  <a:gd name="T21" fmla="*/ 79 h 95"/>
                  <a:gd name="T22" fmla="*/ 70 w 89"/>
                  <a:gd name="T23" fmla="*/ 77 h 95"/>
                  <a:gd name="T24" fmla="*/ 60 w 89"/>
                  <a:gd name="T25" fmla="*/ 94 h 95"/>
                  <a:gd name="T26" fmla="*/ 64 w 89"/>
                  <a:gd name="T27" fmla="*/ 92 h 95"/>
                  <a:gd name="T28" fmla="*/ 58 w 89"/>
                  <a:gd name="T29" fmla="*/ 91 h 95"/>
                  <a:gd name="T30" fmla="*/ 67 w 89"/>
                  <a:gd name="T31" fmla="*/ 75 h 95"/>
                  <a:gd name="T32" fmla="*/ 65 w 89"/>
                  <a:gd name="T33" fmla="*/ 74 h 95"/>
                  <a:gd name="T34" fmla="*/ 57 w 89"/>
                  <a:gd name="T35" fmla="*/ 88 h 95"/>
                  <a:gd name="T36" fmla="*/ 58 w 89"/>
                  <a:gd name="T37" fmla="*/ 91 h 95"/>
                  <a:gd name="T38" fmla="*/ 56 w 89"/>
                  <a:gd name="T39" fmla="*/ 84 h 95"/>
                  <a:gd name="T40" fmla="*/ 63 w 89"/>
                  <a:gd name="T41" fmla="*/ 72 h 95"/>
                  <a:gd name="T42" fmla="*/ 61 w 89"/>
                  <a:gd name="T43" fmla="*/ 70 h 95"/>
                  <a:gd name="T44" fmla="*/ 55 w 89"/>
                  <a:gd name="T45" fmla="*/ 81 h 95"/>
                  <a:gd name="T46" fmla="*/ 56 w 89"/>
                  <a:gd name="T47" fmla="*/ 84 h 95"/>
                  <a:gd name="T48" fmla="*/ 53 w 89"/>
                  <a:gd name="T49" fmla="*/ 78 h 95"/>
                  <a:gd name="T50" fmla="*/ 59 w 89"/>
                  <a:gd name="T51" fmla="*/ 68 h 95"/>
                  <a:gd name="T52" fmla="*/ 57 w 89"/>
                  <a:gd name="T53" fmla="*/ 66 h 95"/>
                  <a:gd name="T54" fmla="*/ 52 w 89"/>
                  <a:gd name="T55" fmla="*/ 75 h 95"/>
                  <a:gd name="T56" fmla="*/ 53 w 89"/>
                  <a:gd name="T57" fmla="*/ 78 h 95"/>
                  <a:gd name="T58" fmla="*/ 51 w 89"/>
                  <a:gd name="T59" fmla="*/ 71 h 95"/>
                  <a:gd name="T60" fmla="*/ 55 w 89"/>
                  <a:gd name="T61" fmla="*/ 64 h 95"/>
                  <a:gd name="T62" fmla="*/ 53 w 89"/>
                  <a:gd name="T63" fmla="*/ 62 h 95"/>
                  <a:gd name="T64" fmla="*/ 50 w 89"/>
                  <a:gd name="T65" fmla="*/ 68 h 95"/>
                  <a:gd name="T66" fmla="*/ 51 w 89"/>
                  <a:gd name="T67" fmla="*/ 71 h 95"/>
                  <a:gd name="T68" fmla="*/ 48 w 89"/>
                  <a:gd name="T69" fmla="*/ 65 h 95"/>
                  <a:gd name="T70" fmla="*/ 51 w 89"/>
                  <a:gd name="T71" fmla="*/ 61 h 95"/>
                  <a:gd name="T72" fmla="*/ 49 w 89"/>
                  <a:gd name="T73" fmla="*/ 59 h 95"/>
                  <a:gd name="T74" fmla="*/ 47 w 89"/>
                  <a:gd name="T75" fmla="*/ 61 h 95"/>
                  <a:gd name="T76" fmla="*/ 48 w 89"/>
                  <a:gd name="T77" fmla="*/ 65 h 95"/>
                  <a:gd name="T78" fmla="*/ 46 w 89"/>
                  <a:gd name="T79" fmla="*/ 58 h 95"/>
                  <a:gd name="T80" fmla="*/ 45 w 89"/>
                  <a:gd name="T81" fmla="*/ 55 h 95"/>
                  <a:gd name="T82" fmla="*/ 47 w 89"/>
                  <a:gd name="T83" fmla="*/ 57 h 95"/>
                  <a:gd name="T84" fmla="*/ 46 w 89"/>
                  <a:gd name="T85" fmla="*/ 58 h 95"/>
                  <a:gd name="T86" fmla="*/ 59 w 89"/>
                  <a:gd name="T87" fmla="*/ 17 h 95"/>
                  <a:gd name="T88" fmla="*/ 41 w 89"/>
                  <a:gd name="T89" fmla="*/ 54 h 95"/>
                  <a:gd name="T90" fmla="*/ 36 w 89"/>
                  <a:gd name="T91" fmla="*/ 13 h 95"/>
                  <a:gd name="T92" fmla="*/ 0 w 89"/>
                  <a:gd name="T93" fmla="*/ 54 h 95"/>
                  <a:gd name="T94" fmla="*/ 41 w 89"/>
                  <a:gd name="T95" fmla="*/ 95 h 95"/>
                  <a:gd name="T96" fmla="*/ 55 w 89"/>
                  <a:gd name="T97" fmla="*/ 93 h 95"/>
                  <a:gd name="T98" fmla="*/ 41 w 89"/>
                  <a:gd name="T99" fmla="*/ 54 h 95"/>
                  <a:gd name="T100" fmla="*/ 68 w 89"/>
                  <a:gd name="T101" fmla="*/ 23 h 95"/>
                  <a:gd name="T102" fmla="*/ 59 w 89"/>
                  <a:gd name="T103" fmla="*/ 17 h 95"/>
                  <a:gd name="T104" fmla="*/ 43 w 89"/>
                  <a:gd name="T105" fmla="*/ 0 h 95"/>
                  <a:gd name="T106" fmla="*/ 38 w 89"/>
                  <a:gd name="T107" fmla="*/ 0 h 95"/>
                  <a:gd name="T108" fmla="*/ 43 w 89"/>
                  <a:gd name="T109" fmla="*/ 41 h 95"/>
                  <a:gd name="T110" fmla="*/ 61 w 89"/>
                  <a:gd name="T111" fmla="*/ 4 h 95"/>
                  <a:gd name="T112" fmla="*/ 43 w 89"/>
                  <a:gd name="T113" fmla="*/ 0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89" h="95">
                    <a:moveTo>
                      <a:pt x="75" y="22"/>
                    </a:moveTo>
                    <a:cubicBezTo>
                      <a:pt x="83" y="29"/>
                      <a:pt x="89" y="40"/>
                      <a:pt x="89" y="53"/>
                    </a:cubicBezTo>
                    <a:cubicBezTo>
                      <a:pt x="89" y="63"/>
                      <a:pt x="85" y="73"/>
                      <a:pt x="78" y="80"/>
                    </a:cubicBezTo>
                    <a:cubicBezTo>
                      <a:pt x="47" y="53"/>
                      <a:pt x="47" y="53"/>
                      <a:pt x="47" y="53"/>
                    </a:cubicBezTo>
                    <a:cubicBezTo>
                      <a:pt x="75" y="22"/>
                      <a:pt x="75" y="22"/>
                      <a:pt x="75" y="22"/>
                    </a:cubicBezTo>
                    <a:close/>
                    <a:moveTo>
                      <a:pt x="76" y="83"/>
                    </a:moveTo>
                    <a:cubicBezTo>
                      <a:pt x="74" y="85"/>
                      <a:pt x="72" y="87"/>
                      <a:pt x="69" y="88"/>
                    </a:cubicBezTo>
                    <a:cubicBezTo>
                      <a:pt x="74" y="81"/>
                      <a:pt x="74" y="81"/>
                      <a:pt x="74" y="81"/>
                    </a:cubicBezTo>
                    <a:cubicBezTo>
                      <a:pt x="76" y="83"/>
                      <a:pt x="76" y="83"/>
                      <a:pt x="76" y="83"/>
                    </a:cubicBezTo>
                    <a:close/>
                    <a:moveTo>
                      <a:pt x="64" y="92"/>
                    </a:moveTo>
                    <a:cubicBezTo>
                      <a:pt x="72" y="79"/>
                      <a:pt x="72" y="79"/>
                      <a:pt x="72" y="79"/>
                    </a:cubicBezTo>
                    <a:cubicBezTo>
                      <a:pt x="70" y="77"/>
                      <a:pt x="70" y="77"/>
                      <a:pt x="70" y="77"/>
                    </a:cubicBezTo>
                    <a:cubicBezTo>
                      <a:pt x="60" y="94"/>
                      <a:pt x="60" y="94"/>
                      <a:pt x="60" y="94"/>
                    </a:cubicBezTo>
                    <a:cubicBezTo>
                      <a:pt x="61" y="93"/>
                      <a:pt x="63" y="92"/>
                      <a:pt x="64" y="92"/>
                    </a:cubicBezTo>
                    <a:close/>
                    <a:moveTo>
                      <a:pt x="58" y="91"/>
                    </a:moveTo>
                    <a:cubicBezTo>
                      <a:pt x="67" y="75"/>
                      <a:pt x="67" y="75"/>
                      <a:pt x="67" y="75"/>
                    </a:cubicBezTo>
                    <a:cubicBezTo>
                      <a:pt x="65" y="74"/>
                      <a:pt x="65" y="74"/>
                      <a:pt x="65" y="74"/>
                    </a:cubicBezTo>
                    <a:cubicBezTo>
                      <a:pt x="57" y="88"/>
                      <a:pt x="57" y="88"/>
                      <a:pt x="57" y="88"/>
                    </a:cubicBezTo>
                    <a:cubicBezTo>
                      <a:pt x="58" y="91"/>
                      <a:pt x="58" y="91"/>
                      <a:pt x="58" y="91"/>
                    </a:cubicBezTo>
                    <a:close/>
                    <a:moveTo>
                      <a:pt x="56" y="84"/>
                    </a:moveTo>
                    <a:cubicBezTo>
                      <a:pt x="63" y="72"/>
                      <a:pt x="63" y="72"/>
                      <a:pt x="63" y="72"/>
                    </a:cubicBezTo>
                    <a:cubicBezTo>
                      <a:pt x="61" y="70"/>
                      <a:pt x="61" y="70"/>
                      <a:pt x="61" y="70"/>
                    </a:cubicBezTo>
                    <a:cubicBezTo>
                      <a:pt x="55" y="81"/>
                      <a:pt x="55" y="81"/>
                      <a:pt x="55" y="81"/>
                    </a:cubicBezTo>
                    <a:cubicBezTo>
                      <a:pt x="56" y="84"/>
                      <a:pt x="56" y="84"/>
                      <a:pt x="56" y="84"/>
                    </a:cubicBezTo>
                    <a:close/>
                    <a:moveTo>
                      <a:pt x="53" y="78"/>
                    </a:moveTo>
                    <a:cubicBezTo>
                      <a:pt x="59" y="68"/>
                      <a:pt x="59" y="68"/>
                      <a:pt x="59" y="68"/>
                    </a:cubicBezTo>
                    <a:cubicBezTo>
                      <a:pt x="57" y="66"/>
                      <a:pt x="57" y="66"/>
                      <a:pt x="57" y="66"/>
                    </a:cubicBezTo>
                    <a:cubicBezTo>
                      <a:pt x="52" y="75"/>
                      <a:pt x="52" y="75"/>
                      <a:pt x="52" y="75"/>
                    </a:cubicBezTo>
                    <a:cubicBezTo>
                      <a:pt x="53" y="78"/>
                      <a:pt x="53" y="78"/>
                      <a:pt x="53" y="78"/>
                    </a:cubicBezTo>
                    <a:close/>
                    <a:moveTo>
                      <a:pt x="51" y="71"/>
                    </a:moveTo>
                    <a:cubicBezTo>
                      <a:pt x="55" y="64"/>
                      <a:pt x="55" y="64"/>
                      <a:pt x="55" y="64"/>
                    </a:cubicBezTo>
                    <a:cubicBezTo>
                      <a:pt x="53" y="62"/>
                      <a:pt x="53" y="62"/>
                      <a:pt x="53" y="62"/>
                    </a:cubicBezTo>
                    <a:cubicBezTo>
                      <a:pt x="50" y="68"/>
                      <a:pt x="50" y="68"/>
                      <a:pt x="50" y="68"/>
                    </a:cubicBezTo>
                    <a:cubicBezTo>
                      <a:pt x="51" y="71"/>
                      <a:pt x="51" y="71"/>
                      <a:pt x="51" y="71"/>
                    </a:cubicBezTo>
                    <a:close/>
                    <a:moveTo>
                      <a:pt x="48" y="65"/>
                    </a:moveTo>
                    <a:cubicBezTo>
                      <a:pt x="51" y="61"/>
                      <a:pt x="51" y="61"/>
                      <a:pt x="51" y="61"/>
                    </a:cubicBezTo>
                    <a:cubicBezTo>
                      <a:pt x="49" y="59"/>
                      <a:pt x="49" y="59"/>
                      <a:pt x="49" y="59"/>
                    </a:cubicBezTo>
                    <a:cubicBezTo>
                      <a:pt x="47" y="61"/>
                      <a:pt x="47" y="61"/>
                      <a:pt x="47" y="61"/>
                    </a:cubicBezTo>
                    <a:cubicBezTo>
                      <a:pt x="48" y="65"/>
                      <a:pt x="48" y="65"/>
                      <a:pt x="48" y="65"/>
                    </a:cubicBezTo>
                    <a:close/>
                    <a:moveTo>
                      <a:pt x="46" y="58"/>
                    </a:moveTo>
                    <a:cubicBezTo>
                      <a:pt x="45" y="55"/>
                      <a:pt x="45" y="55"/>
                      <a:pt x="45" y="55"/>
                    </a:cubicBezTo>
                    <a:cubicBezTo>
                      <a:pt x="47" y="57"/>
                      <a:pt x="47" y="57"/>
                      <a:pt x="47" y="57"/>
                    </a:cubicBezTo>
                    <a:cubicBezTo>
                      <a:pt x="46" y="58"/>
                      <a:pt x="46" y="58"/>
                      <a:pt x="46" y="58"/>
                    </a:cubicBezTo>
                    <a:close/>
                    <a:moveTo>
                      <a:pt x="59" y="17"/>
                    </a:moveTo>
                    <a:cubicBezTo>
                      <a:pt x="41" y="54"/>
                      <a:pt x="41" y="54"/>
                      <a:pt x="41" y="54"/>
                    </a:cubicBezTo>
                    <a:cubicBezTo>
                      <a:pt x="41" y="54"/>
                      <a:pt x="38" y="28"/>
                      <a:pt x="36" y="13"/>
                    </a:cubicBezTo>
                    <a:cubicBezTo>
                      <a:pt x="16" y="15"/>
                      <a:pt x="0" y="33"/>
                      <a:pt x="0" y="54"/>
                    </a:cubicBezTo>
                    <a:cubicBezTo>
                      <a:pt x="0" y="77"/>
                      <a:pt x="18" y="95"/>
                      <a:pt x="41" y="95"/>
                    </a:cubicBezTo>
                    <a:cubicBezTo>
                      <a:pt x="46" y="95"/>
                      <a:pt x="51" y="94"/>
                      <a:pt x="55" y="93"/>
                    </a:cubicBezTo>
                    <a:cubicBezTo>
                      <a:pt x="41" y="54"/>
                      <a:pt x="41" y="54"/>
                      <a:pt x="41" y="54"/>
                    </a:cubicBezTo>
                    <a:cubicBezTo>
                      <a:pt x="68" y="23"/>
                      <a:pt x="68" y="23"/>
                      <a:pt x="68" y="23"/>
                    </a:cubicBezTo>
                    <a:cubicBezTo>
                      <a:pt x="66" y="20"/>
                      <a:pt x="63" y="18"/>
                      <a:pt x="59" y="17"/>
                    </a:cubicBezTo>
                    <a:close/>
                    <a:moveTo>
                      <a:pt x="43" y="0"/>
                    </a:moveTo>
                    <a:cubicBezTo>
                      <a:pt x="41" y="0"/>
                      <a:pt x="40" y="0"/>
                      <a:pt x="38" y="0"/>
                    </a:cubicBezTo>
                    <a:cubicBezTo>
                      <a:pt x="40" y="15"/>
                      <a:pt x="43" y="41"/>
                      <a:pt x="43" y="41"/>
                    </a:cubicBezTo>
                    <a:cubicBezTo>
                      <a:pt x="61" y="4"/>
                      <a:pt x="61" y="4"/>
                      <a:pt x="61" y="4"/>
                    </a:cubicBezTo>
                    <a:cubicBezTo>
                      <a:pt x="56" y="1"/>
                      <a:pt x="49" y="0"/>
                      <a:pt x="43" y="0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/>
              </a:p>
            </p:txBody>
          </p:sp>
        </p:grpSp>
      </p:grpSp>
      <p:sp>
        <p:nvSpPr>
          <p:cNvPr id="25" name="矩形 47"/>
          <p:cNvSpPr>
            <a:spLocks noChangeArrowheads="1"/>
          </p:cNvSpPr>
          <p:nvPr/>
        </p:nvSpPr>
        <p:spPr bwMode="auto">
          <a:xfrm>
            <a:off x="1875868" y="1829857"/>
            <a:ext cx="2716273" cy="1126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综合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说明，在此录入上述图表的综合描述说明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，在此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录入上述图表的综合描述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57" name="组合 56"/>
          <p:cNvGrpSpPr/>
          <p:nvPr/>
        </p:nvGrpSpPr>
        <p:grpSpPr>
          <a:xfrm>
            <a:off x="6185778" y="2150939"/>
            <a:ext cx="3208309" cy="3208309"/>
            <a:chOff x="6185778" y="2010259"/>
            <a:chExt cx="3208309" cy="3208309"/>
          </a:xfrm>
        </p:grpSpPr>
        <p:sp>
          <p:nvSpPr>
            <p:cNvPr id="6" name="椭圆 5"/>
            <p:cNvSpPr/>
            <p:nvPr/>
          </p:nvSpPr>
          <p:spPr>
            <a:xfrm>
              <a:off x="6185778" y="2010259"/>
              <a:ext cx="3208309" cy="3208309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椭圆 6"/>
            <p:cNvSpPr/>
            <p:nvPr/>
          </p:nvSpPr>
          <p:spPr>
            <a:xfrm>
              <a:off x="6426434" y="2250914"/>
              <a:ext cx="2726998" cy="2727000"/>
            </a:xfrm>
            <a:prstGeom prst="ellipse">
              <a:avLst/>
            </a:prstGeom>
            <a:gradFill flip="none" rotWithShape="1">
              <a:gsLst>
                <a:gs pos="0">
                  <a:sysClr val="window" lastClr="FFFFFF"/>
                </a:gs>
                <a:gs pos="100000">
                  <a:srgbClr val="DED6E0"/>
                </a:gs>
              </a:gsLst>
              <a:path path="circle">
                <a:fillToRect l="50000" t="50000" r="50000" b="50000"/>
              </a:path>
              <a:tileRect/>
            </a:gradFill>
            <a:ln w="25400" cap="flat" cmpd="sng" algn="ctr">
              <a:solidFill>
                <a:sysClr val="window" lastClr="FFFFFF"/>
              </a:solidFill>
              <a:prstDash val="solid"/>
            </a:ln>
            <a:effectLst>
              <a:outerShdw blurRad="50800" dist="76200" dir="3000000" algn="t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2" name="文本框 21"/>
          <p:cNvSpPr txBox="1"/>
          <p:nvPr/>
        </p:nvSpPr>
        <p:spPr>
          <a:xfrm>
            <a:off x="6928158" y="2828040"/>
            <a:ext cx="1723550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bg2">
                    <a:lumMod val="25000"/>
                  </a:schemeClr>
                </a:solidFill>
              </a:rPr>
              <a:t>点击</a:t>
            </a:r>
            <a:r>
              <a:rPr lang="zh-CN" altLang="en-US" sz="2400" b="1" dirty="0" smtClean="0">
                <a:solidFill>
                  <a:schemeClr val="bg2">
                    <a:lumMod val="25000"/>
                  </a:schemeClr>
                </a:solidFill>
              </a:rPr>
              <a:t>添加</a:t>
            </a:r>
            <a:endParaRPr lang="en-US" altLang="zh-CN" sz="2400" b="1" dirty="0" smtClean="0">
              <a:solidFill>
                <a:schemeClr val="bg2">
                  <a:lumMod val="25000"/>
                </a:schemeClr>
              </a:solidFill>
            </a:endParaRPr>
          </a:p>
          <a:p>
            <a:pPr algn="ctr"/>
            <a:r>
              <a:rPr lang="zh-CN" altLang="en-US" sz="4000" b="1" dirty="0">
                <a:solidFill>
                  <a:schemeClr val="accent1"/>
                </a:solidFill>
              </a:rPr>
              <a:t>关键字</a:t>
            </a:r>
          </a:p>
        </p:txBody>
      </p:sp>
      <p:sp>
        <p:nvSpPr>
          <p:cNvPr id="23" name="矩形 47"/>
          <p:cNvSpPr>
            <a:spLocks noChangeArrowheads="1"/>
          </p:cNvSpPr>
          <p:nvPr/>
        </p:nvSpPr>
        <p:spPr bwMode="auto">
          <a:xfrm>
            <a:off x="6602437" y="3881227"/>
            <a:ext cx="2374991" cy="8360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1299813" y="3524647"/>
            <a:ext cx="2334393" cy="430879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r"/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</a:t>
            </a:r>
            <a:r>
              <a:rPr lang="zh-CN" altLang="en-US" sz="2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矩形 47"/>
          <p:cNvSpPr>
            <a:spLocks noChangeArrowheads="1"/>
          </p:cNvSpPr>
          <p:nvPr/>
        </p:nvSpPr>
        <p:spPr bwMode="auto">
          <a:xfrm>
            <a:off x="1299813" y="3927169"/>
            <a:ext cx="2334393" cy="1126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综合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说明，在此录入上述图表的综合描述说明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，在此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录入上述图表的综合描述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3762016" y="5664890"/>
            <a:ext cx="2334393" cy="430879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r"/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</a:t>
            </a:r>
            <a:r>
              <a:rPr lang="zh-CN" altLang="en-US" sz="2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矩形 47"/>
          <p:cNvSpPr>
            <a:spLocks noChangeArrowheads="1"/>
          </p:cNvSpPr>
          <p:nvPr/>
        </p:nvSpPr>
        <p:spPr bwMode="auto">
          <a:xfrm>
            <a:off x="2811052" y="6067412"/>
            <a:ext cx="3285358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综合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说明，在此录入上述图表的综合描述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9262245" y="4738465"/>
            <a:ext cx="2334393" cy="430879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</a:t>
            </a:r>
            <a:r>
              <a:rPr lang="zh-CN" altLang="en-US" sz="2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矩形 47"/>
          <p:cNvSpPr>
            <a:spLocks noChangeArrowheads="1"/>
          </p:cNvSpPr>
          <p:nvPr/>
        </p:nvSpPr>
        <p:spPr bwMode="auto">
          <a:xfrm>
            <a:off x="9262245" y="5140987"/>
            <a:ext cx="2028163" cy="1126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综合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说明，在此录入上述图表的综合描述说明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，在此录入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40" name="矩形 39"/>
          <p:cNvSpPr>
            <a:spLocks noChangeArrowheads="1"/>
          </p:cNvSpPr>
          <p:nvPr/>
        </p:nvSpPr>
        <p:spPr bwMode="auto">
          <a:xfrm>
            <a:off x="4772570" y="418828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b="1" dirty="0">
              <a:solidFill>
                <a:schemeClr val="accent1"/>
              </a:solidFill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4614597" y="886031"/>
            <a:ext cx="28520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dirty="0">
                <a:solidFill>
                  <a:schemeClr val="accent1"/>
                </a:solidFill>
              </a:rPr>
              <a:t>Click here to add your title</a:t>
            </a:r>
          </a:p>
        </p:txBody>
      </p:sp>
    </p:spTree>
  </p:cSld>
  <p:clrMapOvr>
    <a:masterClrMapping/>
  </p:clrMapOvr>
  <p:transition spd="slow">
    <p:pull dir="rd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2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8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8" dur="1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9" presetID="22" presetClass="entr" presetSubtype="1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1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22" presetClass="entr" presetSubtype="1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4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6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8" dur="5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30" presetID="2" presetClass="entr" presetSubtype="8" fill="hold" grpId="0" nodeType="afterEffect" p14:presetBounceEnd="5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32" dur="4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33" dur="4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8" fill="hold" grpId="0" nodeType="withEffect" p14:presetBounceEnd="5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36" dur="4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37" dur="4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9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1" dur="5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43" presetID="2" presetClass="entr" presetSubtype="8" fill="hold" grpId="0" nodeType="afterEffect" p14:presetBounceEnd="5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45" dur="45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46" dur="45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2" presetClass="entr" presetSubtype="8" fill="hold" grpId="0" nodeType="withEffect" p14:presetBounceEnd="5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49" dur="45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50" dur="45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52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4" dur="4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56" presetID="2" presetClass="entr" presetSubtype="8" fill="hold" grpId="0" nodeType="afterEffect" p14:presetBounceEnd="5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58" dur="45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59" dur="45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0" presetID="2" presetClass="entr" presetSubtype="8" fill="hold" grpId="0" nodeType="withEffect" p14:presetBounceEnd="5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62" dur="45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63" dur="45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65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7" dur="35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69" presetID="2" presetClass="entr" presetSubtype="2" fill="hold" grpId="0" nodeType="afterEffect" p14:presetBounceEnd="5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71" dur="35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72" dur="35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" presetID="2" presetClass="entr" presetSubtype="2" fill="hold" grpId="0" nodeType="withEffect" p14:presetBounceEnd="5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75" dur="35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76" dur="35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4" grpId="0"/>
          <p:bldP spid="25" grpId="0"/>
          <p:bldP spid="22" grpId="0"/>
          <p:bldP spid="23" grpId="0"/>
          <p:bldP spid="46" grpId="0"/>
          <p:bldP spid="47" grpId="0"/>
          <p:bldP spid="48" grpId="0"/>
          <p:bldP spid="49" grpId="0"/>
          <p:bldP spid="51" grpId="0"/>
          <p:bldP spid="52" grpId="0"/>
          <p:bldP spid="40" grpId="0"/>
          <p:bldP spid="41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2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8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8" dur="1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9" presetID="22" presetClass="entr" presetSubtype="1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1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22" presetClass="entr" presetSubtype="1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4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6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8" dur="5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30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4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4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4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4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9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1" dur="5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43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45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" dur="45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9" dur="45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0" dur="45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52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4" dur="4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56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8" dur="45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9" dur="45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0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2" dur="45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3" dur="45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65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7" dur="35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69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35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2" dur="35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5" dur="35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6" dur="35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4" grpId="0"/>
          <p:bldP spid="25" grpId="0"/>
          <p:bldP spid="22" grpId="0"/>
          <p:bldP spid="23" grpId="0"/>
          <p:bldP spid="46" grpId="0"/>
          <p:bldP spid="47" grpId="0"/>
          <p:bldP spid="48" grpId="0"/>
          <p:bldP spid="49" grpId="0"/>
          <p:bldP spid="51" grpId="0"/>
          <p:bldP spid="52" grpId="0"/>
          <p:bldP spid="40" grpId="0"/>
          <p:bldP spid="41" grpId="0"/>
        </p:bldLst>
      </p:timing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2572804" y="4640890"/>
            <a:ext cx="1840512" cy="1628561"/>
            <a:chOff x="2795121" y="2838380"/>
            <a:chExt cx="1128251" cy="998323"/>
          </a:xfrm>
        </p:grpSpPr>
        <p:sp>
          <p:nvSpPr>
            <p:cNvPr id="10" name="Freeform 9"/>
            <p:cNvSpPr/>
            <p:nvPr/>
          </p:nvSpPr>
          <p:spPr bwMode="auto">
            <a:xfrm>
              <a:off x="2795121" y="2838380"/>
              <a:ext cx="1128251" cy="998323"/>
            </a:xfrm>
            <a:custGeom>
              <a:avLst/>
              <a:gdLst>
                <a:gd name="T0" fmla="*/ 253 w 357"/>
                <a:gd name="T1" fmla="*/ 0 h 316"/>
                <a:gd name="T2" fmla="*/ 104 w 357"/>
                <a:gd name="T3" fmla="*/ 0 h 316"/>
                <a:gd name="T4" fmla="*/ 79 w 357"/>
                <a:gd name="T5" fmla="*/ 15 h 316"/>
                <a:gd name="T6" fmla="*/ 5 w 357"/>
                <a:gd name="T7" fmla="*/ 144 h 316"/>
                <a:gd name="T8" fmla="*/ 5 w 357"/>
                <a:gd name="T9" fmla="*/ 173 h 316"/>
                <a:gd name="T10" fmla="*/ 79 w 357"/>
                <a:gd name="T11" fmla="*/ 302 h 316"/>
                <a:gd name="T12" fmla="*/ 104 w 357"/>
                <a:gd name="T13" fmla="*/ 316 h 316"/>
                <a:gd name="T14" fmla="*/ 253 w 357"/>
                <a:gd name="T15" fmla="*/ 316 h 316"/>
                <a:gd name="T16" fmla="*/ 278 w 357"/>
                <a:gd name="T17" fmla="*/ 302 h 316"/>
                <a:gd name="T18" fmla="*/ 353 w 357"/>
                <a:gd name="T19" fmla="*/ 173 h 316"/>
                <a:gd name="T20" fmla="*/ 353 w 357"/>
                <a:gd name="T21" fmla="*/ 144 h 316"/>
                <a:gd name="T22" fmla="*/ 278 w 357"/>
                <a:gd name="T23" fmla="*/ 15 h 316"/>
                <a:gd name="T24" fmla="*/ 253 w 357"/>
                <a:gd name="T25" fmla="*/ 0 h 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57" h="316">
                  <a:moveTo>
                    <a:pt x="253" y="0"/>
                  </a:moveTo>
                  <a:cubicBezTo>
                    <a:pt x="104" y="0"/>
                    <a:pt x="104" y="0"/>
                    <a:pt x="104" y="0"/>
                  </a:cubicBezTo>
                  <a:cubicBezTo>
                    <a:pt x="95" y="0"/>
                    <a:pt x="84" y="7"/>
                    <a:pt x="79" y="15"/>
                  </a:cubicBezTo>
                  <a:cubicBezTo>
                    <a:pt x="5" y="144"/>
                    <a:pt x="5" y="144"/>
                    <a:pt x="5" y="144"/>
                  </a:cubicBezTo>
                  <a:cubicBezTo>
                    <a:pt x="0" y="152"/>
                    <a:pt x="0" y="165"/>
                    <a:pt x="5" y="173"/>
                  </a:cubicBezTo>
                  <a:cubicBezTo>
                    <a:pt x="79" y="302"/>
                    <a:pt x="79" y="302"/>
                    <a:pt x="79" y="302"/>
                  </a:cubicBezTo>
                  <a:cubicBezTo>
                    <a:pt x="84" y="310"/>
                    <a:pt x="95" y="316"/>
                    <a:pt x="104" y="316"/>
                  </a:cubicBezTo>
                  <a:cubicBezTo>
                    <a:pt x="253" y="316"/>
                    <a:pt x="253" y="316"/>
                    <a:pt x="253" y="316"/>
                  </a:cubicBezTo>
                  <a:cubicBezTo>
                    <a:pt x="263" y="316"/>
                    <a:pt x="274" y="310"/>
                    <a:pt x="278" y="302"/>
                  </a:cubicBezTo>
                  <a:cubicBezTo>
                    <a:pt x="353" y="173"/>
                    <a:pt x="353" y="173"/>
                    <a:pt x="353" y="173"/>
                  </a:cubicBezTo>
                  <a:cubicBezTo>
                    <a:pt x="357" y="165"/>
                    <a:pt x="357" y="152"/>
                    <a:pt x="353" y="144"/>
                  </a:cubicBezTo>
                  <a:cubicBezTo>
                    <a:pt x="278" y="15"/>
                    <a:pt x="278" y="15"/>
                    <a:pt x="278" y="15"/>
                  </a:cubicBezTo>
                  <a:cubicBezTo>
                    <a:pt x="274" y="7"/>
                    <a:pt x="263" y="0"/>
                    <a:pt x="253" y="0"/>
                  </a:cubicBezTo>
                </a:path>
              </a:pathLst>
            </a:custGeom>
            <a:gradFill rotWithShape="1">
              <a:gsLst>
                <a:gs pos="93000">
                  <a:srgbClr val="ECECEC"/>
                </a:gs>
                <a:gs pos="60000">
                  <a:srgbClr val="F9F9F9"/>
                </a:gs>
                <a:gs pos="0">
                  <a:srgbClr val="DBDBDB"/>
                </a:gs>
              </a:gsLst>
              <a:lin ang="7800000" scaled="0"/>
            </a:gradFill>
            <a:ln w="28575">
              <a:gradFill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7800000" scaled="0"/>
              </a:gradFill>
            </a:ln>
            <a:effectLst>
              <a:outerShdw blurRad="203200" dist="127000" dir="3600000" sx="102000" sy="102000" algn="ctr" rotWithShape="0">
                <a:schemeClr val="tx1">
                  <a:lumMod val="90000"/>
                  <a:lumOff val="10000"/>
                  <a:alpha val="40000"/>
                </a:schemeClr>
              </a:outerShdw>
            </a:effectLst>
          </p:spPr>
          <p:txBody>
            <a:bodyPr wrap="none" anchor="ctr"/>
            <a:lstStyle/>
            <a:p>
              <a:pPr latinLnBrk="1"/>
              <a:endParaRPr kumimoji="1" lang="zh-CN" altLang="en-US" sz="2400">
                <a:solidFill>
                  <a:srgbClr val="000000"/>
                </a:solidFill>
                <a:latin typeface="Gulim" panose="020B0600000101010101" charset="-127"/>
                <a:ea typeface="Gulim" panose="020B0600000101010101" charset="-127"/>
              </a:endParaRPr>
            </a:p>
          </p:txBody>
        </p:sp>
        <p:sp>
          <p:nvSpPr>
            <p:cNvPr id="11" name="Freeform 9"/>
            <p:cNvSpPr/>
            <p:nvPr/>
          </p:nvSpPr>
          <p:spPr bwMode="auto">
            <a:xfrm>
              <a:off x="2928007" y="2955963"/>
              <a:ext cx="862479" cy="763157"/>
            </a:xfrm>
            <a:custGeom>
              <a:avLst/>
              <a:gdLst>
                <a:gd name="T0" fmla="*/ 253 w 357"/>
                <a:gd name="T1" fmla="*/ 0 h 316"/>
                <a:gd name="T2" fmla="*/ 104 w 357"/>
                <a:gd name="T3" fmla="*/ 0 h 316"/>
                <a:gd name="T4" fmla="*/ 79 w 357"/>
                <a:gd name="T5" fmla="*/ 15 h 316"/>
                <a:gd name="T6" fmla="*/ 5 w 357"/>
                <a:gd name="T7" fmla="*/ 144 h 316"/>
                <a:gd name="T8" fmla="*/ 5 w 357"/>
                <a:gd name="T9" fmla="*/ 173 h 316"/>
                <a:gd name="T10" fmla="*/ 79 w 357"/>
                <a:gd name="T11" fmla="*/ 302 h 316"/>
                <a:gd name="T12" fmla="*/ 104 w 357"/>
                <a:gd name="T13" fmla="*/ 316 h 316"/>
                <a:gd name="T14" fmla="*/ 253 w 357"/>
                <a:gd name="T15" fmla="*/ 316 h 316"/>
                <a:gd name="T16" fmla="*/ 278 w 357"/>
                <a:gd name="T17" fmla="*/ 302 h 316"/>
                <a:gd name="T18" fmla="*/ 353 w 357"/>
                <a:gd name="T19" fmla="*/ 173 h 316"/>
                <a:gd name="T20" fmla="*/ 353 w 357"/>
                <a:gd name="T21" fmla="*/ 144 h 316"/>
                <a:gd name="T22" fmla="*/ 278 w 357"/>
                <a:gd name="T23" fmla="*/ 15 h 316"/>
                <a:gd name="T24" fmla="*/ 253 w 357"/>
                <a:gd name="T25" fmla="*/ 0 h 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57" h="316">
                  <a:moveTo>
                    <a:pt x="253" y="0"/>
                  </a:moveTo>
                  <a:cubicBezTo>
                    <a:pt x="104" y="0"/>
                    <a:pt x="104" y="0"/>
                    <a:pt x="104" y="0"/>
                  </a:cubicBezTo>
                  <a:cubicBezTo>
                    <a:pt x="95" y="0"/>
                    <a:pt x="84" y="7"/>
                    <a:pt x="79" y="15"/>
                  </a:cubicBezTo>
                  <a:cubicBezTo>
                    <a:pt x="5" y="144"/>
                    <a:pt x="5" y="144"/>
                    <a:pt x="5" y="144"/>
                  </a:cubicBezTo>
                  <a:cubicBezTo>
                    <a:pt x="0" y="152"/>
                    <a:pt x="0" y="165"/>
                    <a:pt x="5" y="173"/>
                  </a:cubicBezTo>
                  <a:cubicBezTo>
                    <a:pt x="79" y="302"/>
                    <a:pt x="79" y="302"/>
                    <a:pt x="79" y="302"/>
                  </a:cubicBezTo>
                  <a:cubicBezTo>
                    <a:pt x="84" y="310"/>
                    <a:pt x="95" y="316"/>
                    <a:pt x="104" y="316"/>
                  </a:cubicBezTo>
                  <a:cubicBezTo>
                    <a:pt x="253" y="316"/>
                    <a:pt x="253" y="316"/>
                    <a:pt x="253" y="316"/>
                  </a:cubicBezTo>
                  <a:cubicBezTo>
                    <a:pt x="263" y="316"/>
                    <a:pt x="274" y="310"/>
                    <a:pt x="278" y="302"/>
                  </a:cubicBezTo>
                  <a:cubicBezTo>
                    <a:pt x="353" y="173"/>
                    <a:pt x="353" y="173"/>
                    <a:pt x="353" y="173"/>
                  </a:cubicBezTo>
                  <a:cubicBezTo>
                    <a:pt x="357" y="165"/>
                    <a:pt x="357" y="152"/>
                    <a:pt x="353" y="144"/>
                  </a:cubicBezTo>
                  <a:cubicBezTo>
                    <a:pt x="278" y="15"/>
                    <a:pt x="278" y="15"/>
                    <a:pt x="278" y="15"/>
                  </a:cubicBezTo>
                  <a:cubicBezTo>
                    <a:pt x="274" y="7"/>
                    <a:pt x="263" y="0"/>
                    <a:pt x="253" y="0"/>
                  </a:cubicBezTo>
                </a:path>
              </a:pathLst>
            </a:custGeom>
            <a:gradFill rotWithShape="1">
              <a:gsLst>
                <a:gs pos="93000">
                  <a:srgbClr val="ECECEC"/>
                </a:gs>
                <a:gs pos="66000">
                  <a:srgbClr val="F9F9F9"/>
                </a:gs>
                <a:gs pos="0">
                  <a:srgbClr val="D3D3D3"/>
                </a:gs>
              </a:gsLst>
              <a:lin ang="4200000" scaled="0"/>
            </a:gradFill>
            <a:ln w="28575">
              <a:gradFill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4200000" scaled="0"/>
              </a:gradFill>
            </a:ln>
            <a:effectLst>
              <a:outerShdw blurRad="203200" dist="127000" dir="3600000" sx="102000" sy="102000" algn="ctr" rotWithShape="0">
                <a:schemeClr val="tx1">
                  <a:lumMod val="90000"/>
                  <a:lumOff val="10000"/>
                  <a:alpha val="40000"/>
                </a:schemeClr>
              </a:outerShdw>
            </a:effectLst>
          </p:spPr>
          <p:txBody>
            <a:bodyPr wrap="none" anchor="ctr"/>
            <a:lstStyle/>
            <a:p>
              <a:pPr latinLnBrk="1"/>
              <a:endParaRPr kumimoji="1" lang="zh-CN" altLang="en-US" sz="2400">
                <a:solidFill>
                  <a:srgbClr val="000000"/>
                </a:solidFill>
                <a:latin typeface="Gulim" panose="020B0600000101010101" charset="-127"/>
                <a:ea typeface="Gulim" panose="020B0600000101010101" charset="-127"/>
              </a:endParaRPr>
            </a:p>
          </p:txBody>
        </p:sp>
      </p:grpSp>
      <p:sp>
        <p:nvSpPr>
          <p:cNvPr id="13" name="文本框 12"/>
          <p:cNvSpPr txBox="1"/>
          <p:nvPr/>
        </p:nvSpPr>
        <p:spPr>
          <a:xfrm>
            <a:off x="3124287" y="4954755"/>
            <a:ext cx="737545" cy="10378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accent1"/>
                </a:solidFill>
              </a:rPr>
              <a:t>STEP</a:t>
            </a:r>
          </a:p>
          <a:p>
            <a:pPr algn="ctr"/>
            <a:r>
              <a:rPr lang="en-US" altLang="zh-CN" sz="4800" dirty="0" smtClean="0">
                <a:solidFill>
                  <a:schemeClr val="accent1"/>
                </a:solidFill>
                <a:latin typeface="Impact" panose="020B0806030902050204" pitchFamily="34" charset="0"/>
              </a:rPr>
              <a:t>01</a:t>
            </a:r>
            <a:endParaRPr lang="zh-CN" altLang="en-US" sz="4800" dirty="0">
              <a:solidFill>
                <a:schemeClr val="accent1"/>
              </a:solidFill>
              <a:latin typeface="Impact" panose="020B0806030902050204" pitchFamily="3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4425895" y="5704996"/>
            <a:ext cx="1210576" cy="400105"/>
          </a:xfrm>
          <a:prstGeom prst="rect">
            <a:avLst/>
          </a:prstGeom>
        </p:spPr>
        <p:txBody>
          <a:bodyPr wrap="none" lIns="91434" tIns="45718" rIns="91434" bIns="45718">
            <a:spAutoFit/>
          </a:bodyPr>
          <a:lstStyle/>
          <a:p>
            <a:pPr fontAlgn="ctr"/>
            <a:r>
              <a:rPr lang="zh-CN" altLang="en-US" sz="2000" b="1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0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矩形 47"/>
          <p:cNvSpPr>
            <a:spLocks noChangeArrowheads="1"/>
          </p:cNvSpPr>
          <p:nvPr/>
        </p:nvSpPr>
        <p:spPr bwMode="auto">
          <a:xfrm>
            <a:off x="4425895" y="6043994"/>
            <a:ext cx="3547660" cy="570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8" rIns="91434" bIns="45718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在此录入本图表的综合描述说明，在此录入本图表的综合描述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86" name="组合 85"/>
          <p:cNvGrpSpPr/>
          <p:nvPr/>
        </p:nvGrpSpPr>
        <p:grpSpPr>
          <a:xfrm>
            <a:off x="4234489" y="3701767"/>
            <a:ext cx="1840512" cy="1628561"/>
            <a:chOff x="2795121" y="2838380"/>
            <a:chExt cx="1128251" cy="998323"/>
          </a:xfrm>
        </p:grpSpPr>
        <p:sp>
          <p:nvSpPr>
            <p:cNvPr id="91" name="Freeform 9"/>
            <p:cNvSpPr/>
            <p:nvPr/>
          </p:nvSpPr>
          <p:spPr bwMode="auto">
            <a:xfrm>
              <a:off x="2795121" y="2838380"/>
              <a:ext cx="1128251" cy="998323"/>
            </a:xfrm>
            <a:custGeom>
              <a:avLst/>
              <a:gdLst>
                <a:gd name="T0" fmla="*/ 253 w 357"/>
                <a:gd name="T1" fmla="*/ 0 h 316"/>
                <a:gd name="T2" fmla="*/ 104 w 357"/>
                <a:gd name="T3" fmla="*/ 0 h 316"/>
                <a:gd name="T4" fmla="*/ 79 w 357"/>
                <a:gd name="T5" fmla="*/ 15 h 316"/>
                <a:gd name="T6" fmla="*/ 5 w 357"/>
                <a:gd name="T7" fmla="*/ 144 h 316"/>
                <a:gd name="T8" fmla="*/ 5 w 357"/>
                <a:gd name="T9" fmla="*/ 173 h 316"/>
                <a:gd name="T10" fmla="*/ 79 w 357"/>
                <a:gd name="T11" fmla="*/ 302 h 316"/>
                <a:gd name="T12" fmla="*/ 104 w 357"/>
                <a:gd name="T13" fmla="*/ 316 h 316"/>
                <a:gd name="T14" fmla="*/ 253 w 357"/>
                <a:gd name="T15" fmla="*/ 316 h 316"/>
                <a:gd name="T16" fmla="*/ 278 w 357"/>
                <a:gd name="T17" fmla="*/ 302 h 316"/>
                <a:gd name="T18" fmla="*/ 353 w 357"/>
                <a:gd name="T19" fmla="*/ 173 h 316"/>
                <a:gd name="T20" fmla="*/ 353 w 357"/>
                <a:gd name="T21" fmla="*/ 144 h 316"/>
                <a:gd name="T22" fmla="*/ 278 w 357"/>
                <a:gd name="T23" fmla="*/ 15 h 316"/>
                <a:gd name="T24" fmla="*/ 253 w 357"/>
                <a:gd name="T25" fmla="*/ 0 h 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57" h="316">
                  <a:moveTo>
                    <a:pt x="253" y="0"/>
                  </a:moveTo>
                  <a:cubicBezTo>
                    <a:pt x="104" y="0"/>
                    <a:pt x="104" y="0"/>
                    <a:pt x="104" y="0"/>
                  </a:cubicBezTo>
                  <a:cubicBezTo>
                    <a:pt x="95" y="0"/>
                    <a:pt x="84" y="7"/>
                    <a:pt x="79" y="15"/>
                  </a:cubicBezTo>
                  <a:cubicBezTo>
                    <a:pt x="5" y="144"/>
                    <a:pt x="5" y="144"/>
                    <a:pt x="5" y="144"/>
                  </a:cubicBezTo>
                  <a:cubicBezTo>
                    <a:pt x="0" y="152"/>
                    <a:pt x="0" y="165"/>
                    <a:pt x="5" y="173"/>
                  </a:cubicBezTo>
                  <a:cubicBezTo>
                    <a:pt x="79" y="302"/>
                    <a:pt x="79" y="302"/>
                    <a:pt x="79" y="302"/>
                  </a:cubicBezTo>
                  <a:cubicBezTo>
                    <a:pt x="84" y="310"/>
                    <a:pt x="95" y="316"/>
                    <a:pt x="104" y="316"/>
                  </a:cubicBezTo>
                  <a:cubicBezTo>
                    <a:pt x="253" y="316"/>
                    <a:pt x="253" y="316"/>
                    <a:pt x="253" y="316"/>
                  </a:cubicBezTo>
                  <a:cubicBezTo>
                    <a:pt x="263" y="316"/>
                    <a:pt x="274" y="310"/>
                    <a:pt x="278" y="302"/>
                  </a:cubicBezTo>
                  <a:cubicBezTo>
                    <a:pt x="353" y="173"/>
                    <a:pt x="353" y="173"/>
                    <a:pt x="353" y="173"/>
                  </a:cubicBezTo>
                  <a:cubicBezTo>
                    <a:pt x="357" y="165"/>
                    <a:pt x="357" y="152"/>
                    <a:pt x="353" y="144"/>
                  </a:cubicBezTo>
                  <a:cubicBezTo>
                    <a:pt x="278" y="15"/>
                    <a:pt x="278" y="15"/>
                    <a:pt x="278" y="15"/>
                  </a:cubicBezTo>
                  <a:cubicBezTo>
                    <a:pt x="274" y="7"/>
                    <a:pt x="263" y="0"/>
                    <a:pt x="253" y="0"/>
                  </a:cubicBezTo>
                </a:path>
              </a:pathLst>
            </a:custGeom>
            <a:gradFill rotWithShape="1">
              <a:gsLst>
                <a:gs pos="93000">
                  <a:srgbClr val="ECECEC"/>
                </a:gs>
                <a:gs pos="60000">
                  <a:srgbClr val="F9F9F9"/>
                </a:gs>
                <a:gs pos="0">
                  <a:srgbClr val="DBDBDB"/>
                </a:gs>
              </a:gsLst>
              <a:lin ang="7800000" scaled="0"/>
            </a:gradFill>
            <a:ln w="28575">
              <a:gradFill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7800000" scaled="0"/>
              </a:gradFill>
            </a:ln>
            <a:effectLst>
              <a:outerShdw blurRad="203200" dist="127000" dir="3600000" sx="102000" sy="102000" algn="ctr" rotWithShape="0">
                <a:schemeClr val="tx1">
                  <a:lumMod val="90000"/>
                  <a:lumOff val="10000"/>
                  <a:alpha val="40000"/>
                </a:schemeClr>
              </a:outerShdw>
            </a:effectLst>
          </p:spPr>
          <p:txBody>
            <a:bodyPr wrap="none" anchor="ctr"/>
            <a:lstStyle/>
            <a:p>
              <a:pPr latinLnBrk="1"/>
              <a:endParaRPr kumimoji="1" lang="zh-CN" altLang="en-US" sz="2400">
                <a:solidFill>
                  <a:srgbClr val="000000"/>
                </a:solidFill>
                <a:latin typeface="Gulim" panose="020B0600000101010101" charset="-127"/>
                <a:ea typeface="Gulim" panose="020B0600000101010101" charset="-127"/>
              </a:endParaRPr>
            </a:p>
          </p:txBody>
        </p:sp>
        <p:sp>
          <p:nvSpPr>
            <p:cNvPr id="92" name="Freeform 9"/>
            <p:cNvSpPr/>
            <p:nvPr/>
          </p:nvSpPr>
          <p:spPr bwMode="auto">
            <a:xfrm>
              <a:off x="2928007" y="2955963"/>
              <a:ext cx="862479" cy="763157"/>
            </a:xfrm>
            <a:custGeom>
              <a:avLst/>
              <a:gdLst>
                <a:gd name="T0" fmla="*/ 253 w 357"/>
                <a:gd name="T1" fmla="*/ 0 h 316"/>
                <a:gd name="T2" fmla="*/ 104 w 357"/>
                <a:gd name="T3" fmla="*/ 0 h 316"/>
                <a:gd name="T4" fmla="*/ 79 w 357"/>
                <a:gd name="T5" fmla="*/ 15 h 316"/>
                <a:gd name="T6" fmla="*/ 5 w 357"/>
                <a:gd name="T7" fmla="*/ 144 h 316"/>
                <a:gd name="T8" fmla="*/ 5 w 357"/>
                <a:gd name="T9" fmla="*/ 173 h 316"/>
                <a:gd name="T10" fmla="*/ 79 w 357"/>
                <a:gd name="T11" fmla="*/ 302 h 316"/>
                <a:gd name="T12" fmla="*/ 104 w 357"/>
                <a:gd name="T13" fmla="*/ 316 h 316"/>
                <a:gd name="T14" fmla="*/ 253 w 357"/>
                <a:gd name="T15" fmla="*/ 316 h 316"/>
                <a:gd name="T16" fmla="*/ 278 w 357"/>
                <a:gd name="T17" fmla="*/ 302 h 316"/>
                <a:gd name="T18" fmla="*/ 353 w 357"/>
                <a:gd name="T19" fmla="*/ 173 h 316"/>
                <a:gd name="T20" fmla="*/ 353 w 357"/>
                <a:gd name="T21" fmla="*/ 144 h 316"/>
                <a:gd name="T22" fmla="*/ 278 w 357"/>
                <a:gd name="T23" fmla="*/ 15 h 316"/>
                <a:gd name="T24" fmla="*/ 253 w 357"/>
                <a:gd name="T25" fmla="*/ 0 h 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57" h="316">
                  <a:moveTo>
                    <a:pt x="253" y="0"/>
                  </a:moveTo>
                  <a:cubicBezTo>
                    <a:pt x="104" y="0"/>
                    <a:pt x="104" y="0"/>
                    <a:pt x="104" y="0"/>
                  </a:cubicBezTo>
                  <a:cubicBezTo>
                    <a:pt x="95" y="0"/>
                    <a:pt x="84" y="7"/>
                    <a:pt x="79" y="15"/>
                  </a:cubicBezTo>
                  <a:cubicBezTo>
                    <a:pt x="5" y="144"/>
                    <a:pt x="5" y="144"/>
                    <a:pt x="5" y="144"/>
                  </a:cubicBezTo>
                  <a:cubicBezTo>
                    <a:pt x="0" y="152"/>
                    <a:pt x="0" y="165"/>
                    <a:pt x="5" y="173"/>
                  </a:cubicBezTo>
                  <a:cubicBezTo>
                    <a:pt x="79" y="302"/>
                    <a:pt x="79" y="302"/>
                    <a:pt x="79" y="302"/>
                  </a:cubicBezTo>
                  <a:cubicBezTo>
                    <a:pt x="84" y="310"/>
                    <a:pt x="95" y="316"/>
                    <a:pt x="104" y="316"/>
                  </a:cubicBezTo>
                  <a:cubicBezTo>
                    <a:pt x="253" y="316"/>
                    <a:pt x="253" y="316"/>
                    <a:pt x="253" y="316"/>
                  </a:cubicBezTo>
                  <a:cubicBezTo>
                    <a:pt x="263" y="316"/>
                    <a:pt x="274" y="310"/>
                    <a:pt x="278" y="302"/>
                  </a:cubicBezTo>
                  <a:cubicBezTo>
                    <a:pt x="353" y="173"/>
                    <a:pt x="353" y="173"/>
                    <a:pt x="353" y="173"/>
                  </a:cubicBezTo>
                  <a:cubicBezTo>
                    <a:pt x="357" y="165"/>
                    <a:pt x="357" y="152"/>
                    <a:pt x="353" y="144"/>
                  </a:cubicBezTo>
                  <a:cubicBezTo>
                    <a:pt x="278" y="15"/>
                    <a:pt x="278" y="15"/>
                    <a:pt x="278" y="15"/>
                  </a:cubicBezTo>
                  <a:cubicBezTo>
                    <a:pt x="274" y="7"/>
                    <a:pt x="263" y="0"/>
                    <a:pt x="253" y="0"/>
                  </a:cubicBezTo>
                </a:path>
              </a:pathLst>
            </a:custGeom>
            <a:gradFill rotWithShape="1">
              <a:gsLst>
                <a:gs pos="93000">
                  <a:srgbClr val="ECECEC"/>
                </a:gs>
                <a:gs pos="66000">
                  <a:srgbClr val="F9F9F9"/>
                </a:gs>
                <a:gs pos="0">
                  <a:srgbClr val="D3D3D3"/>
                </a:gs>
              </a:gsLst>
              <a:lin ang="4200000" scaled="0"/>
            </a:gradFill>
            <a:ln w="28575">
              <a:gradFill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4200000" scaled="0"/>
              </a:gradFill>
            </a:ln>
            <a:effectLst>
              <a:outerShdw blurRad="203200" dist="127000" dir="3600000" sx="102000" sy="102000" algn="ctr" rotWithShape="0">
                <a:schemeClr val="tx1">
                  <a:lumMod val="90000"/>
                  <a:lumOff val="10000"/>
                  <a:alpha val="40000"/>
                </a:schemeClr>
              </a:outerShdw>
            </a:effectLst>
          </p:spPr>
          <p:txBody>
            <a:bodyPr wrap="none" anchor="ctr"/>
            <a:lstStyle/>
            <a:p>
              <a:pPr latinLnBrk="1"/>
              <a:endParaRPr kumimoji="1" lang="zh-CN" altLang="en-US" sz="2400">
                <a:solidFill>
                  <a:schemeClr val="accent2"/>
                </a:solidFill>
                <a:latin typeface="Gulim" panose="020B0600000101010101" charset="-127"/>
                <a:ea typeface="Gulim" panose="020B0600000101010101" charset="-127"/>
              </a:endParaRPr>
            </a:p>
          </p:txBody>
        </p:sp>
      </p:grpSp>
      <p:sp>
        <p:nvSpPr>
          <p:cNvPr id="87" name="文本框 86"/>
          <p:cNvSpPr txBox="1"/>
          <p:nvPr/>
        </p:nvSpPr>
        <p:spPr>
          <a:xfrm>
            <a:off x="4742612" y="4015632"/>
            <a:ext cx="824265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bg2">
                    <a:lumMod val="25000"/>
                  </a:schemeClr>
                </a:solidFill>
              </a:rPr>
              <a:t>STEP</a:t>
            </a:r>
          </a:p>
          <a:p>
            <a:pPr algn="ctr"/>
            <a:r>
              <a:rPr lang="en-US" altLang="zh-CN" sz="4800" dirty="0" smtClean="0">
                <a:solidFill>
                  <a:schemeClr val="bg2">
                    <a:lumMod val="25000"/>
                  </a:schemeClr>
                </a:solidFill>
                <a:latin typeface="Impact" panose="020B0806030902050204" pitchFamily="34" charset="0"/>
              </a:rPr>
              <a:t>02</a:t>
            </a:r>
            <a:endParaRPr lang="zh-CN" altLang="en-US" sz="4800" dirty="0">
              <a:solidFill>
                <a:schemeClr val="bg2">
                  <a:lumMod val="25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18" name="圆角矩形 6"/>
          <p:cNvSpPr/>
          <p:nvPr/>
        </p:nvSpPr>
        <p:spPr>
          <a:xfrm rot="5400000" flipV="1">
            <a:off x="5308992" y="4749985"/>
            <a:ext cx="513271" cy="3361846"/>
          </a:xfrm>
          <a:custGeom>
            <a:avLst/>
            <a:gdLst>
              <a:gd name="connsiteX0" fmla="*/ 0 w 670708"/>
              <a:gd name="connsiteY0" fmla="*/ 112518 h 1095765"/>
              <a:gd name="connsiteX1" fmla="*/ 112518 w 670708"/>
              <a:gd name="connsiteY1" fmla="*/ 0 h 1095765"/>
              <a:gd name="connsiteX2" fmla="*/ 558190 w 670708"/>
              <a:gd name="connsiteY2" fmla="*/ 0 h 1095765"/>
              <a:gd name="connsiteX3" fmla="*/ 670708 w 670708"/>
              <a:gd name="connsiteY3" fmla="*/ 112518 h 1095765"/>
              <a:gd name="connsiteX4" fmla="*/ 670708 w 670708"/>
              <a:gd name="connsiteY4" fmla="*/ 983247 h 1095765"/>
              <a:gd name="connsiteX5" fmla="*/ 558190 w 670708"/>
              <a:gd name="connsiteY5" fmla="*/ 1095765 h 1095765"/>
              <a:gd name="connsiteX6" fmla="*/ 112518 w 670708"/>
              <a:gd name="connsiteY6" fmla="*/ 1095765 h 1095765"/>
              <a:gd name="connsiteX7" fmla="*/ 0 w 670708"/>
              <a:gd name="connsiteY7" fmla="*/ 983247 h 1095765"/>
              <a:gd name="connsiteX8" fmla="*/ 0 w 670708"/>
              <a:gd name="connsiteY8" fmla="*/ 112518 h 1095765"/>
              <a:gd name="connsiteX0-1" fmla="*/ 0 w 670708"/>
              <a:gd name="connsiteY0-2" fmla="*/ 983247 h 1095765"/>
              <a:gd name="connsiteX1-3" fmla="*/ 0 w 670708"/>
              <a:gd name="connsiteY1-4" fmla="*/ 112518 h 1095765"/>
              <a:gd name="connsiteX2-5" fmla="*/ 112518 w 670708"/>
              <a:gd name="connsiteY2-6" fmla="*/ 0 h 1095765"/>
              <a:gd name="connsiteX3-7" fmla="*/ 558190 w 670708"/>
              <a:gd name="connsiteY3-8" fmla="*/ 0 h 1095765"/>
              <a:gd name="connsiteX4-9" fmla="*/ 670708 w 670708"/>
              <a:gd name="connsiteY4-10" fmla="*/ 112518 h 1095765"/>
              <a:gd name="connsiteX5-11" fmla="*/ 670708 w 670708"/>
              <a:gd name="connsiteY5-12" fmla="*/ 983247 h 1095765"/>
              <a:gd name="connsiteX6-13" fmla="*/ 558190 w 670708"/>
              <a:gd name="connsiteY6-14" fmla="*/ 1095765 h 1095765"/>
              <a:gd name="connsiteX7-15" fmla="*/ 112518 w 670708"/>
              <a:gd name="connsiteY7-16" fmla="*/ 1095765 h 1095765"/>
              <a:gd name="connsiteX8-17" fmla="*/ 91440 w 670708"/>
              <a:gd name="connsiteY8-18" fmla="*/ 1074687 h 1095765"/>
              <a:gd name="connsiteX0-19" fmla="*/ 0 w 670708"/>
              <a:gd name="connsiteY0-20" fmla="*/ 983247 h 1095765"/>
              <a:gd name="connsiteX1-21" fmla="*/ 0 w 670708"/>
              <a:gd name="connsiteY1-22" fmla="*/ 112518 h 1095765"/>
              <a:gd name="connsiteX2-23" fmla="*/ 112518 w 670708"/>
              <a:gd name="connsiteY2-24" fmla="*/ 0 h 1095765"/>
              <a:gd name="connsiteX3-25" fmla="*/ 558190 w 670708"/>
              <a:gd name="connsiteY3-26" fmla="*/ 0 h 1095765"/>
              <a:gd name="connsiteX4-27" fmla="*/ 670708 w 670708"/>
              <a:gd name="connsiteY4-28" fmla="*/ 112518 h 1095765"/>
              <a:gd name="connsiteX5-29" fmla="*/ 670708 w 670708"/>
              <a:gd name="connsiteY5-30" fmla="*/ 983247 h 1095765"/>
              <a:gd name="connsiteX6-31" fmla="*/ 558190 w 670708"/>
              <a:gd name="connsiteY6-32" fmla="*/ 1095765 h 1095765"/>
              <a:gd name="connsiteX7-33" fmla="*/ 112518 w 670708"/>
              <a:gd name="connsiteY7-34" fmla="*/ 1095765 h 1095765"/>
              <a:gd name="connsiteX0-35" fmla="*/ 0 w 670708"/>
              <a:gd name="connsiteY0-36" fmla="*/ 983247 h 1095765"/>
              <a:gd name="connsiteX1-37" fmla="*/ 0 w 670708"/>
              <a:gd name="connsiteY1-38" fmla="*/ 112518 h 1095765"/>
              <a:gd name="connsiteX2-39" fmla="*/ 112518 w 670708"/>
              <a:gd name="connsiteY2-40" fmla="*/ 0 h 1095765"/>
              <a:gd name="connsiteX3-41" fmla="*/ 558190 w 670708"/>
              <a:gd name="connsiteY3-42" fmla="*/ 0 h 1095765"/>
              <a:gd name="connsiteX4-43" fmla="*/ 670708 w 670708"/>
              <a:gd name="connsiteY4-44" fmla="*/ 112518 h 1095765"/>
              <a:gd name="connsiteX5-45" fmla="*/ 670708 w 670708"/>
              <a:gd name="connsiteY5-46" fmla="*/ 983247 h 1095765"/>
              <a:gd name="connsiteX6-47" fmla="*/ 558190 w 670708"/>
              <a:gd name="connsiteY6-48" fmla="*/ 1095765 h 1095765"/>
              <a:gd name="connsiteX0-49" fmla="*/ 0 w 670708"/>
              <a:gd name="connsiteY0-50" fmla="*/ 983247 h 983247"/>
              <a:gd name="connsiteX1-51" fmla="*/ 0 w 670708"/>
              <a:gd name="connsiteY1-52" fmla="*/ 112518 h 983247"/>
              <a:gd name="connsiteX2-53" fmla="*/ 112518 w 670708"/>
              <a:gd name="connsiteY2-54" fmla="*/ 0 h 983247"/>
              <a:gd name="connsiteX3-55" fmla="*/ 558190 w 670708"/>
              <a:gd name="connsiteY3-56" fmla="*/ 0 h 983247"/>
              <a:gd name="connsiteX4-57" fmla="*/ 670708 w 670708"/>
              <a:gd name="connsiteY4-58" fmla="*/ 112518 h 983247"/>
              <a:gd name="connsiteX5-59" fmla="*/ 670708 w 670708"/>
              <a:gd name="connsiteY5-60" fmla="*/ 983247 h 983247"/>
              <a:gd name="connsiteX0-61" fmla="*/ 0 w 670708"/>
              <a:gd name="connsiteY0-62" fmla="*/ 112518 h 983247"/>
              <a:gd name="connsiteX1-63" fmla="*/ 112518 w 670708"/>
              <a:gd name="connsiteY1-64" fmla="*/ 0 h 983247"/>
              <a:gd name="connsiteX2-65" fmla="*/ 558190 w 670708"/>
              <a:gd name="connsiteY2-66" fmla="*/ 0 h 983247"/>
              <a:gd name="connsiteX3-67" fmla="*/ 670708 w 670708"/>
              <a:gd name="connsiteY3-68" fmla="*/ 112518 h 983247"/>
              <a:gd name="connsiteX4-69" fmla="*/ 670708 w 670708"/>
              <a:gd name="connsiteY4-70" fmla="*/ 983247 h 983247"/>
              <a:gd name="connsiteX0-71" fmla="*/ 0 w 558190"/>
              <a:gd name="connsiteY0-72" fmla="*/ 0 h 983247"/>
              <a:gd name="connsiteX1-73" fmla="*/ 445672 w 558190"/>
              <a:gd name="connsiteY1-74" fmla="*/ 0 h 983247"/>
              <a:gd name="connsiteX2-75" fmla="*/ 558190 w 558190"/>
              <a:gd name="connsiteY2-76" fmla="*/ 112518 h 983247"/>
              <a:gd name="connsiteX3-77" fmla="*/ 558190 w 558190"/>
              <a:gd name="connsiteY3-78" fmla="*/ 983247 h 983247"/>
              <a:gd name="connsiteX0-79" fmla="*/ 0 w 627665"/>
              <a:gd name="connsiteY0-80" fmla="*/ 0 h 1379865"/>
              <a:gd name="connsiteX1-81" fmla="*/ 515147 w 627665"/>
              <a:gd name="connsiteY1-82" fmla="*/ 396618 h 1379865"/>
              <a:gd name="connsiteX2-83" fmla="*/ 627665 w 627665"/>
              <a:gd name="connsiteY2-84" fmla="*/ 509136 h 1379865"/>
              <a:gd name="connsiteX3-85" fmla="*/ 627665 w 627665"/>
              <a:gd name="connsiteY3-86" fmla="*/ 1379865 h 1379865"/>
              <a:gd name="connsiteX0-87" fmla="*/ 0 w 627665"/>
              <a:gd name="connsiteY0-88" fmla="*/ 0 h 1379865"/>
              <a:gd name="connsiteX1-89" fmla="*/ 515147 w 627665"/>
              <a:gd name="connsiteY1-90" fmla="*/ 396618 h 1379865"/>
              <a:gd name="connsiteX2-91" fmla="*/ 627665 w 627665"/>
              <a:gd name="connsiteY2-92" fmla="*/ 509136 h 1379865"/>
              <a:gd name="connsiteX3-93" fmla="*/ 627665 w 627665"/>
              <a:gd name="connsiteY3-94" fmla="*/ 1379865 h 1379865"/>
              <a:gd name="connsiteX0-95" fmla="*/ 0 w 627665"/>
              <a:gd name="connsiteY0-96" fmla="*/ 0 h 1379865"/>
              <a:gd name="connsiteX1-97" fmla="*/ 515147 w 627665"/>
              <a:gd name="connsiteY1-98" fmla="*/ 396618 h 1379865"/>
              <a:gd name="connsiteX2-99" fmla="*/ 627665 w 627665"/>
              <a:gd name="connsiteY2-100" fmla="*/ 509136 h 1379865"/>
              <a:gd name="connsiteX3-101" fmla="*/ 627665 w 627665"/>
              <a:gd name="connsiteY3-102" fmla="*/ 1379865 h 1379865"/>
              <a:gd name="connsiteX0-103" fmla="*/ 0 w 627665"/>
              <a:gd name="connsiteY0-104" fmla="*/ 0 h 1379865"/>
              <a:gd name="connsiteX1-105" fmla="*/ 515147 w 627665"/>
              <a:gd name="connsiteY1-106" fmla="*/ 396618 h 1379865"/>
              <a:gd name="connsiteX2-107" fmla="*/ 627665 w 627665"/>
              <a:gd name="connsiteY2-108" fmla="*/ 509136 h 1379865"/>
              <a:gd name="connsiteX3-109" fmla="*/ 627665 w 627665"/>
              <a:gd name="connsiteY3-110" fmla="*/ 1379865 h 1379865"/>
              <a:gd name="connsiteX0-111" fmla="*/ 0 w 627665"/>
              <a:gd name="connsiteY0-112" fmla="*/ 0 h 1379865"/>
              <a:gd name="connsiteX1-113" fmla="*/ 518280 w 627665"/>
              <a:gd name="connsiteY1-114" fmla="*/ 374934 h 1379865"/>
              <a:gd name="connsiteX2-115" fmla="*/ 627665 w 627665"/>
              <a:gd name="connsiteY2-116" fmla="*/ 509136 h 1379865"/>
              <a:gd name="connsiteX3-117" fmla="*/ 627665 w 627665"/>
              <a:gd name="connsiteY3-118" fmla="*/ 1379865 h 1379865"/>
              <a:gd name="connsiteX0-119" fmla="*/ 0 w 627665"/>
              <a:gd name="connsiteY0-120" fmla="*/ 0 h 1379865"/>
              <a:gd name="connsiteX1-121" fmla="*/ 518280 w 627665"/>
              <a:gd name="connsiteY1-122" fmla="*/ 374934 h 1379865"/>
              <a:gd name="connsiteX2-123" fmla="*/ 627665 w 627665"/>
              <a:gd name="connsiteY2-124" fmla="*/ 509136 h 1379865"/>
              <a:gd name="connsiteX3-125" fmla="*/ 627665 w 627665"/>
              <a:gd name="connsiteY3-126" fmla="*/ 1379865 h 1379865"/>
              <a:gd name="connsiteX0-127" fmla="*/ 0 w 627665"/>
              <a:gd name="connsiteY0-128" fmla="*/ 0 h 1379865"/>
              <a:gd name="connsiteX1-129" fmla="*/ 518280 w 627665"/>
              <a:gd name="connsiteY1-130" fmla="*/ 374934 h 1379865"/>
              <a:gd name="connsiteX2-131" fmla="*/ 627665 w 627665"/>
              <a:gd name="connsiteY2-132" fmla="*/ 509136 h 1379865"/>
              <a:gd name="connsiteX3-133" fmla="*/ 627665 w 627665"/>
              <a:gd name="connsiteY3-134" fmla="*/ 1379865 h 1379865"/>
              <a:gd name="connsiteX0-135" fmla="*/ 0 w 633931"/>
              <a:gd name="connsiteY0-136" fmla="*/ 0 h 1379865"/>
              <a:gd name="connsiteX1-137" fmla="*/ 518280 w 633931"/>
              <a:gd name="connsiteY1-138" fmla="*/ 374934 h 1379865"/>
              <a:gd name="connsiteX2-139" fmla="*/ 633931 w 633931"/>
              <a:gd name="connsiteY2-140" fmla="*/ 571477 h 1379865"/>
              <a:gd name="connsiteX3-141" fmla="*/ 627665 w 633931"/>
              <a:gd name="connsiteY3-142" fmla="*/ 1379865 h 1379865"/>
              <a:gd name="connsiteX0-143" fmla="*/ 0 w 634110"/>
              <a:gd name="connsiteY0-144" fmla="*/ 0 h 1379865"/>
              <a:gd name="connsiteX1-145" fmla="*/ 518280 w 634110"/>
              <a:gd name="connsiteY1-146" fmla="*/ 374934 h 1379865"/>
              <a:gd name="connsiteX2-147" fmla="*/ 633931 w 634110"/>
              <a:gd name="connsiteY2-148" fmla="*/ 571477 h 1379865"/>
              <a:gd name="connsiteX3-149" fmla="*/ 627665 w 634110"/>
              <a:gd name="connsiteY3-150" fmla="*/ 1379865 h 1379865"/>
              <a:gd name="connsiteX0-151" fmla="*/ 0 w 628268"/>
              <a:gd name="connsiteY0-152" fmla="*/ 0 h 1379865"/>
              <a:gd name="connsiteX1-153" fmla="*/ 518280 w 628268"/>
              <a:gd name="connsiteY1-154" fmla="*/ 374934 h 1379865"/>
              <a:gd name="connsiteX2-155" fmla="*/ 627666 w 628268"/>
              <a:gd name="connsiteY2-156" fmla="*/ 568769 h 1379865"/>
              <a:gd name="connsiteX3-157" fmla="*/ 627665 w 628268"/>
              <a:gd name="connsiteY3-158" fmla="*/ 1379865 h 1379865"/>
              <a:gd name="connsiteX0-159" fmla="*/ 0 w 628268"/>
              <a:gd name="connsiteY0-160" fmla="*/ 0 h 2425419"/>
              <a:gd name="connsiteX1-161" fmla="*/ 518280 w 628268"/>
              <a:gd name="connsiteY1-162" fmla="*/ 374934 h 2425419"/>
              <a:gd name="connsiteX2-163" fmla="*/ 627666 w 628268"/>
              <a:gd name="connsiteY2-164" fmla="*/ 568769 h 2425419"/>
              <a:gd name="connsiteX3-165" fmla="*/ 627665 w 628268"/>
              <a:gd name="connsiteY3-166" fmla="*/ 2425419 h 2425419"/>
              <a:gd name="connsiteX0-167" fmla="*/ 0 w 628268"/>
              <a:gd name="connsiteY0-168" fmla="*/ 0 h 4241765"/>
              <a:gd name="connsiteX1-169" fmla="*/ 518280 w 628268"/>
              <a:gd name="connsiteY1-170" fmla="*/ 374934 h 4241765"/>
              <a:gd name="connsiteX2-171" fmla="*/ 627666 w 628268"/>
              <a:gd name="connsiteY2-172" fmla="*/ 568769 h 4241765"/>
              <a:gd name="connsiteX3-173" fmla="*/ 627665 w 628268"/>
              <a:gd name="connsiteY3-174" fmla="*/ 4241765 h 4241765"/>
              <a:gd name="connsiteX0-175" fmla="*/ 0 w 632800"/>
              <a:gd name="connsiteY0-176" fmla="*/ 0 h 4241765"/>
              <a:gd name="connsiteX1-177" fmla="*/ 518280 w 632800"/>
              <a:gd name="connsiteY1-178" fmla="*/ 374934 h 4241765"/>
              <a:gd name="connsiteX2-179" fmla="*/ 632615 w 632800"/>
              <a:gd name="connsiteY2-180" fmla="*/ 919487 h 4241765"/>
              <a:gd name="connsiteX3-181" fmla="*/ 627665 w 632800"/>
              <a:gd name="connsiteY3-182" fmla="*/ 4241765 h 4241765"/>
              <a:gd name="connsiteX0-183" fmla="*/ 0 w 636459"/>
              <a:gd name="connsiteY0-184" fmla="*/ 0 h 4241765"/>
              <a:gd name="connsiteX1-185" fmla="*/ 572676 w 636459"/>
              <a:gd name="connsiteY1-186" fmla="*/ 644389 h 4241765"/>
              <a:gd name="connsiteX2-187" fmla="*/ 632615 w 636459"/>
              <a:gd name="connsiteY2-188" fmla="*/ 919487 h 4241765"/>
              <a:gd name="connsiteX3-189" fmla="*/ 627665 w 636459"/>
              <a:gd name="connsiteY3-190" fmla="*/ 4241765 h 4241765"/>
              <a:gd name="connsiteX0-191" fmla="*/ 0 w 636459"/>
              <a:gd name="connsiteY0-192" fmla="*/ 0 h 4241765"/>
              <a:gd name="connsiteX1-193" fmla="*/ 572676 w 636459"/>
              <a:gd name="connsiteY1-194" fmla="*/ 644389 h 4241765"/>
              <a:gd name="connsiteX2-195" fmla="*/ 632615 w 636459"/>
              <a:gd name="connsiteY2-196" fmla="*/ 919487 h 4241765"/>
              <a:gd name="connsiteX3-197" fmla="*/ 627665 w 636459"/>
              <a:gd name="connsiteY3-198" fmla="*/ 4241765 h 4241765"/>
              <a:gd name="connsiteX0-199" fmla="*/ 0 w 636459"/>
              <a:gd name="connsiteY0-200" fmla="*/ 0 h 4241765"/>
              <a:gd name="connsiteX1-201" fmla="*/ 572676 w 636459"/>
              <a:gd name="connsiteY1-202" fmla="*/ 644389 h 4241765"/>
              <a:gd name="connsiteX2-203" fmla="*/ 632615 w 636459"/>
              <a:gd name="connsiteY2-204" fmla="*/ 919487 h 4241765"/>
              <a:gd name="connsiteX3-205" fmla="*/ 627665 w 636459"/>
              <a:gd name="connsiteY3-206" fmla="*/ 4241765 h 4241765"/>
              <a:gd name="connsiteX0-207" fmla="*/ 0 w 636459"/>
              <a:gd name="connsiteY0-208" fmla="*/ 0 h 4241765"/>
              <a:gd name="connsiteX1-209" fmla="*/ 572676 w 636459"/>
              <a:gd name="connsiteY1-210" fmla="*/ 644389 h 4241765"/>
              <a:gd name="connsiteX2-211" fmla="*/ 632615 w 636459"/>
              <a:gd name="connsiteY2-212" fmla="*/ 919487 h 4241765"/>
              <a:gd name="connsiteX3-213" fmla="*/ 627665 w 636459"/>
              <a:gd name="connsiteY3-214" fmla="*/ 4241765 h 4241765"/>
              <a:gd name="connsiteX0-215" fmla="*/ 0 w 633936"/>
              <a:gd name="connsiteY0-216" fmla="*/ 0 h 4241765"/>
              <a:gd name="connsiteX1-217" fmla="*/ 572676 w 633936"/>
              <a:gd name="connsiteY1-218" fmla="*/ 644389 h 4241765"/>
              <a:gd name="connsiteX2-219" fmla="*/ 632615 w 633936"/>
              <a:gd name="connsiteY2-220" fmla="*/ 919487 h 4241765"/>
              <a:gd name="connsiteX3-221" fmla="*/ 627665 w 633936"/>
              <a:gd name="connsiteY3-222" fmla="*/ 4241765 h 4241765"/>
              <a:gd name="connsiteX0-223" fmla="*/ 0 w 632828"/>
              <a:gd name="connsiteY0-224" fmla="*/ 0 h 4241765"/>
              <a:gd name="connsiteX1-225" fmla="*/ 538065 w 632828"/>
              <a:gd name="connsiteY1-226" fmla="*/ 605899 h 4241765"/>
              <a:gd name="connsiteX2-227" fmla="*/ 632615 w 632828"/>
              <a:gd name="connsiteY2-228" fmla="*/ 919487 h 4241765"/>
              <a:gd name="connsiteX3-229" fmla="*/ 627665 w 632828"/>
              <a:gd name="connsiteY3-230" fmla="*/ 4241765 h 4241765"/>
              <a:gd name="connsiteX0-231" fmla="*/ 0 w 632827"/>
              <a:gd name="connsiteY0-232" fmla="*/ 0 h 4241765"/>
              <a:gd name="connsiteX1-233" fmla="*/ 538065 w 632827"/>
              <a:gd name="connsiteY1-234" fmla="*/ 605899 h 4241765"/>
              <a:gd name="connsiteX2-235" fmla="*/ 632615 w 632827"/>
              <a:gd name="connsiteY2-236" fmla="*/ 919487 h 4241765"/>
              <a:gd name="connsiteX3-237" fmla="*/ 627665 w 632827"/>
              <a:gd name="connsiteY3-238" fmla="*/ 4241765 h 4241765"/>
              <a:gd name="connsiteX0-239" fmla="*/ 0 w 632827"/>
              <a:gd name="connsiteY0-240" fmla="*/ 0 h 4241765"/>
              <a:gd name="connsiteX1-241" fmla="*/ 538065 w 632827"/>
              <a:gd name="connsiteY1-242" fmla="*/ 605899 h 4241765"/>
              <a:gd name="connsiteX2-243" fmla="*/ 632615 w 632827"/>
              <a:gd name="connsiteY2-244" fmla="*/ 919487 h 4241765"/>
              <a:gd name="connsiteX3-245" fmla="*/ 627665 w 632827"/>
              <a:gd name="connsiteY3-246" fmla="*/ 4241765 h 4241765"/>
              <a:gd name="connsiteX0-247" fmla="*/ 0 w 632827"/>
              <a:gd name="connsiteY0-248" fmla="*/ 0 h 4241765"/>
              <a:gd name="connsiteX1-249" fmla="*/ 538065 w 632827"/>
              <a:gd name="connsiteY1-250" fmla="*/ 605899 h 4241765"/>
              <a:gd name="connsiteX2-251" fmla="*/ 632615 w 632827"/>
              <a:gd name="connsiteY2-252" fmla="*/ 919487 h 4241765"/>
              <a:gd name="connsiteX3-253" fmla="*/ 627665 w 632827"/>
              <a:gd name="connsiteY3-254" fmla="*/ 4241765 h 424176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632827" h="4241765">
                <a:moveTo>
                  <a:pt x="0" y="0"/>
                </a:moveTo>
                <a:lnTo>
                  <a:pt x="538065" y="605899"/>
                </a:lnTo>
                <a:cubicBezTo>
                  <a:pt x="604178" y="691617"/>
                  <a:pt x="635752" y="766511"/>
                  <a:pt x="632615" y="919487"/>
                </a:cubicBezTo>
                <a:cubicBezTo>
                  <a:pt x="630526" y="1188950"/>
                  <a:pt x="629754" y="3972302"/>
                  <a:pt x="627665" y="4241765"/>
                </a:cubicBezTo>
              </a:path>
            </a:pathLst>
          </a:custGeom>
          <a:ln w="12700">
            <a:solidFill>
              <a:schemeClr val="tx1">
                <a:lumMod val="75000"/>
                <a:lumOff val="25000"/>
                <a:alpha val="80000"/>
              </a:schemeClr>
            </a:solidFill>
            <a:prstDash val="solid"/>
            <a:headEnd type="oval" w="lg" len="lg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88" name="圆角矩形 6"/>
          <p:cNvSpPr/>
          <p:nvPr/>
        </p:nvSpPr>
        <p:spPr>
          <a:xfrm rot="5400000" flipV="1">
            <a:off x="6997893" y="3810862"/>
            <a:ext cx="513271" cy="3361848"/>
          </a:xfrm>
          <a:custGeom>
            <a:avLst/>
            <a:gdLst>
              <a:gd name="connsiteX0" fmla="*/ 0 w 670708"/>
              <a:gd name="connsiteY0" fmla="*/ 112518 h 1095765"/>
              <a:gd name="connsiteX1" fmla="*/ 112518 w 670708"/>
              <a:gd name="connsiteY1" fmla="*/ 0 h 1095765"/>
              <a:gd name="connsiteX2" fmla="*/ 558190 w 670708"/>
              <a:gd name="connsiteY2" fmla="*/ 0 h 1095765"/>
              <a:gd name="connsiteX3" fmla="*/ 670708 w 670708"/>
              <a:gd name="connsiteY3" fmla="*/ 112518 h 1095765"/>
              <a:gd name="connsiteX4" fmla="*/ 670708 w 670708"/>
              <a:gd name="connsiteY4" fmla="*/ 983247 h 1095765"/>
              <a:gd name="connsiteX5" fmla="*/ 558190 w 670708"/>
              <a:gd name="connsiteY5" fmla="*/ 1095765 h 1095765"/>
              <a:gd name="connsiteX6" fmla="*/ 112518 w 670708"/>
              <a:gd name="connsiteY6" fmla="*/ 1095765 h 1095765"/>
              <a:gd name="connsiteX7" fmla="*/ 0 w 670708"/>
              <a:gd name="connsiteY7" fmla="*/ 983247 h 1095765"/>
              <a:gd name="connsiteX8" fmla="*/ 0 w 670708"/>
              <a:gd name="connsiteY8" fmla="*/ 112518 h 1095765"/>
              <a:gd name="connsiteX0-1" fmla="*/ 0 w 670708"/>
              <a:gd name="connsiteY0-2" fmla="*/ 983247 h 1095765"/>
              <a:gd name="connsiteX1-3" fmla="*/ 0 w 670708"/>
              <a:gd name="connsiteY1-4" fmla="*/ 112518 h 1095765"/>
              <a:gd name="connsiteX2-5" fmla="*/ 112518 w 670708"/>
              <a:gd name="connsiteY2-6" fmla="*/ 0 h 1095765"/>
              <a:gd name="connsiteX3-7" fmla="*/ 558190 w 670708"/>
              <a:gd name="connsiteY3-8" fmla="*/ 0 h 1095765"/>
              <a:gd name="connsiteX4-9" fmla="*/ 670708 w 670708"/>
              <a:gd name="connsiteY4-10" fmla="*/ 112518 h 1095765"/>
              <a:gd name="connsiteX5-11" fmla="*/ 670708 w 670708"/>
              <a:gd name="connsiteY5-12" fmla="*/ 983247 h 1095765"/>
              <a:gd name="connsiteX6-13" fmla="*/ 558190 w 670708"/>
              <a:gd name="connsiteY6-14" fmla="*/ 1095765 h 1095765"/>
              <a:gd name="connsiteX7-15" fmla="*/ 112518 w 670708"/>
              <a:gd name="connsiteY7-16" fmla="*/ 1095765 h 1095765"/>
              <a:gd name="connsiteX8-17" fmla="*/ 91440 w 670708"/>
              <a:gd name="connsiteY8-18" fmla="*/ 1074687 h 1095765"/>
              <a:gd name="connsiteX0-19" fmla="*/ 0 w 670708"/>
              <a:gd name="connsiteY0-20" fmla="*/ 983247 h 1095765"/>
              <a:gd name="connsiteX1-21" fmla="*/ 0 w 670708"/>
              <a:gd name="connsiteY1-22" fmla="*/ 112518 h 1095765"/>
              <a:gd name="connsiteX2-23" fmla="*/ 112518 w 670708"/>
              <a:gd name="connsiteY2-24" fmla="*/ 0 h 1095765"/>
              <a:gd name="connsiteX3-25" fmla="*/ 558190 w 670708"/>
              <a:gd name="connsiteY3-26" fmla="*/ 0 h 1095765"/>
              <a:gd name="connsiteX4-27" fmla="*/ 670708 w 670708"/>
              <a:gd name="connsiteY4-28" fmla="*/ 112518 h 1095765"/>
              <a:gd name="connsiteX5-29" fmla="*/ 670708 w 670708"/>
              <a:gd name="connsiteY5-30" fmla="*/ 983247 h 1095765"/>
              <a:gd name="connsiteX6-31" fmla="*/ 558190 w 670708"/>
              <a:gd name="connsiteY6-32" fmla="*/ 1095765 h 1095765"/>
              <a:gd name="connsiteX7-33" fmla="*/ 112518 w 670708"/>
              <a:gd name="connsiteY7-34" fmla="*/ 1095765 h 1095765"/>
              <a:gd name="connsiteX0-35" fmla="*/ 0 w 670708"/>
              <a:gd name="connsiteY0-36" fmla="*/ 983247 h 1095765"/>
              <a:gd name="connsiteX1-37" fmla="*/ 0 w 670708"/>
              <a:gd name="connsiteY1-38" fmla="*/ 112518 h 1095765"/>
              <a:gd name="connsiteX2-39" fmla="*/ 112518 w 670708"/>
              <a:gd name="connsiteY2-40" fmla="*/ 0 h 1095765"/>
              <a:gd name="connsiteX3-41" fmla="*/ 558190 w 670708"/>
              <a:gd name="connsiteY3-42" fmla="*/ 0 h 1095765"/>
              <a:gd name="connsiteX4-43" fmla="*/ 670708 w 670708"/>
              <a:gd name="connsiteY4-44" fmla="*/ 112518 h 1095765"/>
              <a:gd name="connsiteX5-45" fmla="*/ 670708 w 670708"/>
              <a:gd name="connsiteY5-46" fmla="*/ 983247 h 1095765"/>
              <a:gd name="connsiteX6-47" fmla="*/ 558190 w 670708"/>
              <a:gd name="connsiteY6-48" fmla="*/ 1095765 h 1095765"/>
              <a:gd name="connsiteX0-49" fmla="*/ 0 w 670708"/>
              <a:gd name="connsiteY0-50" fmla="*/ 983247 h 983247"/>
              <a:gd name="connsiteX1-51" fmla="*/ 0 w 670708"/>
              <a:gd name="connsiteY1-52" fmla="*/ 112518 h 983247"/>
              <a:gd name="connsiteX2-53" fmla="*/ 112518 w 670708"/>
              <a:gd name="connsiteY2-54" fmla="*/ 0 h 983247"/>
              <a:gd name="connsiteX3-55" fmla="*/ 558190 w 670708"/>
              <a:gd name="connsiteY3-56" fmla="*/ 0 h 983247"/>
              <a:gd name="connsiteX4-57" fmla="*/ 670708 w 670708"/>
              <a:gd name="connsiteY4-58" fmla="*/ 112518 h 983247"/>
              <a:gd name="connsiteX5-59" fmla="*/ 670708 w 670708"/>
              <a:gd name="connsiteY5-60" fmla="*/ 983247 h 983247"/>
              <a:gd name="connsiteX0-61" fmla="*/ 0 w 670708"/>
              <a:gd name="connsiteY0-62" fmla="*/ 112518 h 983247"/>
              <a:gd name="connsiteX1-63" fmla="*/ 112518 w 670708"/>
              <a:gd name="connsiteY1-64" fmla="*/ 0 h 983247"/>
              <a:gd name="connsiteX2-65" fmla="*/ 558190 w 670708"/>
              <a:gd name="connsiteY2-66" fmla="*/ 0 h 983247"/>
              <a:gd name="connsiteX3-67" fmla="*/ 670708 w 670708"/>
              <a:gd name="connsiteY3-68" fmla="*/ 112518 h 983247"/>
              <a:gd name="connsiteX4-69" fmla="*/ 670708 w 670708"/>
              <a:gd name="connsiteY4-70" fmla="*/ 983247 h 983247"/>
              <a:gd name="connsiteX0-71" fmla="*/ 0 w 558190"/>
              <a:gd name="connsiteY0-72" fmla="*/ 0 h 983247"/>
              <a:gd name="connsiteX1-73" fmla="*/ 445672 w 558190"/>
              <a:gd name="connsiteY1-74" fmla="*/ 0 h 983247"/>
              <a:gd name="connsiteX2-75" fmla="*/ 558190 w 558190"/>
              <a:gd name="connsiteY2-76" fmla="*/ 112518 h 983247"/>
              <a:gd name="connsiteX3-77" fmla="*/ 558190 w 558190"/>
              <a:gd name="connsiteY3-78" fmla="*/ 983247 h 983247"/>
              <a:gd name="connsiteX0-79" fmla="*/ 0 w 627665"/>
              <a:gd name="connsiteY0-80" fmla="*/ 0 h 1379865"/>
              <a:gd name="connsiteX1-81" fmla="*/ 515147 w 627665"/>
              <a:gd name="connsiteY1-82" fmla="*/ 396618 h 1379865"/>
              <a:gd name="connsiteX2-83" fmla="*/ 627665 w 627665"/>
              <a:gd name="connsiteY2-84" fmla="*/ 509136 h 1379865"/>
              <a:gd name="connsiteX3-85" fmla="*/ 627665 w 627665"/>
              <a:gd name="connsiteY3-86" fmla="*/ 1379865 h 1379865"/>
              <a:gd name="connsiteX0-87" fmla="*/ 0 w 627665"/>
              <a:gd name="connsiteY0-88" fmla="*/ 0 h 1379865"/>
              <a:gd name="connsiteX1-89" fmla="*/ 515147 w 627665"/>
              <a:gd name="connsiteY1-90" fmla="*/ 396618 h 1379865"/>
              <a:gd name="connsiteX2-91" fmla="*/ 627665 w 627665"/>
              <a:gd name="connsiteY2-92" fmla="*/ 509136 h 1379865"/>
              <a:gd name="connsiteX3-93" fmla="*/ 627665 w 627665"/>
              <a:gd name="connsiteY3-94" fmla="*/ 1379865 h 1379865"/>
              <a:gd name="connsiteX0-95" fmla="*/ 0 w 627665"/>
              <a:gd name="connsiteY0-96" fmla="*/ 0 h 1379865"/>
              <a:gd name="connsiteX1-97" fmla="*/ 515147 w 627665"/>
              <a:gd name="connsiteY1-98" fmla="*/ 396618 h 1379865"/>
              <a:gd name="connsiteX2-99" fmla="*/ 627665 w 627665"/>
              <a:gd name="connsiteY2-100" fmla="*/ 509136 h 1379865"/>
              <a:gd name="connsiteX3-101" fmla="*/ 627665 w 627665"/>
              <a:gd name="connsiteY3-102" fmla="*/ 1379865 h 1379865"/>
              <a:gd name="connsiteX0-103" fmla="*/ 0 w 627665"/>
              <a:gd name="connsiteY0-104" fmla="*/ 0 h 1379865"/>
              <a:gd name="connsiteX1-105" fmla="*/ 515147 w 627665"/>
              <a:gd name="connsiteY1-106" fmla="*/ 396618 h 1379865"/>
              <a:gd name="connsiteX2-107" fmla="*/ 627665 w 627665"/>
              <a:gd name="connsiteY2-108" fmla="*/ 509136 h 1379865"/>
              <a:gd name="connsiteX3-109" fmla="*/ 627665 w 627665"/>
              <a:gd name="connsiteY3-110" fmla="*/ 1379865 h 1379865"/>
              <a:gd name="connsiteX0-111" fmla="*/ 0 w 627665"/>
              <a:gd name="connsiteY0-112" fmla="*/ 0 h 1379865"/>
              <a:gd name="connsiteX1-113" fmla="*/ 518280 w 627665"/>
              <a:gd name="connsiteY1-114" fmla="*/ 374934 h 1379865"/>
              <a:gd name="connsiteX2-115" fmla="*/ 627665 w 627665"/>
              <a:gd name="connsiteY2-116" fmla="*/ 509136 h 1379865"/>
              <a:gd name="connsiteX3-117" fmla="*/ 627665 w 627665"/>
              <a:gd name="connsiteY3-118" fmla="*/ 1379865 h 1379865"/>
              <a:gd name="connsiteX0-119" fmla="*/ 0 w 627665"/>
              <a:gd name="connsiteY0-120" fmla="*/ 0 h 1379865"/>
              <a:gd name="connsiteX1-121" fmla="*/ 518280 w 627665"/>
              <a:gd name="connsiteY1-122" fmla="*/ 374934 h 1379865"/>
              <a:gd name="connsiteX2-123" fmla="*/ 627665 w 627665"/>
              <a:gd name="connsiteY2-124" fmla="*/ 509136 h 1379865"/>
              <a:gd name="connsiteX3-125" fmla="*/ 627665 w 627665"/>
              <a:gd name="connsiteY3-126" fmla="*/ 1379865 h 1379865"/>
              <a:gd name="connsiteX0-127" fmla="*/ 0 w 627665"/>
              <a:gd name="connsiteY0-128" fmla="*/ 0 h 1379865"/>
              <a:gd name="connsiteX1-129" fmla="*/ 518280 w 627665"/>
              <a:gd name="connsiteY1-130" fmla="*/ 374934 h 1379865"/>
              <a:gd name="connsiteX2-131" fmla="*/ 627665 w 627665"/>
              <a:gd name="connsiteY2-132" fmla="*/ 509136 h 1379865"/>
              <a:gd name="connsiteX3-133" fmla="*/ 627665 w 627665"/>
              <a:gd name="connsiteY3-134" fmla="*/ 1379865 h 1379865"/>
              <a:gd name="connsiteX0-135" fmla="*/ 0 w 633931"/>
              <a:gd name="connsiteY0-136" fmla="*/ 0 h 1379865"/>
              <a:gd name="connsiteX1-137" fmla="*/ 518280 w 633931"/>
              <a:gd name="connsiteY1-138" fmla="*/ 374934 h 1379865"/>
              <a:gd name="connsiteX2-139" fmla="*/ 633931 w 633931"/>
              <a:gd name="connsiteY2-140" fmla="*/ 571477 h 1379865"/>
              <a:gd name="connsiteX3-141" fmla="*/ 627665 w 633931"/>
              <a:gd name="connsiteY3-142" fmla="*/ 1379865 h 1379865"/>
              <a:gd name="connsiteX0-143" fmla="*/ 0 w 634110"/>
              <a:gd name="connsiteY0-144" fmla="*/ 0 h 1379865"/>
              <a:gd name="connsiteX1-145" fmla="*/ 518280 w 634110"/>
              <a:gd name="connsiteY1-146" fmla="*/ 374934 h 1379865"/>
              <a:gd name="connsiteX2-147" fmla="*/ 633931 w 634110"/>
              <a:gd name="connsiteY2-148" fmla="*/ 571477 h 1379865"/>
              <a:gd name="connsiteX3-149" fmla="*/ 627665 w 634110"/>
              <a:gd name="connsiteY3-150" fmla="*/ 1379865 h 1379865"/>
              <a:gd name="connsiteX0-151" fmla="*/ 0 w 628268"/>
              <a:gd name="connsiteY0-152" fmla="*/ 0 h 1379865"/>
              <a:gd name="connsiteX1-153" fmla="*/ 518280 w 628268"/>
              <a:gd name="connsiteY1-154" fmla="*/ 374934 h 1379865"/>
              <a:gd name="connsiteX2-155" fmla="*/ 627666 w 628268"/>
              <a:gd name="connsiteY2-156" fmla="*/ 568769 h 1379865"/>
              <a:gd name="connsiteX3-157" fmla="*/ 627665 w 628268"/>
              <a:gd name="connsiteY3-158" fmla="*/ 1379865 h 1379865"/>
              <a:gd name="connsiteX0-159" fmla="*/ 0 w 628268"/>
              <a:gd name="connsiteY0-160" fmla="*/ 0 h 2425419"/>
              <a:gd name="connsiteX1-161" fmla="*/ 518280 w 628268"/>
              <a:gd name="connsiteY1-162" fmla="*/ 374934 h 2425419"/>
              <a:gd name="connsiteX2-163" fmla="*/ 627666 w 628268"/>
              <a:gd name="connsiteY2-164" fmla="*/ 568769 h 2425419"/>
              <a:gd name="connsiteX3-165" fmla="*/ 627665 w 628268"/>
              <a:gd name="connsiteY3-166" fmla="*/ 2425419 h 2425419"/>
              <a:gd name="connsiteX0-167" fmla="*/ 0 w 628268"/>
              <a:gd name="connsiteY0-168" fmla="*/ 0 h 4241765"/>
              <a:gd name="connsiteX1-169" fmla="*/ 518280 w 628268"/>
              <a:gd name="connsiteY1-170" fmla="*/ 374934 h 4241765"/>
              <a:gd name="connsiteX2-171" fmla="*/ 627666 w 628268"/>
              <a:gd name="connsiteY2-172" fmla="*/ 568769 h 4241765"/>
              <a:gd name="connsiteX3-173" fmla="*/ 627665 w 628268"/>
              <a:gd name="connsiteY3-174" fmla="*/ 4241765 h 4241765"/>
              <a:gd name="connsiteX0-175" fmla="*/ 0 w 632800"/>
              <a:gd name="connsiteY0-176" fmla="*/ 0 h 4241765"/>
              <a:gd name="connsiteX1-177" fmla="*/ 518280 w 632800"/>
              <a:gd name="connsiteY1-178" fmla="*/ 374934 h 4241765"/>
              <a:gd name="connsiteX2-179" fmla="*/ 632615 w 632800"/>
              <a:gd name="connsiteY2-180" fmla="*/ 919487 h 4241765"/>
              <a:gd name="connsiteX3-181" fmla="*/ 627665 w 632800"/>
              <a:gd name="connsiteY3-182" fmla="*/ 4241765 h 4241765"/>
              <a:gd name="connsiteX0-183" fmla="*/ 0 w 636459"/>
              <a:gd name="connsiteY0-184" fmla="*/ 0 h 4241765"/>
              <a:gd name="connsiteX1-185" fmla="*/ 572676 w 636459"/>
              <a:gd name="connsiteY1-186" fmla="*/ 644389 h 4241765"/>
              <a:gd name="connsiteX2-187" fmla="*/ 632615 w 636459"/>
              <a:gd name="connsiteY2-188" fmla="*/ 919487 h 4241765"/>
              <a:gd name="connsiteX3-189" fmla="*/ 627665 w 636459"/>
              <a:gd name="connsiteY3-190" fmla="*/ 4241765 h 4241765"/>
              <a:gd name="connsiteX0-191" fmla="*/ 0 w 636459"/>
              <a:gd name="connsiteY0-192" fmla="*/ 0 h 4241765"/>
              <a:gd name="connsiteX1-193" fmla="*/ 572676 w 636459"/>
              <a:gd name="connsiteY1-194" fmla="*/ 644389 h 4241765"/>
              <a:gd name="connsiteX2-195" fmla="*/ 632615 w 636459"/>
              <a:gd name="connsiteY2-196" fmla="*/ 919487 h 4241765"/>
              <a:gd name="connsiteX3-197" fmla="*/ 627665 w 636459"/>
              <a:gd name="connsiteY3-198" fmla="*/ 4241765 h 4241765"/>
              <a:gd name="connsiteX0-199" fmla="*/ 0 w 636459"/>
              <a:gd name="connsiteY0-200" fmla="*/ 0 h 4241765"/>
              <a:gd name="connsiteX1-201" fmla="*/ 572676 w 636459"/>
              <a:gd name="connsiteY1-202" fmla="*/ 644389 h 4241765"/>
              <a:gd name="connsiteX2-203" fmla="*/ 632615 w 636459"/>
              <a:gd name="connsiteY2-204" fmla="*/ 919487 h 4241765"/>
              <a:gd name="connsiteX3-205" fmla="*/ 627665 w 636459"/>
              <a:gd name="connsiteY3-206" fmla="*/ 4241765 h 4241765"/>
              <a:gd name="connsiteX0-207" fmla="*/ 0 w 636459"/>
              <a:gd name="connsiteY0-208" fmla="*/ 0 h 4241765"/>
              <a:gd name="connsiteX1-209" fmla="*/ 572676 w 636459"/>
              <a:gd name="connsiteY1-210" fmla="*/ 644389 h 4241765"/>
              <a:gd name="connsiteX2-211" fmla="*/ 632615 w 636459"/>
              <a:gd name="connsiteY2-212" fmla="*/ 919487 h 4241765"/>
              <a:gd name="connsiteX3-213" fmla="*/ 627665 w 636459"/>
              <a:gd name="connsiteY3-214" fmla="*/ 4241765 h 4241765"/>
              <a:gd name="connsiteX0-215" fmla="*/ 0 w 633936"/>
              <a:gd name="connsiteY0-216" fmla="*/ 0 h 4241765"/>
              <a:gd name="connsiteX1-217" fmla="*/ 572676 w 633936"/>
              <a:gd name="connsiteY1-218" fmla="*/ 644389 h 4241765"/>
              <a:gd name="connsiteX2-219" fmla="*/ 632615 w 633936"/>
              <a:gd name="connsiteY2-220" fmla="*/ 919487 h 4241765"/>
              <a:gd name="connsiteX3-221" fmla="*/ 627665 w 633936"/>
              <a:gd name="connsiteY3-222" fmla="*/ 4241765 h 4241765"/>
              <a:gd name="connsiteX0-223" fmla="*/ 0 w 632828"/>
              <a:gd name="connsiteY0-224" fmla="*/ 0 h 4241765"/>
              <a:gd name="connsiteX1-225" fmla="*/ 538065 w 632828"/>
              <a:gd name="connsiteY1-226" fmla="*/ 605899 h 4241765"/>
              <a:gd name="connsiteX2-227" fmla="*/ 632615 w 632828"/>
              <a:gd name="connsiteY2-228" fmla="*/ 919487 h 4241765"/>
              <a:gd name="connsiteX3-229" fmla="*/ 627665 w 632828"/>
              <a:gd name="connsiteY3-230" fmla="*/ 4241765 h 4241765"/>
              <a:gd name="connsiteX0-231" fmla="*/ 0 w 632827"/>
              <a:gd name="connsiteY0-232" fmla="*/ 0 h 4241765"/>
              <a:gd name="connsiteX1-233" fmla="*/ 538065 w 632827"/>
              <a:gd name="connsiteY1-234" fmla="*/ 605899 h 4241765"/>
              <a:gd name="connsiteX2-235" fmla="*/ 632615 w 632827"/>
              <a:gd name="connsiteY2-236" fmla="*/ 919487 h 4241765"/>
              <a:gd name="connsiteX3-237" fmla="*/ 627665 w 632827"/>
              <a:gd name="connsiteY3-238" fmla="*/ 4241765 h 4241765"/>
              <a:gd name="connsiteX0-239" fmla="*/ 0 w 632827"/>
              <a:gd name="connsiteY0-240" fmla="*/ 0 h 4241765"/>
              <a:gd name="connsiteX1-241" fmla="*/ 538065 w 632827"/>
              <a:gd name="connsiteY1-242" fmla="*/ 605899 h 4241765"/>
              <a:gd name="connsiteX2-243" fmla="*/ 632615 w 632827"/>
              <a:gd name="connsiteY2-244" fmla="*/ 919487 h 4241765"/>
              <a:gd name="connsiteX3-245" fmla="*/ 627665 w 632827"/>
              <a:gd name="connsiteY3-246" fmla="*/ 4241765 h 4241765"/>
              <a:gd name="connsiteX0-247" fmla="*/ 0 w 632827"/>
              <a:gd name="connsiteY0-248" fmla="*/ 0 h 4241765"/>
              <a:gd name="connsiteX1-249" fmla="*/ 538065 w 632827"/>
              <a:gd name="connsiteY1-250" fmla="*/ 605899 h 4241765"/>
              <a:gd name="connsiteX2-251" fmla="*/ 632615 w 632827"/>
              <a:gd name="connsiteY2-252" fmla="*/ 919487 h 4241765"/>
              <a:gd name="connsiteX3-253" fmla="*/ 627665 w 632827"/>
              <a:gd name="connsiteY3-254" fmla="*/ 4241765 h 424176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632827" h="4241765">
                <a:moveTo>
                  <a:pt x="0" y="0"/>
                </a:moveTo>
                <a:lnTo>
                  <a:pt x="538065" y="605899"/>
                </a:lnTo>
                <a:cubicBezTo>
                  <a:pt x="604178" y="691617"/>
                  <a:pt x="635752" y="766511"/>
                  <a:pt x="632615" y="919487"/>
                </a:cubicBezTo>
                <a:cubicBezTo>
                  <a:pt x="630526" y="1188950"/>
                  <a:pt x="629754" y="3972302"/>
                  <a:pt x="627665" y="4241765"/>
                </a:cubicBezTo>
              </a:path>
            </a:pathLst>
          </a:custGeom>
          <a:ln w="12700">
            <a:solidFill>
              <a:schemeClr val="tx1">
                <a:lumMod val="75000"/>
                <a:lumOff val="25000"/>
                <a:alpha val="80000"/>
              </a:schemeClr>
            </a:solidFill>
            <a:prstDash val="solid"/>
            <a:headEnd type="oval" w="lg" len="lg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89" name="矩形 88"/>
          <p:cNvSpPr/>
          <p:nvPr/>
        </p:nvSpPr>
        <p:spPr>
          <a:xfrm>
            <a:off x="6087580" y="4765873"/>
            <a:ext cx="1210576" cy="400105"/>
          </a:xfrm>
          <a:prstGeom prst="rect">
            <a:avLst/>
          </a:prstGeom>
        </p:spPr>
        <p:txBody>
          <a:bodyPr wrap="none" lIns="91434" tIns="45718" rIns="91434" bIns="45718">
            <a:spAutoFit/>
          </a:bodyPr>
          <a:lstStyle/>
          <a:p>
            <a:pPr fontAlgn="ctr"/>
            <a:r>
              <a:rPr lang="zh-CN" altLang="en-US" sz="2000" b="1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000" b="1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0" name="矩形 47"/>
          <p:cNvSpPr>
            <a:spLocks noChangeArrowheads="1"/>
          </p:cNvSpPr>
          <p:nvPr/>
        </p:nvSpPr>
        <p:spPr bwMode="auto">
          <a:xfrm>
            <a:off x="6087580" y="5104871"/>
            <a:ext cx="3547660" cy="570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8" rIns="91434" bIns="45718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在此录入本图表的综合描述说明，在此录入本图表的综合描述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94" name="组合 93"/>
          <p:cNvGrpSpPr/>
          <p:nvPr/>
        </p:nvGrpSpPr>
        <p:grpSpPr>
          <a:xfrm>
            <a:off x="5896174" y="2762645"/>
            <a:ext cx="1840512" cy="1628561"/>
            <a:chOff x="2795121" y="2838380"/>
            <a:chExt cx="1128251" cy="998323"/>
          </a:xfrm>
        </p:grpSpPr>
        <p:sp>
          <p:nvSpPr>
            <p:cNvPr id="99" name="Freeform 9"/>
            <p:cNvSpPr/>
            <p:nvPr/>
          </p:nvSpPr>
          <p:spPr bwMode="auto">
            <a:xfrm>
              <a:off x="2795121" y="2838380"/>
              <a:ext cx="1128251" cy="998323"/>
            </a:xfrm>
            <a:custGeom>
              <a:avLst/>
              <a:gdLst>
                <a:gd name="T0" fmla="*/ 253 w 357"/>
                <a:gd name="T1" fmla="*/ 0 h 316"/>
                <a:gd name="T2" fmla="*/ 104 w 357"/>
                <a:gd name="T3" fmla="*/ 0 h 316"/>
                <a:gd name="T4" fmla="*/ 79 w 357"/>
                <a:gd name="T5" fmla="*/ 15 h 316"/>
                <a:gd name="T6" fmla="*/ 5 w 357"/>
                <a:gd name="T7" fmla="*/ 144 h 316"/>
                <a:gd name="T8" fmla="*/ 5 w 357"/>
                <a:gd name="T9" fmla="*/ 173 h 316"/>
                <a:gd name="T10" fmla="*/ 79 w 357"/>
                <a:gd name="T11" fmla="*/ 302 h 316"/>
                <a:gd name="T12" fmla="*/ 104 w 357"/>
                <a:gd name="T13" fmla="*/ 316 h 316"/>
                <a:gd name="T14" fmla="*/ 253 w 357"/>
                <a:gd name="T15" fmla="*/ 316 h 316"/>
                <a:gd name="T16" fmla="*/ 278 w 357"/>
                <a:gd name="T17" fmla="*/ 302 h 316"/>
                <a:gd name="T18" fmla="*/ 353 w 357"/>
                <a:gd name="T19" fmla="*/ 173 h 316"/>
                <a:gd name="T20" fmla="*/ 353 w 357"/>
                <a:gd name="T21" fmla="*/ 144 h 316"/>
                <a:gd name="T22" fmla="*/ 278 w 357"/>
                <a:gd name="T23" fmla="*/ 15 h 316"/>
                <a:gd name="T24" fmla="*/ 253 w 357"/>
                <a:gd name="T25" fmla="*/ 0 h 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57" h="316">
                  <a:moveTo>
                    <a:pt x="253" y="0"/>
                  </a:moveTo>
                  <a:cubicBezTo>
                    <a:pt x="104" y="0"/>
                    <a:pt x="104" y="0"/>
                    <a:pt x="104" y="0"/>
                  </a:cubicBezTo>
                  <a:cubicBezTo>
                    <a:pt x="95" y="0"/>
                    <a:pt x="84" y="7"/>
                    <a:pt x="79" y="15"/>
                  </a:cubicBezTo>
                  <a:cubicBezTo>
                    <a:pt x="5" y="144"/>
                    <a:pt x="5" y="144"/>
                    <a:pt x="5" y="144"/>
                  </a:cubicBezTo>
                  <a:cubicBezTo>
                    <a:pt x="0" y="152"/>
                    <a:pt x="0" y="165"/>
                    <a:pt x="5" y="173"/>
                  </a:cubicBezTo>
                  <a:cubicBezTo>
                    <a:pt x="79" y="302"/>
                    <a:pt x="79" y="302"/>
                    <a:pt x="79" y="302"/>
                  </a:cubicBezTo>
                  <a:cubicBezTo>
                    <a:pt x="84" y="310"/>
                    <a:pt x="95" y="316"/>
                    <a:pt x="104" y="316"/>
                  </a:cubicBezTo>
                  <a:cubicBezTo>
                    <a:pt x="253" y="316"/>
                    <a:pt x="253" y="316"/>
                    <a:pt x="253" y="316"/>
                  </a:cubicBezTo>
                  <a:cubicBezTo>
                    <a:pt x="263" y="316"/>
                    <a:pt x="274" y="310"/>
                    <a:pt x="278" y="302"/>
                  </a:cubicBezTo>
                  <a:cubicBezTo>
                    <a:pt x="353" y="173"/>
                    <a:pt x="353" y="173"/>
                    <a:pt x="353" y="173"/>
                  </a:cubicBezTo>
                  <a:cubicBezTo>
                    <a:pt x="357" y="165"/>
                    <a:pt x="357" y="152"/>
                    <a:pt x="353" y="144"/>
                  </a:cubicBezTo>
                  <a:cubicBezTo>
                    <a:pt x="278" y="15"/>
                    <a:pt x="278" y="15"/>
                    <a:pt x="278" y="15"/>
                  </a:cubicBezTo>
                  <a:cubicBezTo>
                    <a:pt x="274" y="7"/>
                    <a:pt x="263" y="0"/>
                    <a:pt x="253" y="0"/>
                  </a:cubicBezTo>
                </a:path>
              </a:pathLst>
            </a:custGeom>
            <a:gradFill rotWithShape="1">
              <a:gsLst>
                <a:gs pos="93000">
                  <a:srgbClr val="ECECEC"/>
                </a:gs>
                <a:gs pos="60000">
                  <a:srgbClr val="F9F9F9"/>
                </a:gs>
                <a:gs pos="0">
                  <a:srgbClr val="DBDBDB"/>
                </a:gs>
              </a:gsLst>
              <a:lin ang="7800000" scaled="0"/>
            </a:gradFill>
            <a:ln w="28575">
              <a:gradFill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7800000" scaled="0"/>
              </a:gradFill>
            </a:ln>
            <a:effectLst>
              <a:outerShdw blurRad="203200" dist="127000" dir="3600000" sx="102000" sy="102000" algn="ctr" rotWithShape="0">
                <a:schemeClr val="tx1">
                  <a:lumMod val="90000"/>
                  <a:lumOff val="10000"/>
                  <a:alpha val="40000"/>
                </a:schemeClr>
              </a:outerShdw>
            </a:effectLst>
          </p:spPr>
          <p:txBody>
            <a:bodyPr wrap="none" anchor="ctr"/>
            <a:lstStyle/>
            <a:p>
              <a:pPr latinLnBrk="1"/>
              <a:endParaRPr kumimoji="1" lang="zh-CN" altLang="en-US" sz="2400">
                <a:solidFill>
                  <a:srgbClr val="000000"/>
                </a:solidFill>
                <a:latin typeface="Gulim" panose="020B0600000101010101" charset="-127"/>
                <a:ea typeface="Gulim" panose="020B0600000101010101" charset="-127"/>
              </a:endParaRPr>
            </a:p>
          </p:txBody>
        </p:sp>
        <p:sp>
          <p:nvSpPr>
            <p:cNvPr id="100" name="Freeform 9"/>
            <p:cNvSpPr/>
            <p:nvPr/>
          </p:nvSpPr>
          <p:spPr bwMode="auto">
            <a:xfrm>
              <a:off x="2928007" y="2955963"/>
              <a:ext cx="862479" cy="763157"/>
            </a:xfrm>
            <a:custGeom>
              <a:avLst/>
              <a:gdLst>
                <a:gd name="T0" fmla="*/ 253 w 357"/>
                <a:gd name="T1" fmla="*/ 0 h 316"/>
                <a:gd name="T2" fmla="*/ 104 w 357"/>
                <a:gd name="T3" fmla="*/ 0 h 316"/>
                <a:gd name="T4" fmla="*/ 79 w 357"/>
                <a:gd name="T5" fmla="*/ 15 h 316"/>
                <a:gd name="T6" fmla="*/ 5 w 357"/>
                <a:gd name="T7" fmla="*/ 144 h 316"/>
                <a:gd name="T8" fmla="*/ 5 w 357"/>
                <a:gd name="T9" fmla="*/ 173 h 316"/>
                <a:gd name="T10" fmla="*/ 79 w 357"/>
                <a:gd name="T11" fmla="*/ 302 h 316"/>
                <a:gd name="T12" fmla="*/ 104 w 357"/>
                <a:gd name="T13" fmla="*/ 316 h 316"/>
                <a:gd name="T14" fmla="*/ 253 w 357"/>
                <a:gd name="T15" fmla="*/ 316 h 316"/>
                <a:gd name="T16" fmla="*/ 278 w 357"/>
                <a:gd name="T17" fmla="*/ 302 h 316"/>
                <a:gd name="T18" fmla="*/ 353 w 357"/>
                <a:gd name="T19" fmla="*/ 173 h 316"/>
                <a:gd name="T20" fmla="*/ 353 w 357"/>
                <a:gd name="T21" fmla="*/ 144 h 316"/>
                <a:gd name="T22" fmla="*/ 278 w 357"/>
                <a:gd name="T23" fmla="*/ 15 h 316"/>
                <a:gd name="T24" fmla="*/ 253 w 357"/>
                <a:gd name="T25" fmla="*/ 0 h 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57" h="316">
                  <a:moveTo>
                    <a:pt x="253" y="0"/>
                  </a:moveTo>
                  <a:cubicBezTo>
                    <a:pt x="104" y="0"/>
                    <a:pt x="104" y="0"/>
                    <a:pt x="104" y="0"/>
                  </a:cubicBezTo>
                  <a:cubicBezTo>
                    <a:pt x="95" y="0"/>
                    <a:pt x="84" y="7"/>
                    <a:pt x="79" y="15"/>
                  </a:cubicBezTo>
                  <a:cubicBezTo>
                    <a:pt x="5" y="144"/>
                    <a:pt x="5" y="144"/>
                    <a:pt x="5" y="144"/>
                  </a:cubicBezTo>
                  <a:cubicBezTo>
                    <a:pt x="0" y="152"/>
                    <a:pt x="0" y="165"/>
                    <a:pt x="5" y="173"/>
                  </a:cubicBezTo>
                  <a:cubicBezTo>
                    <a:pt x="79" y="302"/>
                    <a:pt x="79" y="302"/>
                    <a:pt x="79" y="302"/>
                  </a:cubicBezTo>
                  <a:cubicBezTo>
                    <a:pt x="84" y="310"/>
                    <a:pt x="95" y="316"/>
                    <a:pt x="104" y="316"/>
                  </a:cubicBezTo>
                  <a:cubicBezTo>
                    <a:pt x="253" y="316"/>
                    <a:pt x="253" y="316"/>
                    <a:pt x="253" y="316"/>
                  </a:cubicBezTo>
                  <a:cubicBezTo>
                    <a:pt x="263" y="316"/>
                    <a:pt x="274" y="310"/>
                    <a:pt x="278" y="302"/>
                  </a:cubicBezTo>
                  <a:cubicBezTo>
                    <a:pt x="353" y="173"/>
                    <a:pt x="353" y="173"/>
                    <a:pt x="353" y="173"/>
                  </a:cubicBezTo>
                  <a:cubicBezTo>
                    <a:pt x="357" y="165"/>
                    <a:pt x="357" y="152"/>
                    <a:pt x="353" y="144"/>
                  </a:cubicBezTo>
                  <a:cubicBezTo>
                    <a:pt x="278" y="15"/>
                    <a:pt x="278" y="15"/>
                    <a:pt x="278" y="15"/>
                  </a:cubicBezTo>
                  <a:cubicBezTo>
                    <a:pt x="274" y="7"/>
                    <a:pt x="263" y="0"/>
                    <a:pt x="253" y="0"/>
                  </a:cubicBezTo>
                </a:path>
              </a:pathLst>
            </a:custGeom>
            <a:gradFill rotWithShape="1">
              <a:gsLst>
                <a:gs pos="93000">
                  <a:srgbClr val="ECECEC"/>
                </a:gs>
                <a:gs pos="66000">
                  <a:srgbClr val="F9F9F9"/>
                </a:gs>
                <a:gs pos="0">
                  <a:srgbClr val="D3D3D3"/>
                </a:gs>
              </a:gsLst>
              <a:lin ang="4200000" scaled="0"/>
            </a:gradFill>
            <a:ln w="28575">
              <a:gradFill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4200000" scaled="0"/>
              </a:gradFill>
            </a:ln>
            <a:effectLst>
              <a:outerShdw blurRad="203200" dist="127000" dir="3600000" sx="102000" sy="102000" algn="ctr" rotWithShape="0">
                <a:schemeClr val="tx1">
                  <a:lumMod val="90000"/>
                  <a:lumOff val="10000"/>
                  <a:alpha val="40000"/>
                </a:schemeClr>
              </a:outerShdw>
            </a:effectLst>
          </p:spPr>
          <p:txBody>
            <a:bodyPr wrap="none" anchor="ctr"/>
            <a:lstStyle/>
            <a:p>
              <a:pPr latinLnBrk="1"/>
              <a:endParaRPr kumimoji="1" lang="zh-CN" altLang="en-US" sz="2400">
                <a:solidFill>
                  <a:srgbClr val="000000"/>
                </a:solidFill>
                <a:latin typeface="Gulim" panose="020B0600000101010101" charset="-127"/>
                <a:ea typeface="Gulim" panose="020B0600000101010101" charset="-127"/>
              </a:endParaRPr>
            </a:p>
          </p:txBody>
        </p:sp>
      </p:grpSp>
      <p:sp>
        <p:nvSpPr>
          <p:cNvPr id="95" name="文本框 94"/>
          <p:cNvSpPr txBox="1"/>
          <p:nvPr/>
        </p:nvSpPr>
        <p:spPr>
          <a:xfrm>
            <a:off x="6395481" y="3076510"/>
            <a:ext cx="841898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accent1"/>
                </a:solidFill>
              </a:rPr>
              <a:t>STEP</a:t>
            </a:r>
          </a:p>
          <a:p>
            <a:pPr algn="ctr"/>
            <a:r>
              <a:rPr lang="en-US" altLang="zh-CN" sz="4800" dirty="0" smtClean="0">
                <a:solidFill>
                  <a:schemeClr val="accent1"/>
                </a:solidFill>
                <a:latin typeface="Impact" panose="020B0806030902050204" pitchFamily="34" charset="0"/>
              </a:rPr>
              <a:t>03</a:t>
            </a:r>
            <a:endParaRPr lang="zh-CN" altLang="en-US" sz="4800" dirty="0">
              <a:solidFill>
                <a:schemeClr val="accent1"/>
              </a:solidFill>
              <a:latin typeface="Impact" panose="020B0806030902050204" pitchFamily="34" charset="0"/>
            </a:endParaRPr>
          </a:p>
        </p:txBody>
      </p:sp>
      <p:sp>
        <p:nvSpPr>
          <p:cNvPr id="97" name="矩形 96"/>
          <p:cNvSpPr/>
          <p:nvPr/>
        </p:nvSpPr>
        <p:spPr>
          <a:xfrm>
            <a:off x="2644977" y="2377452"/>
            <a:ext cx="1210576" cy="400105"/>
          </a:xfrm>
          <a:prstGeom prst="rect">
            <a:avLst/>
          </a:prstGeom>
        </p:spPr>
        <p:txBody>
          <a:bodyPr wrap="none" lIns="91434" tIns="45718" rIns="91434" bIns="45718">
            <a:spAutoFit/>
          </a:bodyPr>
          <a:lstStyle/>
          <a:p>
            <a:pPr fontAlgn="ctr"/>
            <a:r>
              <a:rPr lang="zh-CN" altLang="en-US" sz="2000" b="1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0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8" name="矩形 47"/>
          <p:cNvSpPr>
            <a:spLocks noChangeArrowheads="1"/>
          </p:cNvSpPr>
          <p:nvPr/>
        </p:nvSpPr>
        <p:spPr bwMode="auto">
          <a:xfrm>
            <a:off x="2644977" y="2716450"/>
            <a:ext cx="3547660" cy="570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8" rIns="91434" bIns="45718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在此录入本图表的综合描述说明，在此录入本图表的综合描述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102" name="组合 101"/>
          <p:cNvGrpSpPr/>
          <p:nvPr/>
        </p:nvGrpSpPr>
        <p:grpSpPr>
          <a:xfrm>
            <a:off x="7557858" y="1823523"/>
            <a:ext cx="1840512" cy="1628561"/>
            <a:chOff x="2795121" y="2838380"/>
            <a:chExt cx="1128251" cy="998323"/>
          </a:xfrm>
        </p:grpSpPr>
        <p:sp>
          <p:nvSpPr>
            <p:cNvPr id="107" name="Freeform 9"/>
            <p:cNvSpPr/>
            <p:nvPr/>
          </p:nvSpPr>
          <p:spPr bwMode="auto">
            <a:xfrm>
              <a:off x="2795121" y="2838380"/>
              <a:ext cx="1128251" cy="998323"/>
            </a:xfrm>
            <a:custGeom>
              <a:avLst/>
              <a:gdLst>
                <a:gd name="T0" fmla="*/ 253 w 357"/>
                <a:gd name="T1" fmla="*/ 0 h 316"/>
                <a:gd name="T2" fmla="*/ 104 w 357"/>
                <a:gd name="T3" fmla="*/ 0 h 316"/>
                <a:gd name="T4" fmla="*/ 79 w 357"/>
                <a:gd name="T5" fmla="*/ 15 h 316"/>
                <a:gd name="T6" fmla="*/ 5 w 357"/>
                <a:gd name="T7" fmla="*/ 144 h 316"/>
                <a:gd name="T8" fmla="*/ 5 w 357"/>
                <a:gd name="T9" fmla="*/ 173 h 316"/>
                <a:gd name="T10" fmla="*/ 79 w 357"/>
                <a:gd name="T11" fmla="*/ 302 h 316"/>
                <a:gd name="T12" fmla="*/ 104 w 357"/>
                <a:gd name="T13" fmla="*/ 316 h 316"/>
                <a:gd name="T14" fmla="*/ 253 w 357"/>
                <a:gd name="T15" fmla="*/ 316 h 316"/>
                <a:gd name="T16" fmla="*/ 278 w 357"/>
                <a:gd name="T17" fmla="*/ 302 h 316"/>
                <a:gd name="T18" fmla="*/ 353 w 357"/>
                <a:gd name="T19" fmla="*/ 173 h 316"/>
                <a:gd name="T20" fmla="*/ 353 w 357"/>
                <a:gd name="T21" fmla="*/ 144 h 316"/>
                <a:gd name="T22" fmla="*/ 278 w 357"/>
                <a:gd name="T23" fmla="*/ 15 h 316"/>
                <a:gd name="T24" fmla="*/ 253 w 357"/>
                <a:gd name="T25" fmla="*/ 0 h 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57" h="316">
                  <a:moveTo>
                    <a:pt x="253" y="0"/>
                  </a:moveTo>
                  <a:cubicBezTo>
                    <a:pt x="104" y="0"/>
                    <a:pt x="104" y="0"/>
                    <a:pt x="104" y="0"/>
                  </a:cubicBezTo>
                  <a:cubicBezTo>
                    <a:pt x="95" y="0"/>
                    <a:pt x="84" y="7"/>
                    <a:pt x="79" y="15"/>
                  </a:cubicBezTo>
                  <a:cubicBezTo>
                    <a:pt x="5" y="144"/>
                    <a:pt x="5" y="144"/>
                    <a:pt x="5" y="144"/>
                  </a:cubicBezTo>
                  <a:cubicBezTo>
                    <a:pt x="0" y="152"/>
                    <a:pt x="0" y="165"/>
                    <a:pt x="5" y="173"/>
                  </a:cubicBezTo>
                  <a:cubicBezTo>
                    <a:pt x="79" y="302"/>
                    <a:pt x="79" y="302"/>
                    <a:pt x="79" y="302"/>
                  </a:cubicBezTo>
                  <a:cubicBezTo>
                    <a:pt x="84" y="310"/>
                    <a:pt x="95" y="316"/>
                    <a:pt x="104" y="316"/>
                  </a:cubicBezTo>
                  <a:cubicBezTo>
                    <a:pt x="253" y="316"/>
                    <a:pt x="253" y="316"/>
                    <a:pt x="253" y="316"/>
                  </a:cubicBezTo>
                  <a:cubicBezTo>
                    <a:pt x="263" y="316"/>
                    <a:pt x="274" y="310"/>
                    <a:pt x="278" y="302"/>
                  </a:cubicBezTo>
                  <a:cubicBezTo>
                    <a:pt x="353" y="173"/>
                    <a:pt x="353" y="173"/>
                    <a:pt x="353" y="173"/>
                  </a:cubicBezTo>
                  <a:cubicBezTo>
                    <a:pt x="357" y="165"/>
                    <a:pt x="357" y="152"/>
                    <a:pt x="353" y="144"/>
                  </a:cubicBezTo>
                  <a:cubicBezTo>
                    <a:pt x="278" y="15"/>
                    <a:pt x="278" y="15"/>
                    <a:pt x="278" y="15"/>
                  </a:cubicBezTo>
                  <a:cubicBezTo>
                    <a:pt x="274" y="7"/>
                    <a:pt x="263" y="0"/>
                    <a:pt x="253" y="0"/>
                  </a:cubicBezTo>
                </a:path>
              </a:pathLst>
            </a:custGeom>
            <a:gradFill rotWithShape="1">
              <a:gsLst>
                <a:gs pos="93000">
                  <a:srgbClr val="ECECEC"/>
                </a:gs>
                <a:gs pos="60000">
                  <a:srgbClr val="F9F9F9"/>
                </a:gs>
                <a:gs pos="0">
                  <a:srgbClr val="DBDBDB"/>
                </a:gs>
              </a:gsLst>
              <a:lin ang="7800000" scaled="0"/>
            </a:gradFill>
            <a:ln w="28575">
              <a:gradFill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7800000" scaled="0"/>
              </a:gradFill>
            </a:ln>
            <a:effectLst>
              <a:outerShdw blurRad="203200" dist="127000" dir="3600000" sx="102000" sy="102000" algn="ctr" rotWithShape="0">
                <a:schemeClr val="tx1">
                  <a:lumMod val="90000"/>
                  <a:lumOff val="10000"/>
                  <a:alpha val="40000"/>
                </a:schemeClr>
              </a:outerShdw>
            </a:effectLst>
          </p:spPr>
          <p:txBody>
            <a:bodyPr wrap="none" anchor="ctr"/>
            <a:lstStyle/>
            <a:p>
              <a:pPr latinLnBrk="1"/>
              <a:endParaRPr kumimoji="1" lang="zh-CN" altLang="en-US" sz="2400">
                <a:solidFill>
                  <a:srgbClr val="000000"/>
                </a:solidFill>
                <a:latin typeface="Gulim" panose="020B0600000101010101" charset="-127"/>
                <a:ea typeface="Gulim" panose="020B0600000101010101" charset="-127"/>
              </a:endParaRPr>
            </a:p>
          </p:txBody>
        </p:sp>
        <p:sp>
          <p:nvSpPr>
            <p:cNvPr id="108" name="Freeform 9"/>
            <p:cNvSpPr/>
            <p:nvPr/>
          </p:nvSpPr>
          <p:spPr bwMode="auto">
            <a:xfrm>
              <a:off x="2928007" y="2955963"/>
              <a:ext cx="862479" cy="763157"/>
            </a:xfrm>
            <a:custGeom>
              <a:avLst/>
              <a:gdLst>
                <a:gd name="T0" fmla="*/ 253 w 357"/>
                <a:gd name="T1" fmla="*/ 0 h 316"/>
                <a:gd name="T2" fmla="*/ 104 w 357"/>
                <a:gd name="T3" fmla="*/ 0 h 316"/>
                <a:gd name="T4" fmla="*/ 79 w 357"/>
                <a:gd name="T5" fmla="*/ 15 h 316"/>
                <a:gd name="T6" fmla="*/ 5 w 357"/>
                <a:gd name="T7" fmla="*/ 144 h 316"/>
                <a:gd name="T8" fmla="*/ 5 w 357"/>
                <a:gd name="T9" fmla="*/ 173 h 316"/>
                <a:gd name="T10" fmla="*/ 79 w 357"/>
                <a:gd name="T11" fmla="*/ 302 h 316"/>
                <a:gd name="T12" fmla="*/ 104 w 357"/>
                <a:gd name="T13" fmla="*/ 316 h 316"/>
                <a:gd name="T14" fmla="*/ 253 w 357"/>
                <a:gd name="T15" fmla="*/ 316 h 316"/>
                <a:gd name="T16" fmla="*/ 278 w 357"/>
                <a:gd name="T17" fmla="*/ 302 h 316"/>
                <a:gd name="T18" fmla="*/ 353 w 357"/>
                <a:gd name="T19" fmla="*/ 173 h 316"/>
                <a:gd name="T20" fmla="*/ 353 w 357"/>
                <a:gd name="T21" fmla="*/ 144 h 316"/>
                <a:gd name="T22" fmla="*/ 278 w 357"/>
                <a:gd name="T23" fmla="*/ 15 h 316"/>
                <a:gd name="T24" fmla="*/ 253 w 357"/>
                <a:gd name="T25" fmla="*/ 0 h 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57" h="316">
                  <a:moveTo>
                    <a:pt x="253" y="0"/>
                  </a:moveTo>
                  <a:cubicBezTo>
                    <a:pt x="104" y="0"/>
                    <a:pt x="104" y="0"/>
                    <a:pt x="104" y="0"/>
                  </a:cubicBezTo>
                  <a:cubicBezTo>
                    <a:pt x="95" y="0"/>
                    <a:pt x="84" y="7"/>
                    <a:pt x="79" y="15"/>
                  </a:cubicBezTo>
                  <a:cubicBezTo>
                    <a:pt x="5" y="144"/>
                    <a:pt x="5" y="144"/>
                    <a:pt x="5" y="144"/>
                  </a:cubicBezTo>
                  <a:cubicBezTo>
                    <a:pt x="0" y="152"/>
                    <a:pt x="0" y="165"/>
                    <a:pt x="5" y="173"/>
                  </a:cubicBezTo>
                  <a:cubicBezTo>
                    <a:pt x="79" y="302"/>
                    <a:pt x="79" y="302"/>
                    <a:pt x="79" y="302"/>
                  </a:cubicBezTo>
                  <a:cubicBezTo>
                    <a:pt x="84" y="310"/>
                    <a:pt x="95" y="316"/>
                    <a:pt x="104" y="316"/>
                  </a:cubicBezTo>
                  <a:cubicBezTo>
                    <a:pt x="253" y="316"/>
                    <a:pt x="253" y="316"/>
                    <a:pt x="253" y="316"/>
                  </a:cubicBezTo>
                  <a:cubicBezTo>
                    <a:pt x="263" y="316"/>
                    <a:pt x="274" y="310"/>
                    <a:pt x="278" y="302"/>
                  </a:cubicBezTo>
                  <a:cubicBezTo>
                    <a:pt x="353" y="173"/>
                    <a:pt x="353" y="173"/>
                    <a:pt x="353" y="173"/>
                  </a:cubicBezTo>
                  <a:cubicBezTo>
                    <a:pt x="357" y="165"/>
                    <a:pt x="357" y="152"/>
                    <a:pt x="353" y="144"/>
                  </a:cubicBezTo>
                  <a:cubicBezTo>
                    <a:pt x="278" y="15"/>
                    <a:pt x="278" y="15"/>
                    <a:pt x="278" y="15"/>
                  </a:cubicBezTo>
                  <a:cubicBezTo>
                    <a:pt x="274" y="7"/>
                    <a:pt x="263" y="0"/>
                    <a:pt x="253" y="0"/>
                  </a:cubicBezTo>
                </a:path>
              </a:pathLst>
            </a:custGeom>
            <a:gradFill rotWithShape="1">
              <a:gsLst>
                <a:gs pos="93000">
                  <a:srgbClr val="ECECEC"/>
                </a:gs>
                <a:gs pos="66000">
                  <a:srgbClr val="F9F9F9"/>
                </a:gs>
                <a:gs pos="0">
                  <a:srgbClr val="D3D3D3"/>
                </a:gs>
              </a:gsLst>
              <a:lin ang="4200000" scaled="0"/>
            </a:gradFill>
            <a:ln w="28575">
              <a:gradFill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4200000" scaled="0"/>
              </a:gradFill>
            </a:ln>
            <a:effectLst>
              <a:outerShdw blurRad="203200" dist="127000" dir="3600000" sx="102000" sy="102000" algn="ctr" rotWithShape="0">
                <a:schemeClr val="tx1">
                  <a:lumMod val="90000"/>
                  <a:lumOff val="10000"/>
                  <a:alpha val="40000"/>
                </a:schemeClr>
              </a:outerShdw>
            </a:effectLst>
          </p:spPr>
          <p:txBody>
            <a:bodyPr wrap="none" anchor="ctr"/>
            <a:lstStyle/>
            <a:p>
              <a:pPr latinLnBrk="1"/>
              <a:endParaRPr kumimoji="1" lang="zh-CN" altLang="en-US" sz="2400">
                <a:solidFill>
                  <a:srgbClr val="000000"/>
                </a:solidFill>
                <a:latin typeface="Gulim" panose="020B0600000101010101" charset="-127"/>
                <a:ea typeface="Gulim" panose="020B0600000101010101" charset="-127"/>
              </a:endParaRPr>
            </a:p>
          </p:txBody>
        </p:sp>
      </p:grpSp>
      <p:sp>
        <p:nvSpPr>
          <p:cNvPr id="103" name="文本框 102"/>
          <p:cNvSpPr txBox="1"/>
          <p:nvPr/>
        </p:nvSpPr>
        <p:spPr>
          <a:xfrm>
            <a:off x="8066783" y="2137388"/>
            <a:ext cx="822662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bg2">
                    <a:lumMod val="25000"/>
                  </a:schemeClr>
                </a:solidFill>
              </a:rPr>
              <a:t>STEP</a:t>
            </a:r>
          </a:p>
          <a:p>
            <a:pPr algn="ctr"/>
            <a:r>
              <a:rPr lang="en-US" altLang="zh-CN" sz="4800" dirty="0" smtClean="0">
                <a:solidFill>
                  <a:schemeClr val="bg2">
                    <a:lumMod val="25000"/>
                  </a:schemeClr>
                </a:solidFill>
                <a:latin typeface="Impact" panose="020B0806030902050204" pitchFamily="34" charset="0"/>
              </a:rPr>
              <a:t>04</a:t>
            </a:r>
            <a:endParaRPr lang="zh-CN" altLang="en-US" sz="4800" dirty="0">
              <a:solidFill>
                <a:schemeClr val="bg2">
                  <a:lumMod val="25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96" name="圆角矩形 6"/>
          <p:cNvSpPr/>
          <p:nvPr/>
        </p:nvSpPr>
        <p:spPr>
          <a:xfrm rot="5400000" flipH="1">
            <a:off x="4324032" y="749618"/>
            <a:ext cx="513271" cy="3710511"/>
          </a:xfrm>
          <a:custGeom>
            <a:avLst/>
            <a:gdLst>
              <a:gd name="connsiteX0" fmla="*/ 0 w 670708"/>
              <a:gd name="connsiteY0" fmla="*/ 112518 h 1095765"/>
              <a:gd name="connsiteX1" fmla="*/ 112518 w 670708"/>
              <a:gd name="connsiteY1" fmla="*/ 0 h 1095765"/>
              <a:gd name="connsiteX2" fmla="*/ 558190 w 670708"/>
              <a:gd name="connsiteY2" fmla="*/ 0 h 1095765"/>
              <a:gd name="connsiteX3" fmla="*/ 670708 w 670708"/>
              <a:gd name="connsiteY3" fmla="*/ 112518 h 1095765"/>
              <a:gd name="connsiteX4" fmla="*/ 670708 w 670708"/>
              <a:gd name="connsiteY4" fmla="*/ 983247 h 1095765"/>
              <a:gd name="connsiteX5" fmla="*/ 558190 w 670708"/>
              <a:gd name="connsiteY5" fmla="*/ 1095765 h 1095765"/>
              <a:gd name="connsiteX6" fmla="*/ 112518 w 670708"/>
              <a:gd name="connsiteY6" fmla="*/ 1095765 h 1095765"/>
              <a:gd name="connsiteX7" fmla="*/ 0 w 670708"/>
              <a:gd name="connsiteY7" fmla="*/ 983247 h 1095765"/>
              <a:gd name="connsiteX8" fmla="*/ 0 w 670708"/>
              <a:gd name="connsiteY8" fmla="*/ 112518 h 1095765"/>
              <a:gd name="connsiteX0-1" fmla="*/ 0 w 670708"/>
              <a:gd name="connsiteY0-2" fmla="*/ 983247 h 1095765"/>
              <a:gd name="connsiteX1-3" fmla="*/ 0 w 670708"/>
              <a:gd name="connsiteY1-4" fmla="*/ 112518 h 1095765"/>
              <a:gd name="connsiteX2-5" fmla="*/ 112518 w 670708"/>
              <a:gd name="connsiteY2-6" fmla="*/ 0 h 1095765"/>
              <a:gd name="connsiteX3-7" fmla="*/ 558190 w 670708"/>
              <a:gd name="connsiteY3-8" fmla="*/ 0 h 1095765"/>
              <a:gd name="connsiteX4-9" fmla="*/ 670708 w 670708"/>
              <a:gd name="connsiteY4-10" fmla="*/ 112518 h 1095765"/>
              <a:gd name="connsiteX5-11" fmla="*/ 670708 w 670708"/>
              <a:gd name="connsiteY5-12" fmla="*/ 983247 h 1095765"/>
              <a:gd name="connsiteX6-13" fmla="*/ 558190 w 670708"/>
              <a:gd name="connsiteY6-14" fmla="*/ 1095765 h 1095765"/>
              <a:gd name="connsiteX7-15" fmla="*/ 112518 w 670708"/>
              <a:gd name="connsiteY7-16" fmla="*/ 1095765 h 1095765"/>
              <a:gd name="connsiteX8-17" fmla="*/ 91440 w 670708"/>
              <a:gd name="connsiteY8-18" fmla="*/ 1074687 h 1095765"/>
              <a:gd name="connsiteX0-19" fmla="*/ 0 w 670708"/>
              <a:gd name="connsiteY0-20" fmla="*/ 983247 h 1095765"/>
              <a:gd name="connsiteX1-21" fmla="*/ 0 w 670708"/>
              <a:gd name="connsiteY1-22" fmla="*/ 112518 h 1095765"/>
              <a:gd name="connsiteX2-23" fmla="*/ 112518 w 670708"/>
              <a:gd name="connsiteY2-24" fmla="*/ 0 h 1095765"/>
              <a:gd name="connsiteX3-25" fmla="*/ 558190 w 670708"/>
              <a:gd name="connsiteY3-26" fmla="*/ 0 h 1095765"/>
              <a:gd name="connsiteX4-27" fmla="*/ 670708 w 670708"/>
              <a:gd name="connsiteY4-28" fmla="*/ 112518 h 1095765"/>
              <a:gd name="connsiteX5-29" fmla="*/ 670708 w 670708"/>
              <a:gd name="connsiteY5-30" fmla="*/ 983247 h 1095765"/>
              <a:gd name="connsiteX6-31" fmla="*/ 558190 w 670708"/>
              <a:gd name="connsiteY6-32" fmla="*/ 1095765 h 1095765"/>
              <a:gd name="connsiteX7-33" fmla="*/ 112518 w 670708"/>
              <a:gd name="connsiteY7-34" fmla="*/ 1095765 h 1095765"/>
              <a:gd name="connsiteX0-35" fmla="*/ 0 w 670708"/>
              <a:gd name="connsiteY0-36" fmla="*/ 983247 h 1095765"/>
              <a:gd name="connsiteX1-37" fmla="*/ 0 w 670708"/>
              <a:gd name="connsiteY1-38" fmla="*/ 112518 h 1095765"/>
              <a:gd name="connsiteX2-39" fmla="*/ 112518 w 670708"/>
              <a:gd name="connsiteY2-40" fmla="*/ 0 h 1095765"/>
              <a:gd name="connsiteX3-41" fmla="*/ 558190 w 670708"/>
              <a:gd name="connsiteY3-42" fmla="*/ 0 h 1095765"/>
              <a:gd name="connsiteX4-43" fmla="*/ 670708 w 670708"/>
              <a:gd name="connsiteY4-44" fmla="*/ 112518 h 1095765"/>
              <a:gd name="connsiteX5-45" fmla="*/ 670708 w 670708"/>
              <a:gd name="connsiteY5-46" fmla="*/ 983247 h 1095765"/>
              <a:gd name="connsiteX6-47" fmla="*/ 558190 w 670708"/>
              <a:gd name="connsiteY6-48" fmla="*/ 1095765 h 1095765"/>
              <a:gd name="connsiteX0-49" fmla="*/ 0 w 670708"/>
              <a:gd name="connsiteY0-50" fmla="*/ 983247 h 983247"/>
              <a:gd name="connsiteX1-51" fmla="*/ 0 w 670708"/>
              <a:gd name="connsiteY1-52" fmla="*/ 112518 h 983247"/>
              <a:gd name="connsiteX2-53" fmla="*/ 112518 w 670708"/>
              <a:gd name="connsiteY2-54" fmla="*/ 0 h 983247"/>
              <a:gd name="connsiteX3-55" fmla="*/ 558190 w 670708"/>
              <a:gd name="connsiteY3-56" fmla="*/ 0 h 983247"/>
              <a:gd name="connsiteX4-57" fmla="*/ 670708 w 670708"/>
              <a:gd name="connsiteY4-58" fmla="*/ 112518 h 983247"/>
              <a:gd name="connsiteX5-59" fmla="*/ 670708 w 670708"/>
              <a:gd name="connsiteY5-60" fmla="*/ 983247 h 983247"/>
              <a:gd name="connsiteX0-61" fmla="*/ 0 w 670708"/>
              <a:gd name="connsiteY0-62" fmla="*/ 112518 h 983247"/>
              <a:gd name="connsiteX1-63" fmla="*/ 112518 w 670708"/>
              <a:gd name="connsiteY1-64" fmla="*/ 0 h 983247"/>
              <a:gd name="connsiteX2-65" fmla="*/ 558190 w 670708"/>
              <a:gd name="connsiteY2-66" fmla="*/ 0 h 983247"/>
              <a:gd name="connsiteX3-67" fmla="*/ 670708 w 670708"/>
              <a:gd name="connsiteY3-68" fmla="*/ 112518 h 983247"/>
              <a:gd name="connsiteX4-69" fmla="*/ 670708 w 670708"/>
              <a:gd name="connsiteY4-70" fmla="*/ 983247 h 983247"/>
              <a:gd name="connsiteX0-71" fmla="*/ 0 w 558190"/>
              <a:gd name="connsiteY0-72" fmla="*/ 0 h 983247"/>
              <a:gd name="connsiteX1-73" fmla="*/ 445672 w 558190"/>
              <a:gd name="connsiteY1-74" fmla="*/ 0 h 983247"/>
              <a:gd name="connsiteX2-75" fmla="*/ 558190 w 558190"/>
              <a:gd name="connsiteY2-76" fmla="*/ 112518 h 983247"/>
              <a:gd name="connsiteX3-77" fmla="*/ 558190 w 558190"/>
              <a:gd name="connsiteY3-78" fmla="*/ 983247 h 983247"/>
              <a:gd name="connsiteX0-79" fmla="*/ 0 w 627665"/>
              <a:gd name="connsiteY0-80" fmla="*/ 0 h 1379865"/>
              <a:gd name="connsiteX1-81" fmla="*/ 515147 w 627665"/>
              <a:gd name="connsiteY1-82" fmla="*/ 396618 h 1379865"/>
              <a:gd name="connsiteX2-83" fmla="*/ 627665 w 627665"/>
              <a:gd name="connsiteY2-84" fmla="*/ 509136 h 1379865"/>
              <a:gd name="connsiteX3-85" fmla="*/ 627665 w 627665"/>
              <a:gd name="connsiteY3-86" fmla="*/ 1379865 h 1379865"/>
              <a:gd name="connsiteX0-87" fmla="*/ 0 w 627665"/>
              <a:gd name="connsiteY0-88" fmla="*/ 0 h 1379865"/>
              <a:gd name="connsiteX1-89" fmla="*/ 515147 w 627665"/>
              <a:gd name="connsiteY1-90" fmla="*/ 396618 h 1379865"/>
              <a:gd name="connsiteX2-91" fmla="*/ 627665 w 627665"/>
              <a:gd name="connsiteY2-92" fmla="*/ 509136 h 1379865"/>
              <a:gd name="connsiteX3-93" fmla="*/ 627665 w 627665"/>
              <a:gd name="connsiteY3-94" fmla="*/ 1379865 h 1379865"/>
              <a:gd name="connsiteX0-95" fmla="*/ 0 w 627665"/>
              <a:gd name="connsiteY0-96" fmla="*/ 0 h 1379865"/>
              <a:gd name="connsiteX1-97" fmla="*/ 515147 w 627665"/>
              <a:gd name="connsiteY1-98" fmla="*/ 396618 h 1379865"/>
              <a:gd name="connsiteX2-99" fmla="*/ 627665 w 627665"/>
              <a:gd name="connsiteY2-100" fmla="*/ 509136 h 1379865"/>
              <a:gd name="connsiteX3-101" fmla="*/ 627665 w 627665"/>
              <a:gd name="connsiteY3-102" fmla="*/ 1379865 h 1379865"/>
              <a:gd name="connsiteX0-103" fmla="*/ 0 w 627665"/>
              <a:gd name="connsiteY0-104" fmla="*/ 0 h 1379865"/>
              <a:gd name="connsiteX1-105" fmla="*/ 515147 w 627665"/>
              <a:gd name="connsiteY1-106" fmla="*/ 396618 h 1379865"/>
              <a:gd name="connsiteX2-107" fmla="*/ 627665 w 627665"/>
              <a:gd name="connsiteY2-108" fmla="*/ 509136 h 1379865"/>
              <a:gd name="connsiteX3-109" fmla="*/ 627665 w 627665"/>
              <a:gd name="connsiteY3-110" fmla="*/ 1379865 h 1379865"/>
              <a:gd name="connsiteX0-111" fmla="*/ 0 w 627665"/>
              <a:gd name="connsiteY0-112" fmla="*/ 0 h 1379865"/>
              <a:gd name="connsiteX1-113" fmla="*/ 518280 w 627665"/>
              <a:gd name="connsiteY1-114" fmla="*/ 374934 h 1379865"/>
              <a:gd name="connsiteX2-115" fmla="*/ 627665 w 627665"/>
              <a:gd name="connsiteY2-116" fmla="*/ 509136 h 1379865"/>
              <a:gd name="connsiteX3-117" fmla="*/ 627665 w 627665"/>
              <a:gd name="connsiteY3-118" fmla="*/ 1379865 h 1379865"/>
              <a:gd name="connsiteX0-119" fmla="*/ 0 w 627665"/>
              <a:gd name="connsiteY0-120" fmla="*/ 0 h 1379865"/>
              <a:gd name="connsiteX1-121" fmla="*/ 518280 w 627665"/>
              <a:gd name="connsiteY1-122" fmla="*/ 374934 h 1379865"/>
              <a:gd name="connsiteX2-123" fmla="*/ 627665 w 627665"/>
              <a:gd name="connsiteY2-124" fmla="*/ 509136 h 1379865"/>
              <a:gd name="connsiteX3-125" fmla="*/ 627665 w 627665"/>
              <a:gd name="connsiteY3-126" fmla="*/ 1379865 h 1379865"/>
              <a:gd name="connsiteX0-127" fmla="*/ 0 w 627665"/>
              <a:gd name="connsiteY0-128" fmla="*/ 0 h 1379865"/>
              <a:gd name="connsiteX1-129" fmla="*/ 518280 w 627665"/>
              <a:gd name="connsiteY1-130" fmla="*/ 374934 h 1379865"/>
              <a:gd name="connsiteX2-131" fmla="*/ 627665 w 627665"/>
              <a:gd name="connsiteY2-132" fmla="*/ 509136 h 1379865"/>
              <a:gd name="connsiteX3-133" fmla="*/ 627665 w 627665"/>
              <a:gd name="connsiteY3-134" fmla="*/ 1379865 h 1379865"/>
              <a:gd name="connsiteX0-135" fmla="*/ 0 w 633931"/>
              <a:gd name="connsiteY0-136" fmla="*/ 0 h 1379865"/>
              <a:gd name="connsiteX1-137" fmla="*/ 518280 w 633931"/>
              <a:gd name="connsiteY1-138" fmla="*/ 374934 h 1379865"/>
              <a:gd name="connsiteX2-139" fmla="*/ 633931 w 633931"/>
              <a:gd name="connsiteY2-140" fmla="*/ 571477 h 1379865"/>
              <a:gd name="connsiteX3-141" fmla="*/ 627665 w 633931"/>
              <a:gd name="connsiteY3-142" fmla="*/ 1379865 h 1379865"/>
              <a:gd name="connsiteX0-143" fmla="*/ 0 w 634110"/>
              <a:gd name="connsiteY0-144" fmla="*/ 0 h 1379865"/>
              <a:gd name="connsiteX1-145" fmla="*/ 518280 w 634110"/>
              <a:gd name="connsiteY1-146" fmla="*/ 374934 h 1379865"/>
              <a:gd name="connsiteX2-147" fmla="*/ 633931 w 634110"/>
              <a:gd name="connsiteY2-148" fmla="*/ 571477 h 1379865"/>
              <a:gd name="connsiteX3-149" fmla="*/ 627665 w 634110"/>
              <a:gd name="connsiteY3-150" fmla="*/ 1379865 h 1379865"/>
              <a:gd name="connsiteX0-151" fmla="*/ 0 w 628268"/>
              <a:gd name="connsiteY0-152" fmla="*/ 0 h 1379865"/>
              <a:gd name="connsiteX1-153" fmla="*/ 518280 w 628268"/>
              <a:gd name="connsiteY1-154" fmla="*/ 374934 h 1379865"/>
              <a:gd name="connsiteX2-155" fmla="*/ 627666 w 628268"/>
              <a:gd name="connsiteY2-156" fmla="*/ 568769 h 1379865"/>
              <a:gd name="connsiteX3-157" fmla="*/ 627665 w 628268"/>
              <a:gd name="connsiteY3-158" fmla="*/ 1379865 h 1379865"/>
              <a:gd name="connsiteX0-159" fmla="*/ 0 w 628268"/>
              <a:gd name="connsiteY0-160" fmla="*/ 0 h 2425419"/>
              <a:gd name="connsiteX1-161" fmla="*/ 518280 w 628268"/>
              <a:gd name="connsiteY1-162" fmla="*/ 374934 h 2425419"/>
              <a:gd name="connsiteX2-163" fmla="*/ 627666 w 628268"/>
              <a:gd name="connsiteY2-164" fmla="*/ 568769 h 2425419"/>
              <a:gd name="connsiteX3-165" fmla="*/ 627665 w 628268"/>
              <a:gd name="connsiteY3-166" fmla="*/ 2425419 h 2425419"/>
              <a:gd name="connsiteX0-167" fmla="*/ 0 w 628268"/>
              <a:gd name="connsiteY0-168" fmla="*/ 0 h 4241765"/>
              <a:gd name="connsiteX1-169" fmla="*/ 518280 w 628268"/>
              <a:gd name="connsiteY1-170" fmla="*/ 374934 h 4241765"/>
              <a:gd name="connsiteX2-171" fmla="*/ 627666 w 628268"/>
              <a:gd name="connsiteY2-172" fmla="*/ 568769 h 4241765"/>
              <a:gd name="connsiteX3-173" fmla="*/ 627665 w 628268"/>
              <a:gd name="connsiteY3-174" fmla="*/ 4241765 h 4241765"/>
              <a:gd name="connsiteX0-175" fmla="*/ 0 w 632800"/>
              <a:gd name="connsiteY0-176" fmla="*/ 0 h 4241765"/>
              <a:gd name="connsiteX1-177" fmla="*/ 518280 w 632800"/>
              <a:gd name="connsiteY1-178" fmla="*/ 374934 h 4241765"/>
              <a:gd name="connsiteX2-179" fmla="*/ 632615 w 632800"/>
              <a:gd name="connsiteY2-180" fmla="*/ 919487 h 4241765"/>
              <a:gd name="connsiteX3-181" fmla="*/ 627665 w 632800"/>
              <a:gd name="connsiteY3-182" fmla="*/ 4241765 h 4241765"/>
              <a:gd name="connsiteX0-183" fmla="*/ 0 w 636459"/>
              <a:gd name="connsiteY0-184" fmla="*/ 0 h 4241765"/>
              <a:gd name="connsiteX1-185" fmla="*/ 572676 w 636459"/>
              <a:gd name="connsiteY1-186" fmla="*/ 644389 h 4241765"/>
              <a:gd name="connsiteX2-187" fmla="*/ 632615 w 636459"/>
              <a:gd name="connsiteY2-188" fmla="*/ 919487 h 4241765"/>
              <a:gd name="connsiteX3-189" fmla="*/ 627665 w 636459"/>
              <a:gd name="connsiteY3-190" fmla="*/ 4241765 h 4241765"/>
              <a:gd name="connsiteX0-191" fmla="*/ 0 w 636459"/>
              <a:gd name="connsiteY0-192" fmla="*/ 0 h 4241765"/>
              <a:gd name="connsiteX1-193" fmla="*/ 572676 w 636459"/>
              <a:gd name="connsiteY1-194" fmla="*/ 644389 h 4241765"/>
              <a:gd name="connsiteX2-195" fmla="*/ 632615 w 636459"/>
              <a:gd name="connsiteY2-196" fmla="*/ 919487 h 4241765"/>
              <a:gd name="connsiteX3-197" fmla="*/ 627665 w 636459"/>
              <a:gd name="connsiteY3-198" fmla="*/ 4241765 h 4241765"/>
              <a:gd name="connsiteX0-199" fmla="*/ 0 w 636459"/>
              <a:gd name="connsiteY0-200" fmla="*/ 0 h 4241765"/>
              <a:gd name="connsiteX1-201" fmla="*/ 572676 w 636459"/>
              <a:gd name="connsiteY1-202" fmla="*/ 644389 h 4241765"/>
              <a:gd name="connsiteX2-203" fmla="*/ 632615 w 636459"/>
              <a:gd name="connsiteY2-204" fmla="*/ 919487 h 4241765"/>
              <a:gd name="connsiteX3-205" fmla="*/ 627665 w 636459"/>
              <a:gd name="connsiteY3-206" fmla="*/ 4241765 h 4241765"/>
              <a:gd name="connsiteX0-207" fmla="*/ 0 w 636459"/>
              <a:gd name="connsiteY0-208" fmla="*/ 0 h 4241765"/>
              <a:gd name="connsiteX1-209" fmla="*/ 572676 w 636459"/>
              <a:gd name="connsiteY1-210" fmla="*/ 644389 h 4241765"/>
              <a:gd name="connsiteX2-211" fmla="*/ 632615 w 636459"/>
              <a:gd name="connsiteY2-212" fmla="*/ 919487 h 4241765"/>
              <a:gd name="connsiteX3-213" fmla="*/ 627665 w 636459"/>
              <a:gd name="connsiteY3-214" fmla="*/ 4241765 h 4241765"/>
              <a:gd name="connsiteX0-215" fmla="*/ 0 w 633936"/>
              <a:gd name="connsiteY0-216" fmla="*/ 0 h 4241765"/>
              <a:gd name="connsiteX1-217" fmla="*/ 572676 w 633936"/>
              <a:gd name="connsiteY1-218" fmla="*/ 644389 h 4241765"/>
              <a:gd name="connsiteX2-219" fmla="*/ 632615 w 633936"/>
              <a:gd name="connsiteY2-220" fmla="*/ 919487 h 4241765"/>
              <a:gd name="connsiteX3-221" fmla="*/ 627665 w 633936"/>
              <a:gd name="connsiteY3-222" fmla="*/ 4241765 h 4241765"/>
              <a:gd name="connsiteX0-223" fmla="*/ 0 w 632828"/>
              <a:gd name="connsiteY0-224" fmla="*/ 0 h 4241765"/>
              <a:gd name="connsiteX1-225" fmla="*/ 538065 w 632828"/>
              <a:gd name="connsiteY1-226" fmla="*/ 605899 h 4241765"/>
              <a:gd name="connsiteX2-227" fmla="*/ 632615 w 632828"/>
              <a:gd name="connsiteY2-228" fmla="*/ 919487 h 4241765"/>
              <a:gd name="connsiteX3-229" fmla="*/ 627665 w 632828"/>
              <a:gd name="connsiteY3-230" fmla="*/ 4241765 h 4241765"/>
              <a:gd name="connsiteX0-231" fmla="*/ 0 w 632827"/>
              <a:gd name="connsiteY0-232" fmla="*/ 0 h 4241765"/>
              <a:gd name="connsiteX1-233" fmla="*/ 538065 w 632827"/>
              <a:gd name="connsiteY1-234" fmla="*/ 605899 h 4241765"/>
              <a:gd name="connsiteX2-235" fmla="*/ 632615 w 632827"/>
              <a:gd name="connsiteY2-236" fmla="*/ 919487 h 4241765"/>
              <a:gd name="connsiteX3-237" fmla="*/ 627665 w 632827"/>
              <a:gd name="connsiteY3-238" fmla="*/ 4241765 h 4241765"/>
              <a:gd name="connsiteX0-239" fmla="*/ 0 w 632827"/>
              <a:gd name="connsiteY0-240" fmla="*/ 0 h 4241765"/>
              <a:gd name="connsiteX1-241" fmla="*/ 538065 w 632827"/>
              <a:gd name="connsiteY1-242" fmla="*/ 605899 h 4241765"/>
              <a:gd name="connsiteX2-243" fmla="*/ 632615 w 632827"/>
              <a:gd name="connsiteY2-244" fmla="*/ 919487 h 4241765"/>
              <a:gd name="connsiteX3-245" fmla="*/ 627665 w 632827"/>
              <a:gd name="connsiteY3-246" fmla="*/ 4241765 h 4241765"/>
              <a:gd name="connsiteX0-247" fmla="*/ 0 w 632827"/>
              <a:gd name="connsiteY0-248" fmla="*/ 0 h 4241765"/>
              <a:gd name="connsiteX1-249" fmla="*/ 538065 w 632827"/>
              <a:gd name="connsiteY1-250" fmla="*/ 605899 h 4241765"/>
              <a:gd name="connsiteX2-251" fmla="*/ 632615 w 632827"/>
              <a:gd name="connsiteY2-252" fmla="*/ 919487 h 4241765"/>
              <a:gd name="connsiteX3-253" fmla="*/ 627665 w 632827"/>
              <a:gd name="connsiteY3-254" fmla="*/ 4241765 h 424176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632827" h="4241765">
                <a:moveTo>
                  <a:pt x="0" y="0"/>
                </a:moveTo>
                <a:lnTo>
                  <a:pt x="538065" y="605899"/>
                </a:lnTo>
                <a:cubicBezTo>
                  <a:pt x="604178" y="691617"/>
                  <a:pt x="635752" y="766511"/>
                  <a:pt x="632615" y="919487"/>
                </a:cubicBezTo>
                <a:cubicBezTo>
                  <a:pt x="630526" y="1188950"/>
                  <a:pt x="629754" y="3972302"/>
                  <a:pt x="627665" y="4241765"/>
                </a:cubicBezTo>
              </a:path>
            </a:pathLst>
          </a:custGeom>
          <a:ln w="12700">
            <a:solidFill>
              <a:schemeClr val="tx1">
                <a:lumMod val="75000"/>
                <a:lumOff val="25000"/>
                <a:alpha val="80000"/>
              </a:schemeClr>
            </a:solidFill>
            <a:prstDash val="solid"/>
            <a:headEnd type="oval" w="lg" len="lg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104" name="圆角矩形 6"/>
          <p:cNvSpPr/>
          <p:nvPr/>
        </p:nvSpPr>
        <p:spPr>
          <a:xfrm rot="5400000" flipH="1">
            <a:off x="5976779" y="-180832"/>
            <a:ext cx="513271" cy="3710511"/>
          </a:xfrm>
          <a:custGeom>
            <a:avLst/>
            <a:gdLst>
              <a:gd name="connsiteX0" fmla="*/ 0 w 670708"/>
              <a:gd name="connsiteY0" fmla="*/ 112518 h 1095765"/>
              <a:gd name="connsiteX1" fmla="*/ 112518 w 670708"/>
              <a:gd name="connsiteY1" fmla="*/ 0 h 1095765"/>
              <a:gd name="connsiteX2" fmla="*/ 558190 w 670708"/>
              <a:gd name="connsiteY2" fmla="*/ 0 h 1095765"/>
              <a:gd name="connsiteX3" fmla="*/ 670708 w 670708"/>
              <a:gd name="connsiteY3" fmla="*/ 112518 h 1095765"/>
              <a:gd name="connsiteX4" fmla="*/ 670708 w 670708"/>
              <a:gd name="connsiteY4" fmla="*/ 983247 h 1095765"/>
              <a:gd name="connsiteX5" fmla="*/ 558190 w 670708"/>
              <a:gd name="connsiteY5" fmla="*/ 1095765 h 1095765"/>
              <a:gd name="connsiteX6" fmla="*/ 112518 w 670708"/>
              <a:gd name="connsiteY6" fmla="*/ 1095765 h 1095765"/>
              <a:gd name="connsiteX7" fmla="*/ 0 w 670708"/>
              <a:gd name="connsiteY7" fmla="*/ 983247 h 1095765"/>
              <a:gd name="connsiteX8" fmla="*/ 0 w 670708"/>
              <a:gd name="connsiteY8" fmla="*/ 112518 h 1095765"/>
              <a:gd name="connsiteX0-1" fmla="*/ 0 w 670708"/>
              <a:gd name="connsiteY0-2" fmla="*/ 983247 h 1095765"/>
              <a:gd name="connsiteX1-3" fmla="*/ 0 w 670708"/>
              <a:gd name="connsiteY1-4" fmla="*/ 112518 h 1095765"/>
              <a:gd name="connsiteX2-5" fmla="*/ 112518 w 670708"/>
              <a:gd name="connsiteY2-6" fmla="*/ 0 h 1095765"/>
              <a:gd name="connsiteX3-7" fmla="*/ 558190 w 670708"/>
              <a:gd name="connsiteY3-8" fmla="*/ 0 h 1095765"/>
              <a:gd name="connsiteX4-9" fmla="*/ 670708 w 670708"/>
              <a:gd name="connsiteY4-10" fmla="*/ 112518 h 1095765"/>
              <a:gd name="connsiteX5-11" fmla="*/ 670708 w 670708"/>
              <a:gd name="connsiteY5-12" fmla="*/ 983247 h 1095765"/>
              <a:gd name="connsiteX6-13" fmla="*/ 558190 w 670708"/>
              <a:gd name="connsiteY6-14" fmla="*/ 1095765 h 1095765"/>
              <a:gd name="connsiteX7-15" fmla="*/ 112518 w 670708"/>
              <a:gd name="connsiteY7-16" fmla="*/ 1095765 h 1095765"/>
              <a:gd name="connsiteX8-17" fmla="*/ 91440 w 670708"/>
              <a:gd name="connsiteY8-18" fmla="*/ 1074687 h 1095765"/>
              <a:gd name="connsiteX0-19" fmla="*/ 0 w 670708"/>
              <a:gd name="connsiteY0-20" fmla="*/ 983247 h 1095765"/>
              <a:gd name="connsiteX1-21" fmla="*/ 0 w 670708"/>
              <a:gd name="connsiteY1-22" fmla="*/ 112518 h 1095765"/>
              <a:gd name="connsiteX2-23" fmla="*/ 112518 w 670708"/>
              <a:gd name="connsiteY2-24" fmla="*/ 0 h 1095765"/>
              <a:gd name="connsiteX3-25" fmla="*/ 558190 w 670708"/>
              <a:gd name="connsiteY3-26" fmla="*/ 0 h 1095765"/>
              <a:gd name="connsiteX4-27" fmla="*/ 670708 w 670708"/>
              <a:gd name="connsiteY4-28" fmla="*/ 112518 h 1095765"/>
              <a:gd name="connsiteX5-29" fmla="*/ 670708 w 670708"/>
              <a:gd name="connsiteY5-30" fmla="*/ 983247 h 1095765"/>
              <a:gd name="connsiteX6-31" fmla="*/ 558190 w 670708"/>
              <a:gd name="connsiteY6-32" fmla="*/ 1095765 h 1095765"/>
              <a:gd name="connsiteX7-33" fmla="*/ 112518 w 670708"/>
              <a:gd name="connsiteY7-34" fmla="*/ 1095765 h 1095765"/>
              <a:gd name="connsiteX0-35" fmla="*/ 0 w 670708"/>
              <a:gd name="connsiteY0-36" fmla="*/ 983247 h 1095765"/>
              <a:gd name="connsiteX1-37" fmla="*/ 0 w 670708"/>
              <a:gd name="connsiteY1-38" fmla="*/ 112518 h 1095765"/>
              <a:gd name="connsiteX2-39" fmla="*/ 112518 w 670708"/>
              <a:gd name="connsiteY2-40" fmla="*/ 0 h 1095765"/>
              <a:gd name="connsiteX3-41" fmla="*/ 558190 w 670708"/>
              <a:gd name="connsiteY3-42" fmla="*/ 0 h 1095765"/>
              <a:gd name="connsiteX4-43" fmla="*/ 670708 w 670708"/>
              <a:gd name="connsiteY4-44" fmla="*/ 112518 h 1095765"/>
              <a:gd name="connsiteX5-45" fmla="*/ 670708 w 670708"/>
              <a:gd name="connsiteY5-46" fmla="*/ 983247 h 1095765"/>
              <a:gd name="connsiteX6-47" fmla="*/ 558190 w 670708"/>
              <a:gd name="connsiteY6-48" fmla="*/ 1095765 h 1095765"/>
              <a:gd name="connsiteX0-49" fmla="*/ 0 w 670708"/>
              <a:gd name="connsiteY0-50" fmla="*/ 983247 h 983247"/>
              <a:gd name="connsiteX1-51" fmla="*/ 0 w 670708"/>
              <a:gd name="connsiteY1-52" fmla="*/ 112518 h 983247"/>
              <a:gd name="connsiteX2-53" fmla="*/ 112518 w 670708"/>
              <a:gd name="connsiteY2-54" fmla="*/ 0 h 983247"/>
              <a:gd name="connsiteX3-55" fmla="*/ 558190 w 670708"/>
              <a:gd name="connsiteY3-56" fmla="*/ 0 h 983247"/>
              <a:gd name="connsiteX4-57" fmla="*/ 670708 w 670708"/>
              <a:gd name="connsiteY4-58" fmla="*/ 112518 h 983247"/>
              <a:gd name="connsiteX5-59" fmla="*/ 670708 w 670708"/>
              <a:gd name="connsiteY5-60" fmla="*/ 983247 h 983247"/>
              <a:gd name="connsiteX0-61" fmla="*/ 0 w 670708"/>
              <a:gd name="connsiteY0-62" fmla="*/ 112518 h 983247"/>
              <a:gd name="connsiteX1-63" fmla="*/ 112518 w 670708"/>
              <a:gd name="connsiteY1-64" fmla="*/ 0 h 983247"/>
              <a:gd name="connsiteX2-65" fmla="*/ 558190 w 670708"/>
              <a:gd name="connsiteY2-66" fmla="*/ 0 h 983247"/>
              <a:gd name="connsiteX3-67" fmla="*/ 670708 w 670708"/>
              <a:gd name="connsiteY3-68" fmla="*/ 112518 h 983247"/>
              <a:gd name="connsiteX4-69" fmla="*/ 670708 w 670708"/>
              <a:gd name="connsiteY4-70" fmla="*/ 983247 h 983247"/>
              <a:gd name="connsiteX0-71" fmla="*/ 0 w 558190"/>
              <a:gd name="connsiteY0-72" fmla="*/ 0 h 983247"/>
              <a:gd name="connsiteX1-73" fmla="*/ 445672 w 558190"/>
              <a:gd name="connsiteY1-74" fmla="*/ 0 h 983247"/>
              <a:gd name="connsiteX2-75" fmla="*/ 558190 w 558190"/>
              <a:gd name="connsiteY2-76" fmla="*/ 112518 h 983247"/>
              <a:gd name="connsiteX3-77" fmla="*/ 558190 w 558190"/>
              <a:gd name="connsiteY3-78" fmla="*/ 983247 h 983247"/>
              <a:gd name="connsiteX0-79" fmla="*/ 0 w 627665"/>
              <a:gd name="connsiteY0-80" fmla="*/ 0 h 1379865"/>
              <a:gd name="connsiteX1-81" fmla="*/ 515147 w 627665"/>
              <a:gd name="connsiteY1-82" fmla="*/ 396618 h 1379865"/>
              <a:gd name="connsiteX2-83" fmla="*/ 627665 w 627665"/>
              <a:gd name="connsiteY2-84" fmla="*/ 509136 h 1379865"/>
              <a:gd name="connsiteX3-85" fmla="*/ 627665 w 627665"/>
              <a:gd name="connsiteY3-86" fmla="*/ 1379865 h 1379865"/>
              <a:gd name="connsiteX0-87" fmla="*/ 0 w 627665"/>
              <a:gd name="connsiteY0-88" fmla="*/ 0 h 1379865"/>
              <a:gd name="connsiteX1-89" fmla="*/ 515147 w 627665"/>
              <a:gd name="connsiteY1-90" fmla="*/ 396618 h 1379865"/>
              <a:gd name="connsiteX2-91" fmla="*/ 627665 w 627665"/>
              <a:gd name="connsiteY2-92" fmla="*/ 509136 h 1379865"/>
              <a:gd name="connsiteX3-93" fmla="*/ 627665 w 627665"/>
              <a:gd name="connsiteY3-94" fmla="*/ 1379865 h 1379865"/>
              <a:gd name="connsiteX0-95" fmla="*/ 0 w 627665"/>
              <a:gd name="connsiteY0-96" fmla="*/ 0 h 1379865"/>
              <a:gd name="connsiteX1-97" fmla="*/ 515147 w 627665"/>
              <a:gd name="connsiteY1-98" fmla="*/ 396618 h 1379865"/>
              <a:gd name="connsiteX2-99" fmla="*/ 627665 w 627665"/>
              <a:gd name="connsiteY2-100" fmla="*/ 509136 h 1379865"/>
              <a:gd name="connsiteX3-101" fmla="*/ 627665 w 627665"/>
              <a:gd name="connsiteY3-102" fmla="*/ 1379865 h 1379865"/>
              <a:gd name="connsiteX0-103" fmla="*/ 0 w 627665"/>
              <a:gd name="connsiteY0-104" fmla="*/ 0 h 1379865"/>
              <a:gd name="connsiteX1-105" fmla="*/ 515147 w 627665"/>
              <a:gd name="connsiteY1-106" fmla="*/ 396618 h 1379865"/>
              <a:gd name="connsiteX2-107" fmla="*/ 627665 w 627665"/>
              <a:gd name="connsiteY2-108" fmla="*/ 509136 h 1379865"/>
              <a:gd name="connsiteX3-109" fmla="*/ 627665 w 627665"/>
              <a:gd name="connsiteY3-110" fmla="*/ 1379865 h 1379865"/>
              <a:gd name="connsiteX0-111" fmla="*/ 0 w 627665"/>
              <a:gd name="connsiteY0-112" fmla="*/ 0 h 1379865"/>
              <a:gd name="connsiteX1-113" fmla="*/ 518280 w 627665"/>
              <a:gd name="connsiteY1-114" fmla="*/ 374934 h 1379865"/>
              <a:gd name="connsiteX2-115" fmla="*/ 627665 w 627665"/>
              <a:gd name="connsiteY2-116" fmla="*/ 509136 h 1379865"/>
              <a:gd name="connsiteX3-117" fmla="*/ 627665 w 627665"/>
              <a:gd name="connsiteY3-118" fmla="*/ 1379865 h 1379865"/>
              <a:gd name="connsiteX0-119" fmla="*/ 0 w 627665"/>
              <a:gd name="connsiteY0-120" fmla="*/ 0 h 1379865"/>
              <a:gd name="connsiteX1-121" fmla="*/ 518280 w 627665"/>
              <a:gd name="connsiteY1-122" fmla="*/ 374934 h 1379865"/>
              <a:gd name="connsiteX2-123" fmla="*/ 627665 w 627665"/>
              <a:gd name="connsiteY2-124" fmla="*/ 509136 h 1379865"/>
              <a:gd name="connsiteX3-125" fmla="*/ 627665 w 627665"/>
              <a:gd name="connsiteY3-126" fmla="*/ 1379865 h 1379865"/>
              <a:gd name="connsiteX0-127" fmla="*/ 0 w 627665"/>
              <a:gd name="connsiteY0-128" fmla="*/ 0 h 1379865"/>
              <a:gd name="connsiteX1-129" fmla="*/ 518280 w 627665"/>
              <a:gd name="connsiteY1-130" fmla="*/ 374934 h 1379865"/>
              <a:gd name="connsiteX2-131" fmla="*/ 627665 w 627665"/>
              <a:gd name="connsiteY2-132" fmla="*/ 509136 h 1379865"/>
              <a:gd name="connsiteX3-133" fmla="*/ 627665 w 627665"/>
              <a:gd name="connsiteY3-134" fmla="*/ 1379865 h 1379865"/>
              <a:gd name="connsiteX0-135" fmla="*/ 0 w 633931"/>
              <a:gd name="connsiteY0-136" fmla="*/ 0 h 1379865"/>
              <a:gd name="connsiteX1-137" fmla="*/ 518280 w 633931"/>
              <a:gd name="connsiteY1-138" fmla="*/ 374934 h 1379865"/>
              <a:gd name="connsiteX2-139" fmla="*/ 633931 w 633931"/>
              <a:gd name="connsiteY2-140" fmla="*/ 571477 h 1379865"/>
              <a:gd name="connsiteX3-141" fmla="*/ 627665 w 633931"/>
              <a:gd name="connsiteY3-142" fmla="*/ 1379865 h 1379865"/>
              <a:gd name="connsiteX0-143" fmla="*/ 0 w 634110"/>
              <a:gd name="connsiteY0-144" fmla="*/ 0 h 1379865"/>
              <a:gd name="connsiteX1-145" fmla="*/ 518280 w 634110"/>
              <a:gd name="connsiteY1-146" fmla="*/ 374934 h 1379865"/>
              <a:gd name="connsiteX2-147" fmla="*/ 633931 w 634110"/>
              <a:gd name="connsiteY2-148" fmla="*/ 571477 h 1379865"/>
              <a:gd name="connsiteX3-149" fmla="*/ 627665 w 634110"/>
              <a:gd name="connsiteY3-150" fmla="*/ 1379865 h 1379865"/>
              <a:gd name="connsiteX0-151" fmla="*/ 0 w 628268"/>
              <a:gd name="connsiteY0-152" fmla="*/ 0 h 1379865"/>
              <a:gd name="connsiteX1-153" fmla="*/ 518280 w 628268"/>
              <a:gd name="connsiteY1-154" fmla="*/ 374934 h 1379865"/>
              <a:gd name="connsiteX2-155" fmla="*/ 627666 w 628268"/>
              <a:gd name="connsiteY2-156" fmla="*/ 568769 h 1379865"/>
              <a:gd name="connsiteX3-157" fmla="*/ 627665 w 628268"/>
              <a:gd name="connsiteY3-158" fmla="*/ 1379865 h 1379865"/>
              <a:gd name="connsiteX0-159" fmla="*/ 0 w 628268"/>
              <a:gd name="connsiteY0-160" fmla="*/ 0 h 2425419"/>
              <a:gd name="connsiteX1-161" fmla="*/ 518280 w 628268"/>
              <a:gd name="connsiteY1-162" fmla="*/ 374934 h 2425419"/>
              <a:gd name="connsiteX2-163" fmla="*/ 627666 w 628268"/>
              <a:gd name="connsiteY2-164" fmla="*/ 568769 h 2425419"/>
              <a:gd name="connsiteX3-165" fmla="*/ 627665 w 628268"/>
              <a:gd name="connsiteY3-166" fmla="*/ 2425419 h 2425419"/>
              <a:gd name="connsiteX0-167" fmla="*/ 0 w 628268"/>
              <a:gd name="connsiteY0-168" fmla="*/ 0 h 4241765"/>
              <a:gd name="connsiteX1-169" fmla="*/ 518280 w 628268"/>
              <a:gd name="connsiteY1-170" fmla="*/ 374934 h 4241765"/>
              <a:gd name="connsiteX2-171" fmla="*/ 627666 w 628268"/>
              <a:gd name="connsiteY2-172" fmla="*/ 568769 h 4241765"/>
              <a:gd name="connsiteX3-173" fmla="*/ 627665 w 628268"/>
              <a:gd name="connsiteY3-174" fmla="*/ 4241765 h 4241765"/>
              <a:gd name="connsiteX0-175" fmla="*/ 0 w 632800"/>
              <a:gd name="connsiteY0-176" fmla="*/ 0 h 4241765"/>
              <a:gd name="connsiteX1-177" fmla="*/ 518280 w 632800"/>
              <a:gd name="connsiteY1-178" fmla="*/ 374934 h 4241765"/>
              <a:gd name="connsiteX2-179" fmla="*/ 632615 w 632800"/>
              <a:gd name="connsiteY2-180" fmla="*/ 919487 h 4241765"/>
              <a:gd name="connsiteX3-181" fmla="*/ 627665 w 632800"/>
              <a:gd name="connsiteY3-182" fmla="*/ 4241765 h 4241765"/>
              <a:gd name="connsiteX0-183" fmla="*/ 0 w 636459"/>
              <a:gd name="connsiteY0-184" fmla="*/ 0 h 4241765"/>
              <a:gd name="connsiteX1-185" fmla="*/ 572676 w 636459"/>
              <a:gd name="connsiteY1-186" fmla="*/ 644389 h 4241765"/>
              <a:gd name="connsiteX2-187" fmla="*/ 632615 w 636459"/>
              <a:gd name="connsiteY2-188" fmla="*/ 919487 h 4241765"/>
              <a:gd name="connsiteX3-189" fmla="*/ 627665 w 636459"/>
              <a:gd name="connsiteY3-190" fmla="*/ 4241765 h 4241765"/>
              <a:gd name="connsiteX0-191" fmla="*/ 0 w 636459"/>
              <a:gd name="connsiteY0-192" fmla="*/ 0 h 4241765"/>
              <a:gd name="connsiteX1-193" fmla="*/ 572676 w 636459"/>
              <a:gd name="connsiteY1-194" fmla="*/ 644389 h 4241765"/>
              <a:gd name="connsiteX2-195" fmla="*/ 632615 w 636459"/>
              <a:gd name="connsiteY2-196" fmla="*/ 919487 h 4241765"/>
              <a:gd name="connsiteX3-197" fmla="*/ 627665 w 636459"/>
              <a:gd name="connsiteY3-198" fmla="*/ 4241765 h 4241765"/>
              <a:gd name="connsiteX0-199" fmla="*/ 0 w 636459"/>
              <a:gd name="connsiteY0-200" fmla="*/ 0 h 4241765"/>
              <a:gd name="connsiteX1-201" fmla="*/ 572676 w 636459"/>
              <a:gd name="connsiteY1-202" fmla="*/ 644389 h 4241765"/>
              <a:gd name="connsiteX2-203" fmla="*/ 632615 w 636459"/>
              <a:gd name="connsiteY2-204" fmla="*/ 919487 h 4241765"/>
              <a:gd name="connsiteX3-205" fmla="*/ 627665 w 636459"/>
              <a:gd name="connsiteY3-206" fmla="*/ 4241765 h 4241765"/>
              <a:gd name="connsiteX0-207" fmla="*/ 0 w 636459"/>
              <a:gd name="connsiteY0-208" fmla="*/ 0 h 4241765"/>
              <a:gd name="connsiteX1-209" fmla="*/ 572676 w 636459"/>
              <a:gd name="connsiteY1-210" fmla="*/ 644389 h 4241765"/>
              <a:gd name="connsiteX2-211" fmla="*/ 632615 w 636459"/>
              <a:gd name="connsiteY2-212" fmla="*/ 919487 h 4241765"/>
              <a:gd name="connsiteX3-213" fmla="*/ 627665 w 636459"/>
              <a:gd name="connsiteY3-214" fmla="*/ 4241765 h 4241765"/>
              <a:gd name="connsiteX0-215" fmla="*/ 0 w 633936"/>
              <a:gd name="connsiteY0-216" fmla="*/ 0 h 4241765"/>
              <a:gd name="connsiteX1-217" fmla="*/ 572676 w 633936"/>
              <a:gd name="connsiteY1-218" fmla="*/ 644389 h 4241765"/>
              <a:gd name="connsiteX2-219" fmla="*/ 632615 w 633936"/>
              <a:gd name="connsiteY2-220" fmla="*/ 919487 h 4241765"/>
              <a:gd name="connsiteX3-221" fmla="*/ 627665 w 633936"/>
              <a:gd name="connsiteY3-222" fmla="*/ 4241765 h 4241765"/>
              <a:gd name="connsiteX0-223" fmla="*/ 0 w 632828"/>
              <a:gd name="connsiteY0-224" fmla="*/ 0 h 4241765"/>
              <a:gd name="connsiteX1-225" fmla="*/ 538065 w 632828"/>
              <a:gd name="connsiteY1-226" fmla="*/ 605899 h 4241765"/>
              <a:gd name="connsiteX2-227" fmla="*/ 632615 w 632828"/>
              <a:gd name="connsiteY2-228" fmla="*/ 919487 h 4241765"/>
              <a:gd name="connsiteX3-229" fmla="*/ 627665 w 632828"/>
              <a:gd name="connsiteY3-230" fmla="*/ 4241765 h 4241765"/>
              <a:gd name="connsiteX0-231" fmla="*/ 0 w 632827"/>
              <a:gd name="connsiteY0-232" fmla="*/ 0 h 4241765"/>
              <a:gd name="connsiteX1-233" fmla="*/ 538065 w 632827"/>
              <a:gd name="connsiteY1-234" fmla="*/ 605899 h 4241765"/>
              <a:gd name="connsiteX2-235" fmla="*/ 632615 w 632827"/>
              <a:gd name="connsiteY2-236" fmla="*/ 919487 h 4241765"/>
              <a:gd name="connsiteX3-237" fmla="*/ 627665 w 632827"/>
              <a:gd name="connsiteY3-238" fmla="*/ 4241765 h 4241765"/>
              <a:gd name="connsiteX0-239" fmla="*/ 0 w 632827"/>
              <a:gd name="connsiteY0-240" fmla="*/ 0 h 4241765"/>
              <a:gd name="connsiteX1-241" fmla="*/ 538065 w 632827"/>
              <a:gd name="connsiteY1-242" fmla="*/ 605899 h 4241765"/>
              <a:gd name="connsiteX2-243" fmla="*/ 632615 w 632827"/>
              <a:gd name="connsiteY2-244" fmla="*/ 919487 h 4241765"/>
              <a:gd name="connsiteX3-245" fmla="*/ 627665 w 632827"/>
              <a:gd name="connsiteY3-246" fmla="*/ 4241765 h 4241765"/>
              <a:gd name="connsiteX0-247" fmla="*/ 0 w 632827"/>
              <a:gd name="connsiteY0-248" fmla="*/ 0 h 4241765"/>
              <a:gd name="connsiteX1-249" fmla="*/ 538065 w 632827"/>
              <a:gd name="connsiteY1-250" fmla="*/ 605899 h 4241765"/>
              <a:gd name="connsiteX2-251" fmla="*/ 632615 w 632827"/>
              <a:gd name="connsiteY2-252" fmla="*/ 919487 h 4241765"/>
              <a:gd name="connsiteX3-253" fmla="*/ 627665 w 632827"/>
              <a:gd name="connsiteY3-254" fmla="*/ 4241765 h 424176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632827" h="4241765">
                <a:moveTo>
                  <a:pt x="0" y="0"/>
                </a:moveTo>
                <a:lnTo>
                  <a:pt x="538065" y="605899"/>
                </a:lnTo>
                <a:cubicBezTo>
                  <a:pt x="604178" y="691617"/>
                  <a:pt x="635752" y="766511"/>
                  <a:pt x="632615" y="919487"/>
                </a:cubicBezTo>
                <a:cubicBezTo>
                  <a:pt x="630526" y="1188950"/>
                  <a:pt x="629754" y="3972302"/>
                  <a:pt x="627665" y="4241765"/>
                </a:cubicBezTo>
              </a:path>
            </a:pathLst>
          </a:custGeom>
          <a:ln w="12700">
            <a:solidFill>
              <a:schemeClr val="tx1">
                <a:lumMod val="75000"/>
                <a:lumOff val="25000"/>
                <a:alpha val="80000"/>
              </a:schemeClr>
            </a:solidFill>
            <a:prstDash val="solid"/>
            <a:headEnd type="oval" w="lg" len="lg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105" name="矩形 104"/>
          <p:cNvSpPr/>
          <p:nvPr/>
        </p:nvSpPr>
        <p:spPr>
          <a:xfrm>
            <a:off x="4306661" y="1406246"/>
            <a:ext cx="1210576" cy="400105"/>
          </a:xfrm>
          <a:prstGeom prst="rect">
            <a:avLst/>
          </a:prstGeom>
        </p:spPr>
        <p:txBody>
          <a:bodyPr wrap="none" lIns="91434" tIns="45718" rIns="91434" bIns="45718">
            <a:spAutoFit/>
          </a:bodyPr>
          <a:lstStyle/>
          <a:p>
            <a:pPr fontAlgn="ctr"/>
            <a:r>
              <a:rPr lang="zh-CN" altLang="en-US" sz="2000" b="1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000" b="1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6" name="矩形 47"/>
          <p:cNvSpPr>
            <a:spLocks noChangeArrowheads="1"/>
          </p:cNvSpPr>
          <p:nvPr/>
        </p:nvSpPr>
        <p:spPr bwMode="auto">
          <a:xfrm>
            <a:off x="4306661" y="1745244"/>
            <a:ext cx="3547660" cy="570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8" rIns="91434" bIns="45718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在此录入本图表的综合描述说明，在此录入本图表的综合描述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3" name="矩形 32"/>
          <p:cNvSpPr>
            <a:spLocks noChangeArrowheads="1"/>
          </p:cNvSpPr>
          <p:nvPr/>
        </p:nvSpPr>
        <p:spPr bwMode="auto">
          <a:xfrm>
            <a:off x="4772570" y="418828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b="1" dirty="0">
              <a:solidFill>
                <a:schemeClr val="accent1"/>
              </a:solidFill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4669969" y="895240"/>
            <a:ext cx="28520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dirty="0">
                <a:solidFill>
                  <a:schemeClr val="accent1"/>
                </a:solidFill>
              </a:rPr>
              <a:t>Click here to add your title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2" presetID="2" presetClass="entr" presetSubtype="8" fill="hold" nodeType="after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14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15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7" presetID="49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2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4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6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9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2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4" presetID="2" presetClass="entr" presetSubtype="4" fill="hold" nodeType="after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36" dur="5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37" dur="5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9" presetID="49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8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46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8" dur="500"/>
                                            <p:tgtEl>
                                              <p:spTgt spid="8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1" dur="500"/>
                                            <p:tgtEl>
                                              <p:spTgt spid="8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4" dur="500"/>
                                            <p:tgtEl>
                                              <p:spTgt spid="9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56" presetID="2" presetClass="entr" presetSubtype="1" fill="hold" nodeType="after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58" dur="5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59" dur="5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61" presetID="49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3" dur="50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50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6" dur="500"/>
                                            <p:tgtEl>
                                              <p:spTgt spid="9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68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0" dur="500"/>
                                            <p:tgtEl>
                                              <p:spTgt spid="9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" presetID="22" presetClass="entr" presetSubtype="2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3" dur="250"/>
                                            <p:tgtEl>
                                              <p:spTgt spid="9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6" dur="500"/>
                                            <p:tgtEl>
                                              <p:spTgt spid="9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7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78" presetID="2" presetClass="entr" presetSubtype="2" fill="hold" nodeType="after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80" dur="500" fill="hold"/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81" dur="500" fill="hold"/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2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83" presetID="49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5" dur="50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6" dur="50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7" dur="50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8" dur="500"/>
                                            <p:tgtEl>
                                              <p:spTgt spid="10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9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90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92" dur="500"/>
                                            <p:tgtEl>
                                              <p:spTgt spid="10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3" presetID="22" presetClass="entr" presetSubtype="2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95" dur="250"/>
                                            <p:tgtEl>
                                              <p:spTgt spid="10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6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98" dur="500"/>
                                            <p:tgtEl>
                                              <p:spTgt spid="10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3" grpId="0"/>
          <p:bldP spid="19" grpId="0"/>
          <p:bldP spid="20" grpId="0"/>
          <p:bldP spid="87" grpId="0"/>
          <p:bldP spid="18" grpId="0" animBg="1"/>
          <p:bldP spid="88" grpId="0" animBg="1"/>
          <p:bldP spid="89" grpId="0"/>
          <p:bldP spid="90" grpId="0"/>
          <p:bldP spid="95" grpId="0"/>
          <p:bldP spid="97" grpId="0"/>
          <p:bldP spid="98" grpId="0"/>
          <p:bldP spid="103" grpId="0"/>
          <p:bldP spid="96" grpId="0" animBg="1"/>
          <p:bldP spid="104" grpId="0" animBg="1"/>
          <p:bldP spid="105" grpId="0"/>
          <p:bldP spid="106" grpId="0"/>
          <p:bldP spid="33" grpId="0"/>
          <p:bldP spid="34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2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7" presetID="49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2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4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6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9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2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4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9" presetID="49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8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46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8" dur="500"/>
                                            <p:tgtEl>
                                              <p:spTgt spid="8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1" dur="500"/>
                                            <p:tgtEl>
                                              <p:spTgt spid="8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4" dur="500"/>
                                            <p:tgtEl>
                                              <p:spTgt spid="9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56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8" dur="5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9" dur="5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61" presetID="49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3" dur="50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50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6" dur="500"/>
                                            <p:tgtEl>
                                              <p:spTgt spid="9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68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0" dur="500"/>
                                            <p:tgtEl>
                                              <p:spTgt spid="9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" presetID="22" presetClass="entr" presetSubtype="2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3" dur="250"/>
                                            <p:tgtEl>
                                              <p:spTgt spid="9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6" dur="500"/>
                                            <p:tgtEl>
                                              <p:spTgt spid="9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7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78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0" dur="500" fill="hold"/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1" dur="500" fill="hold"/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2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83" presetID="49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5" dur="50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6" dur="50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7" dur="50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8" dur="500"/>
                                            <p:tgtEl>
                                              <p:spTgt spid="10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9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90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92" dur="500"/>
                                            <p:tgtEl>
                                              <p:spTgt spid="10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3" presetID="22" presetClass="entr" presetSubtype="2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95" dur="250"/>
                                            <p:tgtEl>
                                              <p:spTgt spid="10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6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98" dur="500"/>
                                            <p:tgtEl>
                                              <p:spTgt spid="10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3" grpId="0"/>
          <p:bldP spid="19" grpId="0"/>
          <p:bldP spid="20" grpId="0"/>
          <p:bldP spid="87" grpId="0"/>
          <p:bldP spid="18" grpId="0" animBg="1"/>
          <p:bldP spid="88" grpId="0" animBg="1"/>
          <p:bldP spid="89" grpId="0"/>
          <p:bldP spid="90" grpId="0"/>
          <p:bldP spid="95" grpId="0"/>
          <p:bldP spid="97" grpId="0"/>
          <p:bldP spid="98" grpId="0"/>
          <p:bldP spid="103" grpId="0"/>
          <p:bldP spid="96" grpId="0" animBg="1"/>
          <p:bldP spid="104" grpId="0" animBg="1"/>
          <p:bldP spid="105" grpId="0"/>
          <p:bldP spid="106" grpId="0"/>
          <p:bldP spid="33" grpId="0"/>
          <p:bldP spid="34" grpId="0"/>
        </p:bldLst>
      </p:timing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 1"/>
          <p:cNvSpPr/>
          <p:nvPr/>
        </p:nvSpPr>
        <p:spPr>
          <a:xfrm flipH="1">
            <a:off x="1184924" y="4803005"/>
            <a:ext cx="5280338" cy="1437342"/>
          </a:xfrm>
          <a:custGeom>
            <a:avLst/>
            <a:gdLst>
              <a:gd name="connsiteX0" fmla="*/ 316448 w 5318974"/>
              <a:gd name="connsiteY0" fmla="*/ 0 h 1431654"/>
              <a:gd name="connsiteX1" fmla="*/ 5318974 w 5318974"/>
              <a:gd name="connsiteY1" fmla="*/ 0 h 1431654"/>
              <a:gd name="connsiteX2" fmla="*/ 5318974 w 5318974"/>
              <a:gd name="connsiteY2" fmla="*/ 791135 h 1431654"/>
              <a:gd name="connsiteX3" fmla="*/ 5002526 w 5318974"/>
              <a:gd name="connsiteY3" fmla="*/ 1107583 h 1431654"/>
              <a:gd name="connsiteX4" fmla="*/ 1309304 w 5318974"/>
              <a:gd name="connsiteY4" fmla="*/ 1107584 h 1431654"/>
              <a:gd name="connsiteX5" fmla="*/ 985234 w 5318974"/>
              <a:gd name="connsiteY5" fmla="*/ 1431654 h 1431654"/>
              <a:gd name="connsiteX6" fmla="*/ 661164 w 5318974"/>
              <a:gd name="connsiteY6" fmla="*/ 1107584 h 1431654"/>
              <a:gd name="connsiteX7" fmla="*/ 0 w 5318974"/>
              <a:gd name="connsiteY7" fmla="*/ 1107583 h 1431654"/>
              <a:gd name="connsiteX8" fmla="*/ 0 w 5318974"/>
              <a:gd name="connsiteY8" fmla="*/ 316449 h 1431654"/>
              <a:gd name="connsiteX9" fmla="*/ 316448 w 5318974"/>
              <a:gd name="connsiteY9" fmla="*/ 0 h 1431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318974" h="1431654">
                <a:moveTo>
                  <a:pt x="316448" y="0"/>
                </a:moveTo>
                <a:lnTo>
                  <a:pt x="5318974" y="0"/>
                </a:lnTo>
                <a:lnTo>
                  <a:pt x="5318974" y="791135"/>
                </a:lnTo>
                <a:lnTo>
                  <a:pt x="5002526" y="1107583"/>
                </a:lnTo>
                <a:lnTo>
                  <a:pt x="1309304" y="1107584"/>
                </a:lnTo>
                <a:lnTo>
                  <a:pt x="985234" y="1431654"/>
                </a:lnTo>
                <a:lnTo>
                  <a:pt x="661164" y="1107584"/>
                </a:lnTo>
                <a:lnTo>
                  <a:pt x="0" y="1107583"/>
                </a:lnTo>
                <a:lnTo>
                  <a:pt x="0" y="316449"/>
                </a:lnTo>
                <a:lnTo>
                  <a:pt x="316448" y="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ffectLst>
            <a:outerShdw blurRad="76200" dist="508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>
            <a:grpSpLocks noChangeAspect="1"/>
          </p:cNvGrpSpPr>
          <p:nvPr/>
        </p:nvGrpSpPr>
        <p:grpSpPr>
          <a:xfrm>
            <a:off x="1573337" y="5155566"/>
            <a:ext cx="485380" cy="491681"/>
            <a:chOff x="2665061" y="4979202"/>
            <a:chExt cx="284308" cy="288000"/>
          </a:xfrm>
          <a:solidFill>
            <a:schemeClr val="bg1"/>
          </a:solidFill>
        </p:grpSpPr>
        <p:sp>
          <p:nvSpPr>
            <p:cNvPr id="4" name="Freeform 932"/>
            <p:cNvSpPr>
              <a:spLocks noEditPoints="1"/>
            </p:cNvSpPr>
            <p:nvPr/>
          </p:nvSpPr>
          <p:spPr bwMode="auto">
            <a:xfrm>
              <a:off x="2665061" y="4979202"/>
              <a:ext cx="284308" cy="288000"/>
            </a:xfrm>
            <a:custGeom>
              <a:avLst/>
              <a:gdLst>
                <a:gd name="T0" fmla="*/ 70 w 98"/>
                <a:gd name="T1" fmla="*/ 42 h 99"/>
                <a:gd name="T2" fmla="*/ 66 w 98"/>
                <a:gd name="T3" fmla="*/ 42 h 99"/>
                <a:gd name="T4" fmla="*/ 41 w 98"/>
                <a:gd name="T5" fmla="*/ 67 h 99"/>
                <a:gd name="T6" fmla="*/ 41 w 98"/>
                <a:gd name="T7" fmla="*/ 70 h 99"/>
                <a:gd name="T8" fmla="*/ 70 w 98"/>
                <a:gd name="T9" fmla="*/ 99 h 99"/>
                <a:gd name="T10" fmla="*/ 98 w 98"/>
                <a:gd name="T11" fmla="*/ 70 h 99"/>
                <a:gd name="T12" fmla="*/ 70 w 98"/>
                <a:gd name="T13" fmla="*/ 42 h 99"/>
                <a:gd name="T14" fmla="*/ 70 w 98"/>
                <a:gd name="T15" fmla="*/ 90 h 99"/>
                <a:gd name="T16" fmla="*/ 50 w 98"/>
                <a:gd name="T17" fmla="*/ 70 h 99"/>
                <a:gd name="T18" fmla="*/ 70 w 98"/>
                <a:gd name="T19" fmla="*/ 51 h 99"/>
                <a:gd name="T20" fmla="*/ 89 w 98"/>
                <a:gd name="T21" fmla="*/ 70 h 99"/>
                <a:gd name="T22" fmla="*/ 70 w 98"/>
                <a:gd name="T23" fmla="*/ 90 h 99"/>
                <a:gd name="T24" fmla="*/ 57 w 98"/>
                <a:gd name="T25" fmla="*/ 29 h 99"/>
                <a:gd name="T26" fmla="*/ 28 w 98"/>
                <a:gd name="T27" fmla="*/ 0 h 99"/>
                <a:gd name="T28" fmla="*/ 0 w 98"/>
                <a:gd name="T29" fmla="*/ 29 h 99"/>
                <a:gd name="T30" fmla="*/ 28 w 98"/>
                <a:gd name="T31" fmla="*/ 57 h 99"/>
                <a:gd name="T32" fmla="*/ 32 w 98"/>
                <a:gd name="T33" fmla="*/ 57 h 99"/>
                <a:gd name="T34" fmla="*/ 56 w 98"/>
                <a:gd name="T35" fmla="*/ 32 h 99"/>
                <a:gd name="T36" fmla="*/ 57 w 98"/>
                <a:gd name="T37" fmla="*/ 29 h 99"/>
                <a:gd name="T38" fmla="*/ 28 w 98"/>
                <a:gd name="T39" fmla="*/ 48 h 99"/>
                <a:gd name="T40" fmla="*/ 8 w 98"/>
                <a:gd name="T41" fmla="*/ 29 h 99"/>
                <a:gd name="T42" fmla="*/ 28 w 98"/>
                <a:gd name="T43" fmla="*/ 9 h 99"/>
                <a:gd name="T44" fmla="*/ 48 w 98"/>
                <a:gd name="T45" fmla="*/ 29 h 99"/>
                <a:gd name="T46" fmla="*/ 28 w 98"/>
                <a:gd name="T47" fmla="*/ 48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98" h="99">
                  <a:moveTo>
                    <a:pt x="70" y="42"/>
                  </a:moveTo>
                  <a:cubicBezTo>
                    <a:pt x="68" y="42"/>
                    <a:pt x="67" y="42"/>
                    <a:pt x="66" y="42"/>
                  </a:cubicBezTo>
                  <a:cubicBezTo>
                    <a:pt x="41" y="67"/>
                    <a:pt x="41" y="67"/>
                    <a:pt x="41" y="67"/>
                  </a:cubicBezTo>
                  <a:cubicBezTo>
                    <a:pt x="41" y="68"/>
                    <a:pt x="41" y="69"/>
                    <a:pt x="41" y="70"/>
                  </a:cubicBezTo>
                  <a:cubicBezTo>
                    <a:pt x="41" y="86"/>
                    <a:pt x="54" y="99"/>
                    <a:pt x="70" y="99"/>
                  </a:cubicBezTo>
                  <a:cubicBezTo>
                    <a:pt x="85" y="99"/>
                    <a:pt x="98" y="86"/>
                    <a:pt x="98" y="70"/>
                  </a:cubicBezTo>
                  <a:cubicBezTo>
                    <a:pt x="98" y="55"/>
                    <a:pt x="85" y="42"/>
                    <a:pt x="70" y="42"/>
                  </a:cubicBezTo>
                  <a:close/>
                  <a:moveTo>
                    <a:pt x="70" y="90"/>
                  </a:moveTo>
                  <a:cubicBezTo>
                    <a:pt x="59" y="90"/>
                    <a:pt x="50" y="81"/>
                    <a:pt x="50" y="70"/>
                  </a:cubicBezTo>
                  <a:cubicBezTo>
                    <a:pt x="50" y="59"/>
                    <a:pt x="59" y="51"/>
                    <a:pt x="70" y="51"/>
                  </a:cubicBezTo>
                  <a:cubicBezTo>
                    <a:pt x="81" y="51"/>
                    <a:pt x="89" y="59"/>
                    <a:pt x="89" y="70"/>
                  </a:cubicBezTo>
                  <a:cubicBezTo>
                    <a:pt x="89" y="81"/>
                    <a:pt x="81" y="90"/>
                    <a:pt x="70" y="90"/>
                  </a:cubicBezTo>
                  <a:close/>
                  <a:moveTo>
                    <a:pt x="57" y="29"/>
                  </a:moveTo>
                  <a:cubicBezTo>
                    <a:pt x="57" y="13"/>
                    <a:pt x="44" y="0"/>
                    <a:pt x="28" y="0"/>
                  </a:cubicBezTo>
                  <a:cubicBezTo>
                    <a:pt x="12" y="0"/>
                    <a:pt x="0" y="13"/>
                    <a:pt x="0" y="29"/>
                  </a:cubicBezTo>
                  <a:cubicBezTo>
                    <a:pt x="0" y="44"/>
                    <a:pt x="12" y="57"/>
                    <a:pt x="28" y="57"/>
                  </a:cubicBezTo>
                  <a:cubicBezTo>
                    <a:pt x="29" y="57"/>
                    <a:pt x="31" y="57"/>
                    <a:pt x="32" y="57"/>
                  </a:cubicBezTo>
                  <a:cubicBezTo>
                    <a:pt x="56" y="32"/>
                    <a:pt x="56" y="32"/>
                    <a:pt x="56" y="32"/>
                  </a:cubicBezTo>
                  <a:cubicBezTo>
                    <a:pt x="56" y="31"/>
                    <a:pt x="57" y="30"/>
                    <a:pt x="57" y="29"/>
                  </a:cubicBezTo>
                  <a:close/>
                  <a:moveTo>
                    <a:pt x="28" y="48"/>
                  </a:moveTo>
                  <a:cubicBezTo>
                    <a:pt x="17" y="48"/>
                    <a:pt x="8" y="40"/>
                    <a:pt x="8" y="29"/>
                  </a:cubicBezTo>
                  <a:cubicBezTo>
                    <a:pt x="8" y="18"/>
                    <a:pt x="17" y="9"/>
                    <a:pt x="28" y="9"/>
                  </a:cubicBezTo>
                  <a:cubicBezTo>
                    <a:pt x="39" y="9"/>
                    <a:pt x="48" y="18"/>
                    <a:pt x="48" y="29"/>
                  </a:cubicBezTo>
                  <a:cubicBezTo>
                    <a:pt x="48" y="40"/>
                    <a:pt x="39" y="48"/>
                    <a:pt x="28" y="4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5" name="Freeform 933"/>
            <p:cNvSpPr/>
            <p:nvPr/>
          </p:nvSpPr>
          <p:spPr bwMode="auto">
            <a:xfrm>
              <a:off x="2697060" y="5013664"/>
              <a:ext cx="220308" cy="219077"/>
            </a:xfrm>
            <a:custGeom>
              <a:avLst/>
              <a:gdLst>
                <a:gd name="T0" fmla="*/ 179 w 179"/>
                <a:gd name="T1" fmla="*/ 12 h 178"/>
                <a:gd name="T2" fmla="*/ 14 w 179"/>
                <a:gd name="T3" fmla="*/ 178 h 178"/>
                <a:gd name="T4" fmla="*/ 0 w 179"/>
                <a:gd name="T5" fmla="*/ 166 h 178"/>
                <a:gd name="T6" fmla="*/ 165 w 179"/>
                <a:gd name="T7" fmla="*/ 0 h 178"/>
                <a:gd name="T8" fmla="*/ 179 w 179"/>
                <a:gd name="T9" fmla="*/ 12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9" h="178">
                  <a:moveTo>
                    <a:pt x="179" y="12"/>
                  </a:moveTo>
                  <a:lnTo>
                    <a:pt x="14" y="178"/>
                  </a:lnTo>
                  <a:lnTo>
                    <a:pt x="0" y="166"/>
                  </a:lnTo>
                  <a:lnTo>
                    <a:pt x="165" y="0"/>
                  </a:lnTo>
                  <a:lnTo>
                    <a:pt x="179" y="12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sp>
        <p:nvSpPr>
          <p:cNvPr id="6" name="矩形 5"/>
          <p:cNvSpPr/>
          <p:nvPr/>
        </p:nvSpPr>
        <p:spPr>
          <a:xfrm>
            <a:off x="2448569" y="4923421"/>
            <a:ext cx="1951799" cy="430879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</a:t>
            </a:r>
            <a:r>
              <a:rPr lang="zh-CN" altLang="en-US" sz="2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sz="2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2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>
            <a:spLocks noChangeArrowheads="1"/>
          </p:cNvSpPr>
          <p:nvPr/>
        </p:nvSpPr>
        <p:spPr bwMode="auto">
          <a:xfrm>
            <a:off x="2448569" y="5299049"/>
            <a:ext cx="3727853" cy="583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14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/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bg1"/>
                </a:solidFill>
                <a:sym typeface="微软雅黑" panose="020B0503020204020204" pitchFamily="34" charset="-122"/>
              </a:rPr>
              <a:t>的综合描述</a:t>
            </a:r>
            <a:r>
              <a:rPr lang="zh-CN" altLang="en-US" sz="1400" dirty="0">
                <a:solidFill>
                  <a:schemeClr val="bg1"/>
                </a:solidFill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bg1"/>
                </a:solidFill>
                <a:sym typeface="微软雅黑" panose="020B0503020204020204" pitchFamily="34" charset="-122"/>
              </a:rPr>
              <a:t>的综合描述说明。</a:t>
            </a:r>
            <a:endParaRPr lang="zh-CN" altLang="en-US" sz="1400" dirty="0">
              <a:solidFill>
                <a:schemeClr val="bg1"/>
              </a:solidFill>
              <a:sym typeface="微软雅黑" panose="020B0503020204020204" pitchFamily="34" charset="-122"/>
            </a:endParaRPr>
          </a:p>
        </p:txBody>
      </p:sp>
      <p:sp>
        <p:nvSpPr>
          <p:cNvPr id="9" name="任意多边形 8"/>
          <p:cNvSpPr/>
          <p:nvPr/>
        </p:nvSpPr>
        <p:spPr>
          <a:xfrm>
            <a:off x="1184924" y="3716613"/>
            <a:ext cx="5280338" cy="1437342"/>
          </a:xfrm>
          <a:custGeom>
            <a:avLst/>
            <a:gdLst>
              <a:gd name="connsiteX0" fmla="*/ 316448 w 5318974"/>
              <a:gd name="connsiteY0" fmla="*/ 0 h 1431654"/>
              <a:gd name="connsiteX1" fmla="*/ 5318974 w 5318974"/>
              <a:gd name="connsiteY1" fmla="*/ 0 h 1431654"/>
              <a:gd name="connsiteX2" fmla="*/ 5318974 w 5318974"/>
              <a:gd name="connsiteY2" fmla="*/ 791135 h 1431654"/>
              <a:gd name="connsiteX3" fmla="*/ 5002526 w 5318974"/>
              <a:gd name="connsiteY3" fmla="*/ 1107583 h 1431654"/>
              <a:gd name="connsiteX4" fmla="*/ 1309304 w 5318974"/>
              <a:gd name="connsiteY4" fmla="*/ 1107584 h 1431654"/>
              <a:gd name="connsiteX5" fmla="*/ 985234 w 5318974"/>
              <a:gd name="connsiteY5" fmla="*/ 1431654 h 1431654"/>
              <a:gd name="connsiteX6" fmla="*/ 661164 w 5318974"/>
              <a:gd name="connsiteY6" fmla="*/ 1107584 h 1431654"/>
              <a:gd name="connsiteX7" fmla="*/ 0 w 5318974"/>
              <a:gd name="connsiteY7" fmla="*/ 1107583 h 1431654"/>
              <a:gd name="connsiteX8" fmla="*/ 0 w 5318974"/>
              <a:gd name="connsiteY8" fmla="*/ 316449 h 1431654"/>
              <a:gd name="connsiteX9" fmla="*/ 316448 w 5318974"/>
              <a:gd name="connsiteY9" fmla="*/ 0 h 1431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318974" h="1431654">
                <a:moveTo>
                  <a:pt x="316448" y="0"/>
                </a:moveTo>
                <a:lnTo>
                  <a:pt x="5318974" y="0"/>
                </a:lnTo>
                <a:lnTo>
                  <a:pt x="5318974" y="791135"/>
                </a:lnTo>
                <a:lnTo>
                  <a:pt x="5002526" y="1107583"/>
                </a:lnTo>
                <a:lnTo>
                  <a:pt x="1309304" y="1107584"/>
                </a:lnTo>
                <a:lnTo>
                  <a:pt x="985234" y="1431654"/>
                </a:lnTo>
                <a:lnTo>
                  <a:pt x="661164" y="1107584"/>
                </a:lnTo>
                <a:lnTo>
                  <a:pt x="0" y="1107583"/>
                </a:lnTo>
                <a:lnTo>
                  <a:pt x="0" y="316449"/>
                </a:lnTo>
                <a:lnTo>
                  <a:pt x="316448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76200" dist="508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0" name="组合 9"/>
          <p:cNvGrpSpPr>
            <a:grpSpLocks noChangeAspect="1"/>
          </p:cNvGrpSpPr>
          <p:nvPr/>
        </p:nvGrpSpPr>
        <p:grpSpPr>
          <a:xfrm>
            <a:off x="5547452" y="4013702"/>
            <a:ext cx="637193" cy="615519"/>
            <a:chOff x="7493000" y="1820863"/>
            <a:chExt cx="233363" cy="225425"/>
          </a:xfrm>
          <a:solidFill>
            <a:schemeClr val="bg1"/>
          </a:solidFill>
        </p:grpSpPr>
        <p:sp>
          <p:nvSpPr>
            <p:cNvPr id="11" name="Freeform 315"/>
            <p:cNvSpPr/>
            <p:nvPr/>
          </p:nvSpPr>
          <p:spPr bwMode="auto">
            <a:xfrm>
              <a:off x="7624763" y="1947863"/>
              <a:ext cx="93663" cy="98425"/>
            </a:xfrm>
            <a:custGeom>
              <a:avLst/>
              <a:gdLst>
                <a:gd name="T0" fmla="*/ 25 w 25"/>
                <a:gd name="T1" fmla="*/ 3 h 26"/>
                <a:gd name="T2" fmla="*/ 20 w 25"/>
                <a:gd name="T3" fmla="*/ 6 h 26"/>
                <a:gd name="T4" fmla="*/ 7 w 25"/>
                <a:gd name="T5" fmla="*/ 6 h 26"/>
                <a:gd name="T6" fmla="*/ 7 w 25"/>
                <a:gd name="T7" fmla="*/ 0 h 26"/>
                <a:gd name="T8" fmla="*/ 0 w 25"/>
                <a:gd name="T9" fmla="*/ 13 h 26"/>
                <a:gd name="T10" fmla="*/ 7 w 25"/>
                <a:gd name="T11" fmla="*/ 26 h 26"/>
                <a:gd name="T12" fmla="*/ 7 w 25"/>
                <a:gd name="T13" fmla="*/ 19 h 26"/>
                <a:gd name="T14" fmla="*/ 14 w 25"/>
                <a:gd name="T15" fmla="*/ 19 h 26"/>
                <a:gd name="T16" fmla="*/ 25 w 25"/>
                <a:gd name="T17" fmla="*/ 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26">
                  <a:moveTo>
                    <a:pt x="25" y="3"/>
                  </a:moveTo>
                  <a:cubicBezTo>
                    <a:pt x="25" y="3"/>
                    <a:pt x="22" y="6"/>
                    <a:pt x="20" y="6"/>
                  </a:cubicBezTo>
                  <a:cubicBezTo>
                    <a:pt x="18" y="6"/>
                    <a:pt x="7" y="6"/>
                    <a:pt x="7" y="6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14" y="19"/>
                    <a:pt x="19" y="21"/>
                    <a:pt x="25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" name="Freeform 316"/>
            <p:cNvSpPr/>
            <p:nvPr/>
          </p:nvSpPr>
          <p:spPr bwMode="auto">
            <a:xfrm>
              <a:off x="7651750" y="1884363"/>
              <a:ext cx="74613" cy="87313"/>
            </a:xfrm>
            <a:custGeom>
              <a:avLst/>
              <a:gdLst>
                <a:gd name="T0" fmla="*/ 0 w 20"/>
                <a:gd name="T1" fmla="*/ 6 h 23"/>
                <a:gd name="T2" fmla="*/ 11 w 20"/>
                <a:gd name="T3" fmla="*/ 0 h 23"/>
                <a:gd name="T4" fmla="*/ 18 w 20"/>
                <a:gd name="T5" fmla="*/ 12 h 23"/>
                <a:gd name="T6" fmla="*/ 16 w 20"/>
                <a:gd name="T7" fmla="*/ 20 h 23"/>
                <a:gd name="T8" fmla="*/ 7 w 20"/>
                <a:gd name="T9" fmla="*/ 18 h 23"/>
                <a:gd name="T10" fmla="*/ 0 w 20"/>
                <a:gd name="T11" fmla="*/ 6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23">
                  <a:moveTo>
                    <a:pt x="0" y="6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8" y="12"/>
                    <a:pt x="20" y="17"/>
                    <a:pt x="16" y="20"/>
                  </a:cubicBezTo>
                  <a:cubicBezTo>
                    <a:pt x="11" y="23"/>
                    <a:pt x="7" y="18"/>
                    <a:pt x="7" y="18"/>
                  </a:cubicBezTo>
                  <a:lnTo>
                    <a:pt x="0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" name="Freeform 317"/>
            <p:cNvSpPr/>
            <p:nvPr/>
          </p:nvSpPr>
          <p:spPr bwMode="auto">
            <a:xfrm>
              <a:off x="7493000" y="1906588"/>
              <a:ext cx="95250" cy="101600"/>
            </a:xfrm>
            <a:custGeom>
              <a:avLst/>
              <a:gdLst>
                <a:gd name="T0" fmla="*/ 13 w 25"/>
                <a:gd name="T1" fmla="*/ 27 h 27"/>
                <a:gd name="T2" fmla="*/ 12 w 25"/>
                <a:gd name="T3" fmla="*/ 21 h 27"/>
                <a:gd name="T4" fmla="*/ 19 w 25"/>
                <a:gd name="T5" fmla="*/ 10 h 27"/>
                <a:gd name="T6" fmla="*/ 25 w 25"/>
                <a:gd name="T7" fmla="*/ 13 h 27"/>
                <a:gd name="T8" fmla="*/ 17 w 25"/>
                <a:gd name="T9" fmla="*/ 1 h 27"/>
                <a:gd name="T10" fmla="*/ 2 w 25"/>
                <a:gd name="T11" fmla="*/ 0 h 27"/>
                <a:gd name="T12" fmla="*/ 8 w 25"/>
                <a:gd name="T13" fmla="*/ 3 h 27"/>
                <a:gd name="T14" fmla="*/ 5 w 25"/>
                <a:gd name="T15" fmla="*/ 9 h 27"/>
                <a:gd name="T16" fmla="*/ 13 w 25"/>
                <a:gd name="T17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27">
                  <a:moveTo>
                    <a:pt x="13" y="27"/>
                  </a:moveTo>
                  <a:cubicBezTo>
                    <a:pt x="13" y="27"/>
                    <a:pt x="11" y="23"/>
                    <a:pt x="12" y="21"/>
                  </a:cubicBezTo>
                  <a:cubicBezTo>
                    <a:pt x="13" y="19"/>
                    <a:pt x="19" y="10"/>
                    <a:pt x="19" y="10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0" y="13"/>
                    <a:pt x="13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" name="Freeform 318"/>
            <p:cNvSpPr/>
            <p:nvPr/>
          </p:nvSpPr>
          <p:spPr bwMode="auto">
            <a:xfrm>
              <a:off x="7546975" y="1978025"/>
              <a:ext cx="74613" cy="46038"/>
            </a:xfrm>
            <a:custGeom>
              <a:avLst/>
              <a:gdLst>
                <a:gd name="T0" fmla="*/ 20 w 20"/>
                <a:gd name="T1" fmla="*/ 0 h 12"/>
                <a:gd name="T2" fmla="*/ 20 w 20"/>
                <a:gd name="T3" fmla="*/ 12 h 12"/>
                <a:gd name="T4" fmla="*/ 7 w 20"/>
                <a:gd name="T5" fmla="*/ 12 h 12"/>
                <a:gd name="T6" fmla="*/ 1 w 20"/>
                <a:gd name="T7" fmla="*/ 6 h 12"/>
                <a:gd name="T8" fmla="*/ 7 w 20"/>
                <a:gd name="T9" fmla="*/ 0 h 12"/>
                <a:gd name="T10" fmla="*/ 20 w 20"/>
                <a:gd name="T11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12">
                  <a:moveTo>
                    <a:pt x="20" y="0"/>
                  </a:moveTo>
                  <a:cubicBezTo>
                    <a:pt x="20" y="12"/>
                    <a:pt x="20" y="12"/>
                    <a:pt x="20" y="12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7" y="12"/>
                    <a:pt x="1" y="12"/>
                    <a:pt x="1" y="6"/>
                  </a:cubicBezTo>
                  <a:cubicBezTo>
                    <a:pt x="0" y="1"/>
                    <a:pt x="7" y="0"/>
                    <a:pt x="7" y="0"/>
                  </a:cubicBezTo>
                  <a:lnTo>
                    <a:pt x="2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" name="Freeform 319"/>
            <p:cNvSpPr/>
            <p:nvPr/>
          </p:nvSpPr>
          <p:spPr bwMode="auto">
            <a:xfrm>
              <a:off x="7588250" y="1820863"/>
              <a:ext cx="107950" cy="74613"/>
            </a:xfrm>
            <a:custGeom>
              <a:avLst/>
              <a:gdLst>
                <a:gd name="T0" fmla="*/ 0 w 29"/>
                <a:gd name="T1" fmla="*/ 2 h 20"/>
                <a:gd name="T2" fmla="*/ 6 w 29"/>
                <a:gd name="T3" fmla="*/ 5 h 20"/>
                <a:gd name="T4" fmla="*/ 12 w 29"/>
                <a:gd name="T5" fmla="*/ 17 h 20"/>
                <a:gd name="T6" fmla="*/ 7 w 29"/>
                <a:gd name="T7" fmla="*/ 20 h 20"/>
                <a:gd name="T8" fmla="*/ 21 w 29"/>
                <a:gd name="T9" fmla="*/ 19 h 20"/>
                <a:gd name="T10" fmla="*/ 29 w 29"/>
                <a:gd name="T11" fmla="*/ 7 h 20"/>
                <a:gd name="T12" fmla="*/ 23 w 29"/>
                <a:gd name="T13" fmla="*/ 11 h 20"/>
                <a:gd name="T14" fmla="*/ 20 w 29"/>
                <a:gd name="T15" fmla="*/ 5 h 20"/>
                <a:gd name="T16" fmla="*/ 0 w 29"/>
                <a:gd name="T1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20">
                  <a:moveTo>
                    <a:pt x="0" y="2"/>
                  </a:moveTo>
                  <a:cubicBezTo>
                    <a:pt x="0" y="2"/>
                    <a:pt x="5" y="4"/>
                    <a:pt x="6" y="5"/>
                  </a:cubicBezTo>
                  <a:cubicBezTo>
                    <a:pt x="7" y="7"/>
                    <a:pt x="12" y="17"/>
                    <a:pt x="12" y="17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29" y="7"/>
                    <a:pt x="29" y="7"/>
                    <a:pt x="29" y="7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5"/>
                    <a:pt x="19" y="0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" name="Freeform 320"/>
            <p:cNvSpPr/>
            <p:nvPr/>
          </p:nvSpPr>
          <p:spPr bwMode="auto">
            <a:xfrm>
              <a:off x="7535863" y="1828800"/>
              <a:ext cx="74613" cy="85725"/>
            </a:xfrm>
            <a:custGeom>
              <a:avLst/>
              <a:gdLst>
                <a:gd name="T0" fmla="*/ 11 w 20"/>
                <a:gd name="T1" fmla="*/ 23 h 23"/>
                <a:gd name="T2" fmla="*/ 0 w 20"/>
                <a:gd name="T3" fmla="*/ 16 h 23"/>
                <a:gd name="T4" fmla="*/ 7 w 20"/>
                <a:gd name="T5" fmla="*/ 5 h 23"/>
                <a:gd name="T6" fmla="*/ 15 w 20"/>
                <a:gd name="T7" fmla="*/ 3 h 23"/>
                <a:gd name="T8" fmla="*/ 18 w 20"/>
                <a:gd name="T9" fmla="*/ 11 h 23"/>
                <a:gd name="T10" fmla="*/ 11 w 20"/>
                <a:gd name="T11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23">
                  <a:moveTo>
                    <a:pt x="11" y="23"/>
                  </a:moveTo>
                  <a:cubicBezTo>
                    <a:pt x="0" y="16"/>
                    <a:pt x="0" y="16"/>
                    <a:pt x="0" y="16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7" y="5"/>
                    <a:pt x="10" y="0"/>
                    <a:pt x="15" y="3"/>
                  </a:cubicBezTo>
                  <a:cubicBezTo>
                    <a:pt x="20" y="5"/>
                    <a:pt x="18" y="11"/>
                    <a:pt x="18" y="11"/>
                  </a:cubicBezTo>
                  <a:lnTo>
                    <a:pt x="11" y="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7" name="矩形 16"/>
          <p:cNvSpPr/>
          <p:nvPr/>
        </p:nvSpPr>
        <p:spPr>
          <a:xfrm>
            <a:off x="3152685" y="3821798"/>
            <a:ext cx="1951799" cy="430879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r"/>
            <a:r>
              <a:rPr lang="zh-CN" altLang="en-US" sz="2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</a:t>
            </a:r>
            <a:r>
              <a:rPr lang="zh-CN" altLang="en-US" sz="2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sz="2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2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矩形 17"/>
          <p:cNvSpPr>
            <a:spLocks noChangeArrowheads="1"/>
          </p:cNvSpPr>
          <p:nvPr/>
        </p:nvSpPr>
        <p:spPr bwMode="auto">
          <a:xfrm>
            <a:off x="1376631" y="4197426"/>
            <a:ext cx="3727853" cy="583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>
              <a:lnSpc>
                <a:spcPct val="114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/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bg1"/>
                </a:solidFill>
                <a:sym typeface="微软雅黑" panose="020B0503020204020204" pitchFamily="34" charset="-122"/>
              </a:rPr>
              <a:t>的综合描述</a:t>
            </a:r>
            <a:r>
              <a:rPr lang="zh-CN" altLang="en-US" sz="1400" dirty="0">
                <a:solidFill>
                  <a:schemeClr val="bg1"/>
                </a:solidFill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bg1"/>
                </a:solidFill>
                <a:sym typeface="微软雅黑" panose="020B0503020204020204" pitchFamily="34" charset="-122"/>
              </a:rPr>
              <a:t>的综合描述说明。</a:t>
            </a:r>
            <a:endParaRPr lang="zh-CN" altLang="en-US" sz="1400" dirty="0">
              <a:solidFill>
                <a:schemeClr val="bg1"/>
              </a:solidFill>
              <a:sym typeface="微软雅黑" panose="020B0503020204020204" pitchFamily="34" charset="-122"/>
            </a:endParaRPr>
          </a:p>
        </p:txBody>
      </p:sp>
      <p:sp>
        <p:nvSpPr>
          <p:cNvPr id="20" name="任意多边形 19"/>
          <p:cNvSpPr/>
          <p:nvPr/>
        </p:nvSpPr>
        <p:spPr>
          <a:xfrm flipH="1">
            <a:off x="1184924" y="2630222"/>
            <a:ext cx="5280338" cy="1437342"/>
          </a:xfrm>
          <a:custGeom>
            <a:avLst/>
            <a:gdLst>
              <a:gd name="connsiteX0" fmla="*/ 316448 w 5318974"/>
              <a:gd name="connsiteY0" fmla="*/ 0 h 1431654"/>
              <a:gd name="connsiteX1" fmla="*/ 5318974 w 5318974"/>
              <a:gd name="connsiteY1" fmla="*/ 0 h 1431654"/>
              <a:gd name="connsiteX2" fmla="*/ 5318974 w 5318974"/>
              <a:gd name="connsiteY2" fmla="*/ 791135 h 1431654"/>
              <a:gd name="connsiteX3" fmla="*/ 5002526 w 5318974"/>
              <a:gd name="connsiteY3" fmla="*/ 1107583 h 1431654"/>
              <a:gd name="connsiteX4" fmla="*/ 1309304 w 5318974"/>
              <a:gd name="connsiteY4" fmla="*/ 1107584 h 1431654"/>
              <a:gd name="connsiteX5" fmla="*/ 985234 w 5318974"/>
              <a:gd name="connsiteY5" fmla="*/ 1431654 h 1431654"/>
              <a:gd name="connsiteX6" fmla="*/ 661164 w 5318974"/>
              <a:gd name="connsiteY6" fmla="*/ 1107584 h 1431654"/>
              <a:gd name="connsiteX7" fmla="*/ 0 w 5318974"/>
              <a:gd name="connsiteY7" fmla="*/ 1107583 h 1431654"/>
              <a:gd name="connsiteX8" fmla="*/ 0 w 5318974"/>
              <a:gd name="connsiteY8" fmla="*/ 316449 h 1431654"/>
              <a:gd name="connsiteX9" fmla="*/ 316448 w 5318974"/>
              <a:gd name="connsiteY9" fmla="*/ 0 h 1431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318974" h="1431654">
                <a:moveTo>
                  <a:pt x="316448" y="0"/>
                </a:moveTo>
                <a:lnTo>
                  <a:pt x="5318974" y="0"/>
                </a:lnTo>
                <a:lnTo>
                  <a:pt x="5318974" y="791135"/>
                </a:lnTo>
                <a:lnTo>
                  <a:pt x="5002526" y="1107583"/>
                </a:lnTo>
                <a:lnTo>
                  <a:pt x="1309304" y="1107584"/>
                </a:lnTo>
                <a:lnTo>
                  <a:pt x="985234" y="1431654"/>
                </a:lnTo>
                <a:lnTo>
                  <a:pt x="661164" y="1107584"/>
                </a:lnTo>
                <a:lnTo>
                  <a:pt x="0" y="1107583"/>
                </a:lnTo>
                <a:lnTo>
                  <a:pt x="0" y="316449"/>
                </a:lnTo>
                <a:lnTo>
                  <a:pt x="316448" y="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ffectLst>
            <a:outerShdw blurRad="76200" dist="508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1" name="组合 20"/>
          <p:cNvGrpSpPr>
            <a:grpSpLocks noChangeAspect="1"/>
          </p:cNvGrpSpPr>
          <p:nvPr/>
        </p:nvGrpSpPr>
        <p:grpSpPr>
          <a:xfrm>
            <a:off x="1485772" y="2967724"/>
            <a:ext cx="660510" cy="506393"/>
            <a:chOff x="5611813" y="1835150"/>
            <a:chExt cx="285750" cy="219076"/>
          </a:xfrm>
          <a:solidFill>
            <a:schemeClr val="bg1"/>
          </a:solidFill>
        </p:grpSpPr>
        <p:sp>
          <p:nvSpPr>
            <p:cNvPr id="22" name="Freeform 57"/>
            <p:cNvSpPr/>
            <p:nvPr/>
          </p:nvSpPr>
          <p:spPr bwMode="auto">
            <a:xfrm>
              <a:off x="5611813" y="2046288"/>
              <a:ext cx="285750" cy="7938"/>
            </a:xfrm>
            <a:custGeom>
              <a:avLst/>
              <a:gdLst>
                <a:gd name="T0" fmla="*/ 2 w 76"/>
                <a:gd name="T1" fmla="*/ 2 h 2"/>
                <a:gd name="T2" fmla="*/ 0 w 76"/>
                <a:gd name="T3" fmla="*/ 1 h 2"/>
                <a:gd name="T4" fmla="*/ 2 w 76"/>
                <a:gd name="T5" fmla="*/ 0 h 2"/>
                <a:gd name="T6" fmla="*/ 75 w 76"/>
                <a:gd name="T7" fmla="*/ 0 h 2"/>
                <a:gd name="T8" fmla="*/ 76 w 76"/>
                <a:gd name="T9" fmla="*/ 1 h 2"/>
                <a:gd name="T10" fmla="*/ 75 w 76"/>
                <a:gd name="T11" fmla="*/ 2 h 2"/>
                <a:gd name="T12" fmla="*/ 2 w 76"/>
                <a:gd name="T13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6" h="2">
                  <a:moveTo>
                    <a:pt x="2" y="2"/>
                  </a:moveTo>
                  <a:cubicBezTo>
                    <a:pt x="1" y="2"/>
                    <a:pt x="0" y="2"/>
                    <a:pt x="0" y="1"/>
                  </a:cubicBezTo>
                  <a:cubicBezTo>
                    <a:pt x="0" y="0"/>
                    <a:pt x="1" y="0"/>
                    <a:pt x="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5" y="0"/>
                    <a:pt x="76" y="0"/>
                    <a:pt x="76" y="1"/>
                  </a:cubicBezTo>
                  <a:cubicBezTo>
                    <a:pt x="76" y="2"/>
                    <a:pt x="75" y="2"/>
                    <a:pt x="75" y="2"/>
                  </a:cubicBezTo>
                  <a:lnTo>
                    <a:pt x="2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" name="Rectangle 58"/>
            <p:cNvSpPr>
              <a:spLocks noChangeArrowheads="1"/>
            </p:cNvSpPr>
            <p:nvPr/>
          </p:nvSpPr>
          <p:spPr bwMode="auto">
            <a:xfrm>
              <a:off x="5648326" y="1884363"/>
              <a:ext cx="41275" cy="1397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" name="Rectangle 59"/>
            <p:cNvSpPr>
              <a:spLocks noChangeArrowheads="1"/>
            </p:cNvSpPr>
            <p:nvPr/>
          </p:nvSpPr>
          <p:spPr bwMode="auto">
            <a:xfrm>
              <a:off x="5708651" y="1835150"/>
              <a:ext cx="41275" cy="1889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" name="Rectangle 60"/>
            <p:cNvSpPr>
              <a:spLocks noChangeArrowheads="1"/>
            </p:cNvSpPr>
            <p:nvPr/>
          </p:nvSpPr>
          <p:spPr bwMode="auto">
            <a:xfrm>
              <a:off x="5765801" y="1895475"/>
              <a:ext cx="41275" cy="1285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" name="Rectangle 61"/>
            <p:cNvSpPr>
              <a:spLocks noChangeArrowheads="1"/>
            </p:cNvSpPr>
            <p:nvPr/>
          </p:nvSpPr>
          <p:spPr bwMode="auto">
            <a:xfrm>
              <a:off x="5829301" y="1936750"/>
              <a:ext cx="41275" cy="873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7" name="矩形 26"/>
          <p:cNvSpPr/>
          <p:nvPr/>
        </p:nvSpPr>
        <p:spPr>
          <a:xfrm>
            <a:off x="2448569" y="2727175"/>
            <a:ext cx="1951799" cy="430879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</a:t>
            </a:r>
            <a:r>
              <a:rPr lang="zh-CN" altLang="en-US" sz="2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sz="2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2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矩形 27"/>
          <p:cNvSpPr>
            <a:spLocks noChangeArrowheads="1"/>
          </p:cNvSpPr>
          <p:nvPr/>
        </p:nvSpPr>
        <p:spPr bwMode="auto">
          <a:xfrm>
            <a:off x="2448569" y="3102803"/>
            <a:ext cx="3727853" cy="583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14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/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bg1"/>
                </a:solidFill>
                <a:sym typeface="微软雅黑" panose="020B0503020204020204" pitchFamily="34" charset="-122"/>
              </a:rPr>
              <a:t>的综合描述</a:t>
            </a:r>
            <a:r>
              <a:rPr lang="zh-CN" altLang="en-US" sz="1400" dirty="0">
                <a:solidFill>
                  <a:schemeClr val="bg1"/>
                </a:solidFill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bg1"/>
                </a:solidFill>
                <a:sym typeface="微软雅黑" panose="020B0503020204020204" pitchFamily="34" charset="-122"/>
              </a:rPr>
              <a:t>的综合描述说明。</a:t>
            </a:r>
            <a:endParaRPr lang="zh-CN" altLang="en-US" sz="1400" dirty="0">
              <a:solidFill>
                <a:schemeClr val="bg1"/>
              </a:solidFill>
              <a:sym typeface="微软雅黑" panose="020B0503020204020204" pitchFamily="34" charset="-122"/>
            </a:endParaRPr>
          </a:p>
        </p:txBody>
      </p:sp>
      <p:sp>
        <p:nvSpPr>
          <p:cNvPr id="29" name="任意多边形 28"/>
          <p:cNvSpPr/>
          <p:nvPr/>
        </p:nvSpPr>
        <p:spPr>
          <a:xfrm>
            <a:off x="1184924" y="1543831"/>
            <a:ext cx="5280338" cy="1437342"/>
          </a:xfrm>
          <a:custGeom>
            <a:avLst/>
            <a:gdLst>
              <a:gd name="connsiteX0" fmla="*/ 316448 w 5318974"/>
              <a:gd name="connsiteY0" fmla="*/ 0 h 1431654"/>
              <a:gd name="connsiteX1" fmla="*/ 5318974 w 5318974"/>
              <a:gd name="connsiteY1" fmla="*/ 0 h 1431654"/>
              <a:gd name="connsiteX2" fmla="*/ 5318974 w 5318974"/>
              <a:gd name="connsiteY2" fmla="*/ 791135 h 1431654"/>
              <a:gd name="connsiteX3" fmla="*/ 5002526 w 5318974"/>
              <a:gd name="connsiteY3" fmla="*/ 1107583 h 1431654"/>
              <a:gd name="connsiteX4" fmla="*/ 1309304 w 5318974"/>
              <a:gd name="connsiteY4" fmla="*/ 1107584 h 1431654"/>
              <a:gd name="connsiteX5" fmla="*/ 985234 w 5318974"/>
              <a:gd name="connsiteY5" fmla="*/ 1431654 h 1431654"/>
              <a:gd name="connsiteX6" fmla="*/ 661164 w 5318974"/>
              <a:gd name="connsiteY6" fmla="*/ 1107584 h 1431654"/>
              <a:gd name="connsiteX7" fmla="*/ 0 w 5318974"/>
              <a:gd name="connsiteY7" fmla="*/ 1107583 h 1431654"/>
              <a:gd name="connsiteX8" fmla="*/ 0 w 5318974"/>
              <a:gd name="connsiteY8" fmla="*/ 316449 h 1431654"/>
              <a:gd name="connsiteX9" fmla="*/ 316448 w 5318974"/>
              <a:gd name="connsiteY9" fmla="*/ 0 h 1431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318974" h="1431654">
                <a:moveTo>
                  <a:pt x="316448" y="0"/>
                </a:moveTo>
                <a:lnTo>
                  <a:pt x="5318974" y="0"/>
                </a:lnTo>
                <a:lnTo>
                  <a:pt x="5318974" y="791135"/>
                </a:lnTo>
                <a:lnTo>
                  <a:pt x="5002526" y="1107583"/>
                </a:lnTo>
                <a:lnTo>
                  <a:pt x="1309304" y="1107584"/>
                </a:lnTo>
                <a:lnTo>
                  <a:pt x="985234" y="1431654"/>
                </a:lnTo>
                <a:lnTo>
                  <a:pt x="661164" y="1107584"/>
                </a:lnTo>
                <a:lnTo>
                  <a:pt x="0" y="1107583"/>
                </a:lnTo>
                <a:lnTo>
                  <a:pt x="0" y="316449"/>
                </a:lnTo>
                <a:lnTo>
                  <a:pt x="316448" y="0"/>
                </a:lnTo>
                <a:close/>
              </a:path>
            </a:pathLst>
          </a:custGeom>
          <a:ln>
            <a:noFill/>
          </a:ln>
          <a:effectLst>
            <a:outerShdw blurRad="76200" dist="508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矩形 29"/>
          <p:cNvSpPr/>
          <p:nvPr/>
        </p:nvSpPr>
        <p:spPr>
          <a:xfrm>
            <a:off x="3152685" y="1625552"/>
            <a:ext cx="1951799" cy="430879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r"/>
            <a:r>
              <a:rPr lang="zh-CN" altLang="en-US" sz="2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</a:t>
            </a:r>
            <a:r>
              <a:rPr lang="zh-CN" altLang="en-US" sz="2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sz="2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2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矩形 30"/>
          <p:cNvSpPr>
            <a:spLocks noChangeArrowheads="1"/>
          </p:cNvSpPr>
          <p:nvPr/>
        </p:nvSpPr>
        <p:spPr bwMode="auto">
          <a:xfrm>
            <a:off x="1376631" y="2001180"/>
            <a:ext cx="3727853" cy="583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>
              <a:lnSpc>
                <a:spcPct val="114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/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bg1"/>
                </a:solidFill>
                <a:sym typeface="微软雅黑" panose="020B0503020204020204" pitchFamily="34" charset="-122"/>
              </a:rPr>
              <a:t>的综合描述</a:t>
            </a:r>
            <a:r>
              <a:rPr lang="zh-CN" altLang="en-US" sz="1400" dirty="0">
                <a:solidFill>
                  <a:schemeClr val="bg1"/>
                </a:solidFill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bg1"/>
                </a:solidFill>
                <a:sym typeface="微软雅黑" panose="020B0503020204020204" pitchFamily="34" charset="-122"/>
              </a:rPr>
              <a:t>的综合描述说明。</a:t>
            </a:r>
            <a:endParaRPr lang="zh-CN" altLang="en-US" sz="1400" dirty="0">
              <a:solidFill>
                <a:schemeClr val="bg1"/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32" name="组合 31"/>
          <p:cNvGrpSpPr/>
          <p:nvPr/>
        </p:nvGrpSpPr>
        <p:grpSpPr>
          <a:xfrm>
            <a:off x="5534787" y="1753308"/>
            <a:ext cx="662523" cy="613414"/>
            <a:chOff x="3187086" y="1563639"/>
            <a:chExt cx="2814585" cy="2605955"/>
          </a:xfrm>
          <a:solidFill>
            <a:schemeClr val="bg1"/>
          </a:solidFill>
        </p:grpSpPr>
        <p:sp>
          <p:nvSpPr>
            <p:cNvPr id="33" name="任意多边形 32"/>
            <p:cNvSpPr/>
            <p:nvPr/>
          </p:nvSpPr>
          <p:spPr>
            <a:xfrm>
              <a:off x="4151342" y="1934716"/>
              <a:ext cx="491234" cy="2234878"/>
            </a:xfrm>
            <a:custGeom>
              <a:avLst/>
              <a:gdLst>
                <a:gd name="connsiteX0" fmla="*/ 401234 w 491234"/>
                <a:gd name="connsiteY0" fmla="*/ 0 h 2234878"/>
                <a:gd name="connsiteX1" fmla="*/ 491234 w 491234"/>
                <a:gd name="connsiteY1" fmla="*/ 0 h 2234878"/>
                <a:gd name="connsiteX2" fmla="*/ 491234 w 491234"/>
                <a:gd name="connsiteY2" fmla="*/ 2005186 h 2234878"/>
                <a:gd name="connsiteX3" fmla="*/ 488498 w 491234"/>
                <a:gd name="connsiteY3" fmla="*/ 2005186 h 2234878"/>
                <a:gd name="connsiteX4" fmla="*/ 486034 w 491234"/>
                <a:gd name="connsiteY4" fmla="*/ 2039575 h 2234878"/>
                <a:gd name="connsiteX5" fmla="*/ 377257 w 491234"/>
                <a:gd name="connsiteY5" fmla="*/ 2196624 h 2234878"/>
                <a:gd name="connsiteX6" fmla="*/ 127307 w 491234"/>
                <a:gd name="connsiteY6" fmla="*/ 2204506 h 2234878"/>
                <a:gd name="connsiteX7" fmla="*/ 1 w 491234"/>
                <a:gd name="connsiteY7" fmla="*/ 1989262 h 2234878"/>
                <a:gd name="connsiteX8" fmla="*/ 2244 w 491234"/>
                <a:gd name="connsiteY8" fmla="*/ 1989262 h 2234878"/>
                <a:gd name="connsiteX9" fmla="*/ 0 w 491234"/>
                <a:gd name="connsiteY9" fmla="*/ 1983846 h 2234878"/>
                <a:gd name="connsiteX10" fmla="*/ 0 w 491234"/>
                <a:gd name="connsiteY10" fmla="*/ 1967512 h 2234878"/>
                <a:gd name="connsiteX11" fmla="*/ 45000 w 491234"/>
                <a:gd name="connsiteY11" fmla="*/ 1922512 h 2234878"/>
                <a:gd name="connsiteX12" fmla="*/ 90000 w 491234"/>
                <a:gd name="connsiteY12" fmla="*/ 1967512 h 2234878"/>
                <a:gd name="connsiteX13" fmla="*/ 90000 w 491234"/>
                <a:gd name="connsiteY13" fmla="*/ 1983846 h 2234878"/>
                <a:gd name="connsiteX14" fmla="*/ 87756 w 491234"/>
                <a:gd name="connsiteY14" fmla="*/ 1989263 h 2234878"/>
                <a:gd name="connsiteX15" fmla="*/ 88890 w 491234"/>
                <a:gd name="connsiteY15" fmla="*/ 1989263 h 2234878"/>
                <a:gd name="connsiteX16" fmla="*/ 170124 w 491234"/>
                <a:gd name="connsiteY16" fmla="*/ 2126610 h 2234878"/>
                <a:gd name="connsiteX17" fmla="*/ 329617 w 491234"/>
                <a:gd name="connsiteY17" fmla="*/ 2121580 h 2234878"/>
                <a:gd name="connsiteX18" fmla="*/ 399027 w 491234"/>
                <a:gd name="connsiteY18" fmla="*/ 2021367 h 2234878"/>
                <a:gd name="connsiteX19" fmla="*/ 401234 w 491234"/>
                <a:gd name="connsiteY19" fmla="*/ 1990565 h 22348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91234" h="2234878">
                  <a:moveTo>
                    <a:pt x="401234" y="0"/>
                  </a:moveTo>
                  <a:lnTo>
                    <a:pt x="491234" y="0"/>
                  </a:lnTo>
                  <a:lnTo>
                    <a:pt x="491234" y="2005186"/>
                  </a:lnTo>
                  <a:lnTo>
                    <a:pt x="488498" y="2005186"/>
                  </a:lnTo>
                  <a:lnTo>
                    <a:pt x="486034" y="2039575"/>
                  </a:lnTo>
                  <a:cubicBezTo>
                    <a:pt x="472637" y="2103568"/>
                    <a:pt x="433989" y="2160609"/>
                    <a:pt x="377257" y="2196624"/>
                  </a:cubicBezTo>
                  <a:cubicBezTo>
                    <a:pt x="301614" y="2244643"/>
                    <a:pt x="205825" y="2247664"/>
                    <a:pt x="127307" y="2204506"/>
                  </a:cubicBezTo>
                  <a:cubicBezTo>
                    <a:pt x="48789" y="2161348"/>
                    <a:pt x="1" y="2078859"/>
                    <a:pt x="1" y="1989262"/>
                  </a:cubicBezTo>
                  <a:lnTo>
                    <a:pt x="2244" y="1989262"/>
                  </a:lnTo>
                  <a:lnTo>
                    <a:pt x="0" y="1983846"/>
                  </a:lnTo>
                  <a:lnTo>
                    <a:pt x="0" y="1967512"/>
                  </a:lnTo>
                  <a:cubicBezTo>
                    <a:pt x="0" y="1942659"/>
                    <a:pt x="20147" y="1922512"/>
                    <a:pt x="45000" y="1922512"/>
                  </a:cubicBezTo>
                  <a:cubicBezTo>
                    <a:pt x="69853" y="1922512"/>
                    <a:pt x="90000" y="1942659"/>
                    <a:pt x="90000" y="1967512"/>
                  </a:cubicBezTo>
                  <a:lnTo>
                    <a:pt x="90000" y="1983846"/>
                  </a:lnTo>
                  <a:lnTo>
                    <a:pt x="87756" y="1989263"/>
                  </a:lnTo>
                  <a:lnTo>
                    <a:pt x="88890" y="1989263"/>
                  </a:lnTo>
                  <a:cubicBezTo>
                    <a:pt x="88890" y="2046435"/>
                    <a:pt x="120022" y="2099071"/>
                    <a:pt x="170124" y="2126610"/>
                  </a:cubicBezTo>
                  <a:cubicBezTo>
                    <a:pt x="220227" y="2154149"/>
                    <a:pt x="281350" y="2152221"/>
                    <a:pt x="329617" y="2121580"/>
                  </a:cubicBezTo>
                  <a:cubicBezTo>
                    <a:pt x="365818" y="2098599"/>
                    <a:pt x="390479" y="2062201"/>
                    <a:pt x="399027" y="2021367"/>
                  </a:cubicBezTo>
                  <a:lnTo>
                    <a:pt x="401234" y="1990565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34" tIns="45717" rIns="91434" bIns="45717"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任意多边形 33"/>
            <p:cNvSpPr/>
            <p:nvPr/>
          </p:nvSpPr>
          <p:spPr>
            <a:xfrm>
              <a:off x="4592571" y="1563639"/>
              <a:ext cx="1409100" cy="1305334"/>
            </a:xfrm>
            <a:custGeom>
              <a:avLst/>
              <a:gdLst>
                <a:gd name="connsiteX0" fmla="*/ 0 w 1409098"/>
                <a:gd name="connsiteY0" fmla="*/ 0 h 1305334"/>
                <a:gd name="connsiteX1" fmla="*/ 128021 w 1409098"/>
                <a:gd name="connsiteY1" fmla="*/ 7185 h 1305334"/>
                <a:gd name="connsiteX2" fmla="*/ 1408475 w 1409098"/>
                <a:gd name="connsiteY2" fmla="*/ 1200496 h 1305334"/>
                <a:gd name="connsiteX3" fmla="*/ 1409098 w 1409098"/>
                <a:gd name="connsiteY3" fmla="*/ 1203406 h 1305334"/>
                <a:gd name="connsiteX4" fmla="*/ 1392082 w 1409098"/>
                <a:gd name="connsiteY4" fmla="*/ 1178200 h 1305334"/>
                <a:gd name="connsiteX5" fmla="*/ 1090129 w 1409098"/>
                <a:gd name="connsiteY5" fmla="*/ 1012606 h 1305334"/>
                <a:gd name="connsiteX6" fmla="*/ 708249 w 1409098"/>
                <a:gd name="connsiteY6" fmla="*/ 1296597 h 1305334"/>
                <a:gd name="connsiteX7" fmla="*/ 704234 w 1409098"/>
                <a:gd name="connsiteY7" fmla="*/ 1305334 h 1305334"/>
                <a:gd name="connsiteX8" fmla="*/ 698325 w 1409098"/>
                <a:gd name="connsiteY8" fmla="*/ 1260320 h 1305334"/>
                <a:gd name="connsiteX9" fmla="*/ 162629 w 1409098"/>
                <a:gd name="connsiteY9" fmla="*/ 155333 h 1305334"/>
                <a:gd name="connsiteX10" fmla="*/ 0 w 1409098"/>
                <a:gd name="connsiteY10" fmla="*/ 0 h 13053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409098" h="1305334">
                  <a:moveTo>
                    <a:pt x="0" y="0"/>
                  </a:moveTo>
                  <a:lnTo>
                    <a:pt x="128021" y="7185"/>
                  </a:lnTo>
                  <a:cubicBezTo>
                    <a:pt x="741076" y="76383"/>
                    <a:pt x="1244274" y="559025"/>
                    <a:pt x="1408475" y="1200496"/>
                  </a:cubicBezTo>
                  <a:lnTo>
                    <a:pt x="1409098" y="1203406"/>
                  </a:lnTo>
                  <a:lnTo>
                    <a:pt x="1392082" y="1178200"/>
                  </a:lnTo>
                  <a:cubicBezTo>
                    <a:pt x="1305888" y="1073653"/>
                    <a:pt x="1201979" y="1012606"/>
                    <a:pt x="1090129" y="1012606"/>
                  </a:cubicBezTo>
                  <a:cubicBezTo>
                    <a:pt x="940996" y="1012606"/>
                    <a:pt x="805981" y="1121133"/>
                    <a:pt x="708249" y="1296597"/>
                  </a:cubicBezTo>
                  <a:lnTo>
                    <a:pt x="704234" y="1305334"/>
                  </a:lnTo>
                  <a:lnTo>
                    <a:pt x="698325" y="1260320"/>
                  </a:lnTo>
                  <a:cubicBezTo>
                    <a:pt x="625977" y="839435"/>
                    <a:pt x="439220" y="452606"/>
                    <a:pt x="162629" y="155333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34" tIns="45717" rIns="91434" bIns="45717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5" name="任意多边形 34"/>
            <p:cNvSpPr/>
            <p:nvPr/>
          </p:nvSpPr>
          <p:spPr>
            <a:xfrm>
              <a:off x="4586361" y="1563639"/>
              <a:ext cx="730750" cy="1363294"/>
            </a:xfrm>
            <a:custGeom>
              <a:avLst/>
              <a:gdLst>
                <a:gd name="connsiteX0" fmla="*/ 0 w 730749"/>
                <a:gd name="connsiteY0" fmla="*/ 0 h 1363293"/>
                <a:gd name="connsiteX1" fmla="*/ 24187 w 730749"/>
                <a:gd name="connsiteY1" fmla="*/ 1357 h 1363293"/>
                <a:gd name="connsiteX2" fmla="*/ 186816 w 730749"/>
                <a:gd name="connsiteY2" fmla="*/ 156690 h 1363293"/>
                <a:gd name="connsiteX3" fmla="*/ 722512 w 730749"/>
                <a:gd name="connsiteY3" fmla="*/ 1261677 h 1363293"/>
                <a:gd name="connsiteX4" fmla="*/ 730749 w 730749"/>
                <a:gd name="connsiteY4" fmla="*/ 1324425 h 1363293"/>
                <a:gd name="connsiteX5" fmla="*/ 680990 w 730749"/>
                <a:gd name="connsiteY5" fmla="*/ 1250717 h 1363293"/>
                <a:gd name="connsiteX6" fmla="*/ 379037 w 730749"/>
                <a:gd name="connsiteY6" fmla="*/ 1085123 h 1363293"/>
                <a:gd name="connsiteX7" fmla="*/ 77084 w 730749"/>
                <a:gd name="connsiteY7" fmla="*/ 1250717 h 1363293"/>
                <a:gd name="connsiteX8" fmla="*/ 1087 w 730749"/>
                <a:gd name="connsiteY8" fmla="*/ 1363293 h 1363293"/>
                <a:gd name="connsiteX9" fmla="*/ 0 w 730749"/>
                <a:gd name="connsiteY9" fmla="*/ 0 h 1363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30749" h="1363293">
                  <a:moveTo>
                    <a:pt x="0" y="0"/>
                  </a:moveTo>
                  <a:lnTo>
                    <a:pt x="24187" y="1357"/>
                  </a:lnTo>
                  <a:lnTo>
                    <a:pt x="186816" y="156690"/>
                  </a:lnTo>
                  <a:cubicBezTo>
                    <a:pt x="463407" y="453963"/>
                    <a:pt x="650164" y="840792"/>
                    <a:pt x="722512" y="1261677"/>
                  </a:cubicBezTo>
                  <a:lnTo>
                    <a:pt x="730749" y="1324425"/>
                  </a:lnTo>
                  <a:lnTo>
                    <a:pt x="680990" y="1250717"/>
                  </a:lnTo>
                  <a:cubicBezTo>
                    <a:pt x="594796" y="1146170"/>
                    <a:pt x="490887" y="1085123"/>
                    <a:pt x="379037" y="1085123"/>
                  </a:cubicBezTo>
                  <a:cubicBezTo>
                    <a:pt x="267187" y="1085123"/>
                    <a:pt x="163279" y="1146170"/>
                    <a:pt x="77084" y="1250717"/>
                  </a:cubicBezTo>
                  <a:lnTo>
                    <a:pt x="1087" y="1363293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34" tIns="45717" rIns="91434" bIns="45717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6" name="任意多边形 35"/>
            <p:cNvSpPr/>
            <p:nvPr/>
          </p:nvSpPr>
          <p:spPr>
            <a:xfrm>
              <a:off x="3865818" y="1563639"/>
              <a:ext cx="728951" cy="1368725"/>
            </a:xfrm>
            <a:custGeom>
              <a:avLst/>
              <a:gdLst>
                <a:gd name="connsiteX0" fmla="*/ 728951 w 728951"/>
                <a:gd name="connsiteY0" fmla="*/ 0 h 1368725"/>
                <a:gd name="connsiteX1" fmla="*/ 727861 w 728951"/>
                <a:gd name="connsiteY1" fmla="*/ 1368725 h 1368725"/>
                <a:gd name="connsiteX2" fmla="*/ 648196 w 728951"/>
                <a:gd name="connsiteY2" fmla="*/ 1250717 h 1368725"/>
                <a:gd name="connsiteX3" fmla="*/ 346243 w 728951"/>
                <a:gd name="connsiteY3" fmla="*/ 1085123 h 1368725"/>
                <a:gd name="connsiteX4" fmla="*/ 44290 w 728951"/>
                <a:gd name="connsiteY4" fmla="*/ 1250717 h 1368725"/>
                <a:gd name="connsiteX5" fmla="*/ 0 w 728951"/>
                <a:gd name="connsiteY5" fmla="*/ 1316325 h 1368725"/>
                <a:gd name="connsiteX6" fmla="*/ 11012 w 728951"/>
                <a:gd name="connsiteY6" fmla="*/ 1235951 h 1368725"/>
                <a:gd name="connsiteX7" fmla="*/ 542135 w 728951"/>
                <a:gd name="connsiteY7" fmla="*/ 156690 h 1368725"/>
                <a:gd name="connsiteX8" fmla="*/ 704764 w 728951"/>
                <a:gd name="connsiteY8" fmla="*/ 1357 h 1368725"/>
                <a:gd name="connsiteX9" fmla="*/ 728951 w 728951"/>
                <a:gd name="connsiteY9" fmla="*/ 0 h 1368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28951" h="1368725">
                  <a:moveTo>
                    <a:pt x="728951" y="0"/>
                  </a:moveTo>
                  <a:lnTo>
                    <a:pt x="727861" y="1368725"/>
                  </a:lnTo>
                  <a:lnTo>
                    <a:pt x="648196" y="1250717"/>
                  </a:lnTo>
                  <a:cubicBezTo>
                    <a:pt x="562002" y="1146170"/>
                    <a:pt x="458093" y="1085123"/>
                    <a:pt x="346243" y="1085123"/>
                  </a:cubicBezTo>
                  <a:cubicBezTo>
                    <a:pt x="234393" y="1085123"/>
                    <a:pt x="130485" y="1146170"/>
                    <a:pt x="44290" y="1250717"/>
                  </a:cubicBezTo>
                  <a:lnTo>
                    <a:pt x="0" y="1316325"/>
                  </a:lnTo>
                  <a:lnTo>
                    <a:pt x="11012" y="1235951"/>
                  </a:lnTo>
                  <a:cubicBezTo>
                    <a:pt x="86448" y="825040"/>
                    <a:pt x="271189" y="447896"/>
                    <a:pt x="542135" y="156690"/>
                  </a:cubicBezTo>
                  <a:lnTo>
                    <a:pt x="704764" y="1357"/>
                  </a:lnTo>
                  <a:lnTo>
                    <a:pt x="728951" y="0"/>
                  </a:lnTo>
                  <a:close/>
                </a:path>
              </a:pathLst>
            </a:custGeom>
            <a:grp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34" tIns="45717" rIns="91434" bIns="45717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7" name="任意多边形 36"/>
            <p:cNvSpPr/>
            <p:nvPr/>
          </p:nvSpPr>
          <p:spPr>
            <a:xfrm>
              <a:off x="3187086" y="1563639"/>
              <a:ext cx="1407683" cy="1318857"/>
            </a:xfrm>
            <a:custGeom>
              <a:avLst/>
              <a:gdLst>
                <a:gd name="connsiteX0" fmla="*/ 1407683 w 1407683"/>
                <a:gd name="connsiteY0" fmla="*/ 0 h 1318857"/>
                <a:gd name="connsiteX1" fmla="*/ 718085 w 1407683"/>
                <a:gd name="connsiteY1" fmla="*/ 1206657 h 1318857"/>
                <a:gd name="connsiteX2" fmla="*/ 701230 w 1407683"/>
                <a:gd name="connsiteY2" fmla="*/ 1318857 h 1318857"/>
                <a:gd name="connsiteX3" fmla="*/ 691623 w 1407683"/>
                <a:gd name="connsiteY3" fmla="*/ 1297953 h 1318857"/>
                <a:gd name="connsiteX4" fmla="*/ 309743 w 1407683"/>
                <a:gd name="connsiteY4" fmla="*/ 1013962 h 1318857"/>
                <a:gd name="connsiteX5" fmla="*/ 7790 w 1407683"/>
                <a:gd name="connsiteY5" fmla="*/ 1179556 h 1318857"/>
                <a:gd name="connsiteX6" fmla="*/ 0 w 1407683"/>
                <a:gd name="connsiteY6" fmla="*/ 1191095 h 1318857"/>
                <a:gd name="connsiteX7" fmla="*/ 1732 w 1407683"/>
                <a:gd name="connsiteY7" fmla="*/ 1183184 h 1318857"/>
                <a:gd name="connsiteX8" fmla="*/ 1407683 w 1407683"/>
                <a:gd name="connsiteY8" fmla="*/ 0 h 13188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07683" h="1318857">
                  <a:moveTo>
                    <a:pt x="1407683" y="0"/>
                  </a:moveTo>
                  <a:cubicBezTo>
                    <a:pt x="1054244" y="299337"/>
                    <a:pt x="812151" y="729171"/>
                    <a:pt x="718085" y="1206657"/>
                  </a:cubicBezTo>
                  <a:lnTo>
                    <a:pt x="701230" y="1318857"/>
                  </a:lnTo>
                  <a:lnTo>
                    <a:pt x="691623" y="1297953"/>
                  </a:lnTo>
                  <a:cubicBezTo>
                    <a:pt x="593892" y="1122489"/>
                    <a:pt x="458877" y="1013962"/>
                    <a:pt x="309743" y="1013962"/>
                  </a:cubicBezTo>
                  <a:cubicBezTo>
                    <a:pt x="197893" y="1013962"/>
                    <a:pt x="93985" y="1075009"/>
                    <a:pt x="7790" y="1179556"/>
                  </a:cubicBezTo>
                  <a:lnTo>
                    <a:pt x="0" y="1191095"/>
                  </a:lnTo>
                  <a:lnTo>
                    <a:pt x="1732" y="1183184"/>
                  </a:lnTo>
                  <a:cubicBezTo>
                    <a:pt x="181979" y="498964"/>
                    <a:pt x="743230" y="0"/>
                    <a:pt x="1407683" y="0"/>
                  </a:cubicBezTo>
                  <a:close/>
                </a:path>
              </a:pathLst>
            </a:custGeom>
            <a:grp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34" tIns="45717" rIns="91434" bIns="45717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8" name="矩形 47"/>
          <p:cNvSpPr>
            <a:spLocks noChangeArrowheads="1"/>
          </p:cNvSpPr>
          <p:nvPr/>
        </p:nvSpPr>
        <p:spPr bwMode="auto">
          <a:xfrm>
            <a:off x="7166285" y="3426303"/>
            <a:ext cx="3947148" cy="20466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在此录入上述图表的综合描述说明，在此录入上述图表的综合描述说明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。在此录入上述图表的综合描述说明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，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在此录入上述图表的综合描述说明，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在此录入上述图表的描述说明。</a:t>
            </a:r>
            <a:endParaRPr lang="en-US" altLang="zh-CN" sz="1400" dirty="0" smtClean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在此录入上述图表的综合描述说明，在此录入上述图表的综合描述说明，在此录入上述图表的综合描述说明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。</a:t>
            </a:r>
          </a:p>
        </p:txBody>
      </p:sp>
      <p:sp>
        <p:nvSpPr>
          <p:cNvPr id="19" name="TextBox 29"/>
          <p:cNvSpPr txBox="1"/>
          <p:nvPr/>
        </p:nvSpPr>
        <p:spPr>
          <a:xfrm flipH="1">
            <a:off x="7865350" y="2927221"/>
            <a:ext cx="27869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anose="020B0503020204020204" pitchFamily="34" charset="-122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Rounded MT Bold" pitchFamily="34" charset="0"/>
                <a:cs typeface="Times New Roman" panose="02020603050405020304" pitchFamily="18" charset="0"/>
              </a:rPr>
              <a:t>点击添加关键词</a:t>
            </a:r>
            <a:endParaRPr kumimoji="0" lang="zh-CN" altLang="en-US" sz="2400" i="0" u="none" strike="noStrike" kern="0" cap="none" spc="0" normalizeH="0" baseline="0" noProof="0" dirty="0">
              <a:ln w="18415" cmpd="sng">
                <a:noFill/>
                <a:prstDash val="solid"/>
              </a:ln>
              <a:solidFill>
                <a:schemeClr val="tx1">
                  <a:lumMod val="75000"/>
                  <a:lumOff val="25000"/>
                </a:schemeClr>
              </a:solidFill>
              <a:uLnTx/>
              <a:uFillTx/>
              <a:latin typeface="Arial Rounded MT Bold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7388339" y="3006050"/>
            <a:ext cx="304005" cy="304005"/>
            <a:chOff x="6056956" y="3167604"/>
            <a:chExt cx="409123" cy="409123"/>
          </a:xfrm>
        </p:grpSpPr>
        <p:sp>
          <p:nvSpPr>
            <p:cNvPr id="39" name="Freeform 34"/>
            <p:cNvSpPr/>
            <p:nvPr/>
          </p:nvSpPr>
          <p:spPr bwMode="auto">
            <a:xfrm>
              <a:off x="6056956" y="3167604"/>
              <a:ext cx="409123" cy="409123"/>
            </a:xfrm>
            <a:prstGeom prst="ellipse">
              <a:avLst/>
            </a:prstGeom>
            <a:gradFill rotWithShape="1">
              <a:gsLst>
                <a:gs pos="66000">
                  <a:srgbClr val="ECECEC"/>
                </a:gs>
                <a:gs pos="100000">
                  <a:srgbClr val="F7F7F7"/>
                </a:gs>
                <a:gs pos="7000">
                  <a:srgbClr val="BEBEBE"/>
                </a:gs>
              </a:gsLst>
              <a:lin ang="7800000" scaled="0"/>
            </a:gradFill>
            <a:ln w="25400">
              <a:gradFill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7800000" scaled="0"/>
              </a:gradFill>
            </a:ln>
            <a:effectLst>
              <a:outerShdw blurRad="203200" dist="127000" dir="7200000" sx="102000" sy="102000" algn="ctr" rotWithShape="0">
                <a:schemeClr val="tx1">
                  <a:lumMod val="90000"/>
                  <a:lumOff val="10000"/>
                  <a:alpha val="40000"/>
                </a:schemeClr>
              </a:outerShdw>
            </a:effectLst>
          </p:spPr>
          <p:txBody>
            <a:bodyPr wrap="none" anchor="ctr"/>
            <a:lstStyle/>
            <a:p>
              <a:pPr latinLnBrk="1"/>
              <a:endParaRPr kumimoji="1" lang="zh-CN" altLang="en-US" sz="2400">
                <a:solidFill>
                  <a:srgbClr val="000000"/>
                </a:solidFill>
                <a:latin typeface="Gulim" panose="020B0600000101010101" charset="-127"/>
                <a:ea typeface="Gulim" panose="020B0600000101010101" charset="-127"/>
              </a:endParaRPr>
            </a:p>
          </p:txBody>
        </p:sp>
        <p:sp>
          <p:nvSpPr>
            <p:cNvPr id="40" name="Freeform 30"/>
            <p:cNvSpPr/>
            <p:nvPr/>
          </p:nvSpPr>
          <p:spPr bwMode="auto">
            <a:xfrm>
              <a:off x="6165495" y="3276142"/>
              <a:ext cx="192046" cy="192048"/>
            </a:xfrm>
            <a:prstGeom prst="ellipse">
              <a:avLst/>
            </a:prstGeom>
            <a:solidFill>
              <a:schemeClr val="accent1"/>
            </a:solidFill>
            <a:ln w="28575"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txBody>
            <a:bodyPr wrap="none" anchor="ctr"/>
            <a:lstStyle/>
            <a:p>
              <a:pPr latinLnBrk="1"/>
              <a:endParaRPr kumimoji="1" lang="zh-CN" altLang="en-US" sz="2400">
                <a:solidFill>
                  <a:srgbClr val="000000"/>
                </a:solidFill>
                <a:latin typeface="Gulim" panose="020B0600000101010101" charset="-127"/>
                <a:ea typeface="Gulim" panose="020B0600000101010101" charset="-127"/>
              </a:endParaRPr>
            </a:p>
          </p:txBody>
        </p:sp>
      </p:grpSp>
      <p:sp>
        <p:nvSpPr>
          <p:cNvPr id="43" name="矩形 42"/>
          <p:cNvSpPr>
            <a:spLocks noChangeArrowheads="1"/>
          </p:cNvSpPr>
          <p:nvPr/>
        </p:nvSpPr>
        <p:spPr bwMode="auto">
          <a:xfrm>
            <a:off x="4772570" y="418828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b="1" dirty="0">
              <a:solidFill>
                <a:schemeClr val="accent1"/>
              </a:solidFill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4669969" y="895240"/>
            <a:ext cx="28520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dirty="0">
                <a:solidFill>
                  <a:schemeClr val="accent1"/>
                </a:solidFill>
              </a:rPr>
              <a:t>Click here to add your title</a:t>
            </a:r>
          </a:p>
        </p:txBody>
      </p:sp>
    </p:spTree>
  </p:cSld>
  <p:clrMapOvr>
    <a:masterClrMapping/>
  </p:clrMapOvr>
  <p:transition spd="slow">
    <p:pull dir="ld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2" presetID="2" presetClass="entr" presetSubtype="1" fill="hold" grpId="0" nodeType="afterEffect" p14:presetBounceEnd="44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14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15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17" presetID="49" presetClass="entr" presetSubtype="0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35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35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35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2" dur="35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24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6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9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31" presetID="2" presetClass="entr" presetSubtype="1" fill="hold" grpId="0" nodeType="after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33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34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36" presetID="49" presetClass="entr" presetSubtype="0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3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3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3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35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3250"/>
                                </p:stCondLst>
                                <p:childTnLst>
                                  <p:par>
                                    <p:cTn id="4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5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8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3750"/>
                                </p:stCondLst>
                                <p:childTnLst>
                                  <p:par>
                                    <p:cTn id="50" presetID="2" presetClass="entr" presetSubtype="1" fill="hold" grpId="0" nodeType="after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52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53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4250"/>
                                </p:stCondLst>
                                <p:childTnLst>
                                  <p:par>
                                    <p:cTn id="55" presetID="49" presetClass="entr" presetSubtype="0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" dur="3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3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3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0" dur="35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4750"/>
                                </p:stCondLst>
                                <p:childTnLst>
                                  <p:par>
                                    <p:cTn id="62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64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67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5250"/>
                                </p:stCondLst>
                                <p:childTnLst>
                                  <p:par>
                                    <p:cTn id="69" presetID="2" presetClass="entr" presetSubtype="1" fill="hold" grpId="0" nodeType="after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71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72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3" fill="hold">
                                <p:stCondLst>
                                  <p:cond delay="5750"/>
                                </p:stCondLst>
                                <p:childTnLst>
                                  <p:par>
                                    <p:cTn id="74" presetID="49" presetClass="entr" presetSubtype="0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6" dur="3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7" dur="3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8" dur="3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9" dur="35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0" fill="hold">
                                <p:stCondLst>
                                  <p:cond delay="6250"/>
                                </p:stCondLst>
                                <p:childTnLst>
                                  <p:par>
                                    <p:cTn id="8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3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4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6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7" fill="hold">
                                <p:stCondLst>
                                  <p:cond delay="6750"/>
                                </p:stCondLst>
                                <p:childTnLst>
                                  <p:par>
                                    <p:cTn id="88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0" dur="25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1" dur="25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2" fill="hold">
                                <p:stCondLst>
                                  <p:cond delay="7250"/>
                                </p:stCondLst>
                                <p:childTnLst>
                                  <p:par>
                                    <p:cTn id="9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5" dur="1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6" fill="hold">
                                <p:stCondLst>
                                  <p:cond delay="6559"/>
                                </p:stCondLst>
                                <p:childTnLst>
                                  <p:par>
                                    <p:cTn id="97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99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6" grpId="0"/>
          <p:bldP spid="7" grpId="0"/>
          <p:bldP spid="9" grpId="0" animBg="1"/>
          <p:bldP spid="17" grpId="0"/>
          <p:bldP spid="18" grpId="0"/>
          <p:bldP spid="20" grpId="0" animBg="1"/>
          <p:bldP spid="27" grpId="0"/>
          <p:bldP spid="28" grpId="0"/>
          <p:bldP spid="29" grpId="0" animBg="1"/>
          <p:bldP spid="30" grpId="0"/>
          <p:bldP spid="31" grpId="0"/>
          <p:bldP spid="8" grpId="0"/>
          <p:bldP spid="19" grpId="0"/>
          <p:bldP spid="43" grpId="0"/>
          <p:bldP spid="44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2" presetID="2" presetClass="entr" presetSubtype="1" fill="hold" grpId="0" nodeType="after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17" presetID="49" presetClass="entr" presetSubtype="0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35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35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35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2" dur="35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24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6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9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31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36" presetID="49" presetClass="entr" presetSubtype="0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3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3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3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35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3250"/>
                                </p:stCondLst>
                                <p:childTnLst>
                                  <p:par>
                                    <p:cTn id="4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5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8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3750"/>
                                </p:stCondLst>
                                <p:childTnLst>
                                  <p:par>
                                    <p:cTn id="50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2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3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4250"/>
                                </p:stCondLst>
                                <p:childTnLst>
                                  <p:par>
                                    <p:cTn id="55" presetID="49" presetClass="entr" presetSubtype="0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" dur="3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3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3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0" dur="35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4750"/>
                                </p:stCondLst>
                                <p:childTnLst>
                                  <p:par>
                                    <p:cTn id="62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64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67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5250"/>
                                </p:stCondLst>
                                <p:childTnLst>
                                  <p:par>
                                    <p:cTn id="69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2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3" fill="hold">
                                <p:stCondLst>
                                  <p:cond delay="5750"/>
                                </p:stCondLst>
                                <p:childTnLst>
                                  <p:par>
                                    <p:cTn id="74" presetID="49" presetClass="entr" presetSubtype="0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6" dur="3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7" dur="3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8" dur="3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9" dur="35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0" fill="hold">
                                <p:stCondLst>
                                  <p:cond delay="6250"/>
                                </p:stCondLst>
                                <p:childTnLst>
                                  <p:par>
                                    <p:cTn id="8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3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4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6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7" fill="hold">
                                <p:stCondLst>
                                  <p:cond delay="6750"/>
                                </p:stCondLst>
                                <p:childTnLst>
                                  <p:par>
                                    <p:cTn id="88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0" dur="25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1" dur="25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2" fill="hold">
                                <p:stCondLst>
                                  <p:cond delay="7250"/>
                                </p:stCondLst>
                                <p:childTnLst>
                                  <p:par>
                                    <p:cTn id="9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5" dur="1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6" fill="hold">
                                <p:stCondLst>
                                  <p:cond delay="6559"/>
                                </p:stCondLst>
                                <p:childTnLst>
                                  <p:par>
                                    <p:cTn id="97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99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6" grpId="0"/>
          <p:bldP spid="7" grpId="0"/>
          <p:bldP spid="9" grpId="0" animBg="1"/>
          <p:bldP spid="17" grpId="0"/>
          <p:bldP spid="18" grpId="0"/>
          <p:bldP spid="20" grpId="0" animBg="1"/>
          <p:bldP spid="27" grpId="0"/>
          <p:bldP spid="28" grpId="0"/>
          <p:bldP spid="29" grpId="0" animBg="1"/>
          <p:bldP spid="30" grpId="0"/>
          <p:bldP spid="31" grpId="0"/>
          <p:bldP spid="8" grpId="0"/>
          <p:bldP spid="19" grpId="0"/>
          <p:bldP spid="43" grpId="0"/>
          <p:bldP spid="44" grpId="0"/>
        </p:bldLst>
      </p:timing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 1"/>
          <p:cNvSpPr/>
          <p:nvPr/>
        </p:nvSpPr>
        <p:spPr>
          <a:xfrm>
            <a:off x="5069181" y="0"/>
            <a:ext cx="7122819" cy="6858000"/>
          </a:xfrm>
          <a:custGeom>
            <a:avLst/>
            <a:gdLst>
              <a:gd name="connsiteX0" fmla="*/ 1691014 w 6110491"/>
              <a:gd name="connsiteY0" fmla="*/ 0 h 6081586"/>
              <a:gd name="connsiteX1" fmla="*/ 6110491 w 6110491"/>
              <a:gd name="connsiteY1" fmla="*/ 0 h 6081586"/>
              <a:gd name="connsiteX2" fmla="*/ 6110491 w 6110491"/>
              <a:gd name="connsiteY2" fmla="*/ 6081586 h 6081586"/>
              <a:gd name="connsiteX3" fmla="*/ 1691014 w 6110491"/>
              <a:gd name="connsiteY3" fmla="*/ 6081586 h 6081586"/>
              <a:gd name="connsiteX4" fmla="*/ 1691014 w 6110491"/>
              <a:gd name="connsiteY4" fmla="*/ 4870836 h 6081586"/>
              <a:gd name="connsiteX5" fmla="*/ 1664306 w 6110491"/>
              <a:gd name="connsiteY5" fmla="*/ 4869499 h 6081586"/>
              <a:gd name="connsiteX6" fmla="*/ 0 w 6110491"/>
              <a:gd name="connsiteY6" fmla="*/ 3040794 h 6081586"/>
              <a:gd name="connsiteX7" fmla="*/ 1664306 w 6110491"/>
              <a:gd name="connsiteY7" fmla="*/ 1212090 h 6081586"/>
              <a:gd name="connsiteX8" fmla="*/ 1691014 w 6110491"/>
              <a:gd name="connsiteY8" fmla="*/ 1210752 h 60815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110491" h="6081586">
                <a:moveTo>
                  <a:pt x="1691014" y="0"/>
                </a:moveTo>
                <a:lnTo>
                  <a:pt x="6110491" y="0"/>
                </a:lnTo>
                <a:lnTo>
                  <a:pt x="6110491" y="6081586"/>
                </a:lnTo>
                <a:lnTo>
                  <a:pt x="1691014" y="6081586"/>
                </a:lnTo>
                <a:lnTo>
                  <a:pt x="1691014" y="4870836"/>
                </a:lnTo>
                <a:lnTo>
                  <a:pt x="1664306" y="4869499"/>
                </a:lnTo>
                <a:cubicBezTo>
                  <a:pt x="729490" y="4775365"/>
                  <a:pt x="0" y="3992551"/>
                  <a:pt x="0" y="3040794"/>
                </a:cubicBezTo>
                <a:cubicBezTo>
                  <a:pt x="0" y="2089038"/>
                  <a:pt x="729490" y="1306223"/>
                  <a:pt x="1664306" y="1212090"/>
                </a:cubicBezTo>
                <a:lnTo>
                  <a:pt x="1691014" y="1210752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28575">
            <a:noFill/>
          </a:ln>
          <a:effectLst>
            <a:innerShdw blurRad="165100" dist="88900" dir="13500000">
              <a:prstClr val="black">
                <a:alpha val="25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>
                  <a:alpha val="55000"/>
                </a:schemeClr>
              </a:solidFill>
            </a:endParaRPr>
          </a:p>
        </p:txBody>
      </p:sp>
      <p:sp>
        <p:nvSpPr>
          <p:cNvPr id="18" name="任意多边形 17"/>
          <p:cNvSpPr/>
          <p:nvPr/>
        </p:nvSpPr>
        <p:spPr>
          <a:xfrm rot="18900000">
            <a:off x="7604363" y="1414666"/>
            <a:ext cx="477190" cy="1151714"/>
          </a:xfrm>
          <a:custGeom>
            <a:avLst/>
            <a:gdLst>
              <a:gd name="connsiteX0" fmla="*/ 0 w 621685"/>
              <a:gd name="connsiteY0" fmla="*/ 0 h 1500457"/>
              <a:gd name="connsiteX1" fmla="*/ 130107 w 621685"/>
              <a:gd name="connsiteY1" fmla="*/ 143945 h 1500457"/>
              <a:gd name="connsiteX2" fmla="*/ 613116 w 621685"/>
              <a:gd name="connsiteY2" fmla="*/ 1320975 h 1500457"/>
              <a:gd name="connsiteX3" fmla="*/ 621685 w 621685"/>
              <a:gd name="connsiteY3" fmla="*/ 1500457 h 1500457"/>
              <a:gd name="connsiteX4" fmla="*/ 296256 w 621685"/>
              <a:gd name="connsiteY4" fmla="*/ 1175027 h 1500457"/>
              <a:gd name="connsiteX5" fmla="*/ 295207 w 621685"/>
              <a:gd name="connsiteY5" fmla="*/ 1167756 h 1500457"/>
              <a:gd name="connsiteX6" fmla="*/ 16122 w 621685"/>
              <a:gd name="connsiteY6" fmla="*/ 483147 h 1500457"/>
              <a:gd name="connsiteX7" fmla="*/ 0 w 621685"/>
              <a:gd name="connsiteY7" fmla="*/ 461217 h 1500457"/>
              <a:gd name="connsiteX8" fmla="*/ 0 w 621685"/>
              <a:gd name="connsiteY8" fmla="*/ 0 h 1500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21685" h="1500457">
                <a:moveTo>
                  <a:pt x="0" y="0"/>
                </a:moveTo>
                <a:lnTo>
                  <a:pt x="130107" y="143945"/>
                </a:lnTo>
                <a:cubicBezTo>
                  <a:pt x="411862" y="489397"/>
                  <a:pt x="572865" y="900497"/>
                  <a:pt x="613116" y="1320975"/>
                </a:cubicBezTo>
                <a:lnTo>
                  <a:pt x="621685" y="1500457"/>
                </a:lnTo>
                <a:lnTo>
                  <a:pt x="296256" y="1175027"/>
                </a:lnTo>
                <a:lnTo>
                  <a:pt x="295207" y="1167756"/>
                </a:lnTo>
                <a:cubicBezTo>
                  <a:pt x="248693" y="927511"/>
                  <a:pt x="155665" y="694492"/>
                  <a:pt x="16122" y="483147"/>
                </a:cubicBezTo>
                <a:lnTo>
                  <a:pt x="0" y="461217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lumMod val="25000"/>
            </a:schemeClr>
          </a:solidFill>
          <a:ln>
            <a:noFill/>
          </a:ln>
          <a:effectLst/>
          <a:scene3d>
            <a:camera prst="orthographicFront"/>
            <a:lightRig rig="threePt" dir="t">
              <a:rot lat="0" lon="0" rev="0"/>
            </a:lightRig>
          </a:scene3d>
          <a:sp3d prstMaterial="matte">
            <a:bevelT w="63500" h="825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任意多边形 18"/>
          <p:cNvSpPr/>
          <p:nvPr/>
        </p:nvSpPr>
        <p:spPr>
          <a:xfrm rot="18900000">
            <a:off x="6067310" y="1752893"/>
            <a:ext cx="1149729" cy="475396"/>
          </a:xfrm>
          <a:custGeom>
            <a:avLst/>
            <a:gdLst>
              <a:gd name="connsiteX0" fmla="*/ 1497870 w 1497870"/>
              <a:gd name="connsiteY0" fmla="*/ 619347 h 619347"/>
              <a:gd name="connsiteX1" fmla="*/ 1036059 w 1497870"/>
              <a:gd name="connsiteY1" fmla="*/ 619347 h 619347"/>
              <a:gd name="connsiteX2" fmla="*/ 1017311 w 1497870"/>
              <a:gd name="connsiteY2" fmla="*/ 605563 h 619347"/>
              <a:gd name="connsiteX3" fmla="*/ 332702 w 1497870"/>
              <a:gd name="connsiteY3" fmla="*/ 326479 h 619347"/>
              <a:gd name="connsiteX4" fmla="*/ 325430 w 1497870"/>
              <a:gd name="connsiteY4" fmla="*/ 325430 h 619347"/>
              <a:gd name="connsiteX5" fmla="*/ 0 w 1497870"/>
              <a:gd name="connsiteY5" fmla="*/ 0 h 619347"/>
              <a:gd name="connsiteX6" fmla="*/ 179482 w 1497870"/>
              <a:gd name="connsiteY6" fmla="*/ 8570 h 619347"/>
              <a:gd name="connsiteX7" fmla="*/ 1356513 w 1497870"/>
              <a:gd name="connsiteY7" fmla="*/ 491579 h 619347"/>
              <a:gd name="connsiteX8" fmla="*/ 1497870 w 1497870"/>
              <a:gd name="connsiteY8" fmla="*/ 619347 h 6193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97870" h="619347">
                <a:moveTo>
                  <a:pt x="1497870" y="619347"/>
                </a:moveTo>
                <a:lnTo>
                  <a:pt x="1036059" y="619347"/>
                </a:lnTo>
                <a:lnTo>
                  <a:pt x="1017311" y="605563"/>
                </a:lnTo>
                <a:cubicBezTo>
                  <a:pt x="805966" y="466021"/>
                  <a:pt x="572946" y="372993"/>
                  <a:pt x="332702" y="326479"/>
                </a:cubicBezTo>
                <a:lnTo>
                  <a:pt x="325430" y="325430"/>
                </a:lnTo>
                <a:lnTo>
                  <a:pt x="0" y="0"/>
                </a:lnTo>
                <a:lnTo>
                  <a:pt x="179482" y="8570"/>
                </a:lnTo>
                <a:cubicBezTo>
                  <a:pt x="599960" y="48820"/>
                  <a:pt x="1011060" y="209823"/>
                  <a:pt x="1356513" y="491579"/>
                </a:cubicBezTo>
                <a:lnTo>
                  <a:pt x="1497870" y="61934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  <a:scene3d>
            <a:camera prst="orthographicFront"/>
            <a:lightRig rig="threePt" dir="t">
              <a:rot lat="0" lon="0" rev="0"/>
            </a:lightRig>
          </a:scene3d>
          <a:sp3d prstMaterial="matte">
            <a:bevelT w="63500" h="825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任意多边形 19"/>
          <p:cNvSpPr/>
          <p:nvPr/>
        </p:nvSpPr>
        <p:spPr>
          <a:xfrm rot="18900000">
            <a:off x="8453341" y="2264554"/>
            <a:ext cx="477105" cy="1149932"/>
          </a:xfrm>
          <a:custGeom>
            <a:avLst/>
            <a:gdLst>
              <a:gd name="connsiteX0" fmla="*/ 621574 w 621574"/>
              <a:gd name="connsiteY0" fmla="*/ 0 h 1498135"/>
              <a:gd name="connsiteX1" fmla="*/ 613115 w 621574"/>
              <a:gd name="connsiteY1" fmla="*/ 177161 h 1498135"/>
              <a:gd name="connsiteX2" fmla="*/ 130106 w 621574"/>
              <a:gd name="connsiteY2" fmla="*/ 1354191 h 1498135"/>
              <a:gd name="connsiteX3" fmla="*/ 0 w 621574"/>
              <a:gd name="connsiteY3" fmla="*/ 1498135 h 1498135"/>
              <a:gd name="connsiteX4" fmla="*/ 0 w 621574"/>
              <a:gd name="connsiteY4" fmla="*/ 1036918 h 1498135"/>
              <a:gd name="connsiteX5" fmla="*/ 16122 w 621574"/>
              <a:gd name="connsiteY5" fmla="*/ 1014989 h 1498135"/>
              <a:gd name="connsiteX6" fmla="*/ 295206 w 621574"/>
              <a:gd name="connsiteY6" fmla="*/ 330381 h 1498135"/>
              <a:gd name="connsiteX7" fmla="*/ 295883 w 621574"/>
              <a:gd name="connsiteY7" fmla="*/ 325693 h 1498135"/>
              <a:gd name="connsiteX8" fmla="*/ 621574 w 621574"/>
              <a:gd name="connsiteY8" fmla="*/ 0 h 1498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21574" h="1498135">
                <a:moveTo>
                  <a:pt x="621574" y="0"/>
                </a:moveTo>
                <a:lnTo>
                  <a:pt x="613115" y="177161"/>
                </a:lnTo>
                <a:cubicBezTo>
                  <a:pt x="572865" y="597639"/>
                  <a:pt x="411862" y="1008739"/>
                  <a:pt x="130106" y="1354191"/>
                </a:cubicBezTo>
                <a:lnTo>
                  <a:pt x="0" y="1498135"/>
                </a:lnTo>
                <a:lnTo>
                  <a:pt x="0" y="1036918"/>
                </a:lnTo>
                <a:lnTo>
                  <a:pt x="16122" y="1014989"/>
                </a:lnTo>
                <a:cubicBezTo>
                  <a:pt x="155664" y="803645"/>
                  <a:pt x="248692" y="570625"/>
                  <a:pt x="295206" y="330381"/>
                </a:cubicBezTo>
                <a:lnTo>
                  <a:pt x="295883" y="325693"/>
                </a:lnTo>
                <a:lnTo>
                  <a:pt x="621574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  <a:scene3d>
            <a:camera prst="orthographicFront"/>
            <a:lightRig rig="threePt" dir="t">
              <a:rot lat="0" lon="0" rev="0"/>
            </a:lightRig>
          </a:scene3d>
          <a:sp3d prstMaterial="matte">
            <a:bevelT w="63500" h="825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任意多边形 20"/>
          <p:cNvSpPr/>
          <p:nvPr/>
        </p:nvSpPr>
        <p:spPr>
          <a:xfrm rot="18900000">
            <a:off x="8118729" y="3803440"/>
            <a:ext cx="1146067" cy="473613"/>
          </a:xfrm>
          <a:custGeom>
            <a:avLst/>
            <a:gdLst>
              <a:gd name="connsiteX0" fmla="*/ 1493100 w 1493100"/>
              <a:gd name="connsiteY0" fmla="*/ 0 h 617024"/>
              <a:gd name="connsiteX1" fmla="*/ 1354190 w 1493100"/>
              <a:gd name="connsiteY1" fmla="*/ 125556 h 617024"/>
              <a:gd name="connsiteX2" fmla="*/ 177160 w 1493100"/>
              <a:gd name="connsiteY2" fmla="*/ 608566 h 617024"/>
              <a:gd name="connsiteX3" fmla="*/ 0 w 1493100"/>
              <a:gd name="connsiteY3" fmla="*/ 617024 h 617024"/>
              <a:gd name="connsiteX4" fmla="*/ 325691 w 1493100"/>
              <a:gd name="connsiteY4" fmla="*/ 291333 h 617024"/>
              <a:gd name="connsiteX5" fmla="*/ 330379 w 1493100"/>
              <a:gd name="connsiteY5" fmla="*/ 290657 h 617024"/>
              <a:gd name="connsiteX6" fmla="*/ 1014988 w 1493100"/>
              <a:gd name="connsiteY6" fmla="*/ 11572 h 617024"/>
              <a:gd name="connsiteX7" fmla="*/ 1030728 w 1493100"/>
              <a:gd name="connsiteY7" fmla="*/ 0 h 617024"/>
              <a:gd name="connsiteX8" fmla="*/ 1493100 w 1493100"/>
              <a:gd name="connsiteY8" fmla="*/ 0 h 6170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93100" h="617024">
                <a:moveTo>
                  <a:pt x="1493100" y="0"/>
                </a:moveTo>
                <a:lnTo>
                  <a:pt x="1354190" y="125556"/>
                </a:lnTo>
                <a:cubicBezTo>
                  <a:pt x="1008738" y="407312"/>
                  <a:pt x="597638" y="568315"/>
                  <a:pt x="177160" y="608566"/>
                </a:cubicBezTo>
                <a:lnTo>
                  <a:pt x="0" y="617024"/>
                </a:lnTo>
                <a:lnTo>
                  <a:pt x="325691" y="291333"/>
                </a:lnTo>
                <a:lnTo>
                  <a:pt x="330379" y="290657"/>
                </a:lnTo>
                <a:cubicBezTo>
                  <a:pt x="570624" y="244143"/>
                  <a:pt x="803643" y="151114"/>
                  <a:pt x="1014988" y="11572"/>
                </a:cubicBezTo>
                <a:lnTo>
                  <a:pt x="1030728" y="0"/>
                </a:lnTo>
                <a:lnTo>
                  <a:pt x="1493100" y="0"/>
                </a:lnTo>
                <a:close/>
              </a:path>
            </a:pathLst>
          </a:custGeom>
          <a:solidFill>
            <a:schemeClr val="bg2">
              <a:lumMod val="25000"/>
            </a:schemeClr>
          </a:solidFill>
          <a:ln>
            <a:noFill/>
          </a:ln>
          <a:effectLst/>
          <a:scene3d>
            <a:camera prst="orthographicFront"/>
            <a:lightRig rig="threePt" dir="t">
              <a:rot lat="0" lon="0" rev="0"/>
            </a:lightRig>
          </a:scene3d>
          <a:sp3d prstMaterial="matte">
            <a:bevelT w="63500" h="825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任意多边形 21"/>
          <p:cNvSpPr/>
          <p:nvPr/>
        </p:nvSpPr>
        <p:spPr>
          <a:xfrm rot="18900000">
            <a:off x="6406513" y="4319650"/>
            <a:ext cx="471552" cy="1138528"/>
          </a:xfrm>
          <a:custGeom>
            <a:avLst/>
            <a:gdLst>
              <a:gd name="connsiteX0" fmla="*/ 0 w 614340"/>
              <a:gd name="connsiteY0" fmla="*/ 0 h 1483278"/>
              <a:gd name="connsiteX1" fmla="*/ 326952 w 614340"/>
              <a:gd name="connsiteY1" fmla="*/ 326952 h 1483278"/>
              <a:gd name="connsiteX2" fmla="*/ 369629 w 614340"/>
              <a:gd name="connsiteY2" fmla="*/ 501748 h 1483278"/>
              <a:gd name="connsiteX3" fmla="*/ 605107 w 614340"/>
              <a:gd name="connsiteY3" fmla="*/ 1007753 h 1483278"/>
              <a:gd name="connsiteX4" fmla="*/ 614340 w 614340"/>
              <a:gd name="connsiteY4" fmla="*/ 1020313 h 1483278"/>
              <a:gd name="connsiteX5" fmla="*/ 614340 w 614340"/>
              <a:gd name="connsiteY5" fmla="*/ 1483278 h 1483278"/>
              <a:gd name="connsiteX6" fmla="*/ 491122 w 614340"/>
              <a:gd name="connsiteY6" fmla="*/ 1346955 h 1483278"/>
              <a:gd name="connsiteX7" fmla="*/ 8113 w 614340"/>
              <a:gd name="connsiteY7" fmla="*/ 169925 h 1483278"/>
              <a:gd name="connsiteX8" fmla="*/ 0 w 614340"/>
              <a:gd name="connsiteY8" fmla="*/ 0 h 1483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14340" h="1483278">
                <a:moveTo>
                  <a:pt x="0" y="0"/>
                </a:moveTo>
                <a:lnTo>
                  <a:pt x="326952" y="326952"/>
                </a:lnTo>
                <a:lnTo>
                  <a:pt x="369629" y="501748"/>
                </a:lnTo>
                <a:cubicBezTo>
                  <a:pt x="421957" y="678544"/>
                  <a:pt x="500450" y="849245"/>
                  <a:pt x="605107" y="1007753"/>
                </a:cubicBezTo>
                <a:lnTo>
                  <a:pt x="614340" y="1020313"/>
                </a:lnTo>
                <a:lnTo>
                  <a:pt x="614340" y="1483278"/>
                </a:lnTo>
                <a:lnTo>
                  <a:pt x="491122" y="1346955"/>
                </a:lnTo>
                <a:cubicBezTo>
                  <a:pt x="209367" y="1001503"/>
                  <a:pt x="48364" y="590403"/>
                  <a:pt x="8113" y="169925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2">
              <a:lumMod val="25000"/>
            </a:schemeClr>
          </a:solidFill>
          <a:ln>
            <a:noFill/>
          </a:ln>
          <a:effectLst/>
          <a:scene3d>
            <a:camera prst="orthographicFront"/>
            <a:lightRig rig="threePt" dir="t">
              <a:rot lat="0" lon="0" rev="0"/>
            </a:lightRig>
          </a:scene3d>
          <a:sp3d prstMaterial="matte">
            <a:bevelT w="63500" h="825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任意多边形 22"/>
          <p:cNvSpPr/>
          <p:nvPr/>
        </p:nvSpPr>
        <p:spPr>
          <a:xfrm rot="18900000">
            <a:off x="7272583" y="4652309"/>
            <a:ext cx="1140515" cy="473348"/>
          </a:xfrm>
          <a:custGeom>
            <a:avLst/>
            <a:gdLst>
              <a:gd name="connsiteX0" fmla="*/ 1485866 w 1485866"/>
              <a:gd name="connsiteY0" fmla="*/ 616679 h 616679"/>
              <a:gd name="connsiteX1" fmla="*/ 1315942 w 1485866"/>
              <a:gd name="connsiteY1" fmla="*/ 608566 h 616679"/>
              <a:gd name="connsiteX2" fmla="*/ 138911 w 1485866"/>
              <a:gd name="connsiteY2" fmla="*/ 125556 h 616679"/>
              <a:gd name="connsiteX3" fmla="*/ 0 w 1485866"/>
              <a:gd name="connsiteY3" fmla="*/ 0 h 616679"/>
              <a:gd name="connsiteX4" fmla="*/ 462373 w 1485866"/>
              <a:gd name="connsiteY4" fmla="*/ 0 h 616679"/>
              <a:gd name="connsiteX5" fmla="*/ 478113 w 1485866"/>
              <a:gd name="connsiteY5" fmla="*/ 11572 h 616679"/>
              <a:gd name="connsiteX6" fmla="*/ 984119 w 1485866"/>
              <a:gd name="connsiteY6" fmla="*/ 247050 h 616679"/>
              <a:gd name="connsiteX7" fmla="*/ 1158914 w 1485866"/>
              <a:gd name="connsiteY7" fmla="*/ 289727 h 616679"/>
              <a:gd name="connsiteX8" fmla="*/ 1485866 w 1485866"/>
              <a:gd name="connsiteY8" fmla="*/ 616679 h 6166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85866" h="616679">
                <a:moveTo>
                  <a:pt x="1485866" y="616679"/>
                </a:moveTo>
                <a:lnTo>
                  <a:pt x="1315942" y="608566"/>
                </a:lnTo>
                <a:cubicBezTo>
                  <a:pt x="895463" y="568315"/>
                  <a:pt x="484363" y="407312"/>
                  <a:pt x="138911" y="125556"/>
                </a:cubicBezTo>
                <a:lnTo>
                  <a:pt x="0" y="0"/>
                </a:lnTo>
                <a:lnTo>
                  <a:pt x="462373" y="0"/>
                </a:lnTo>
                <a:lnTo>
                  <a:pt x="478113" y="11572"/>
                </a:lnTo>
                <a:cubicBezTo>
                  <a:pt x="636622" y="116229"/>
                  <a:pt x="807322" y="194722"/>
                  <a:pt x="984119" y="247050"/>
                </a:cubicBezTo>
                <a:lnTo>
                  <a:pt x="1158914" y="289727"/>
                </a:lnTo>
                <a:lnTo>
                  <a:pt x="1485866" y="61667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  <a:scene3d>
            <a:camera prst="orthographicFront"/>
            <a:lightRig rig="threePt" dir="t">
              <a:rot lat="0" lon="0" rev="0"/>
            </a:lightRig>
          </a:scene3d>
          <a:sp3d prstMaterial="matte">
            <a:bevelT w="63500" h="825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49" name="组合 148"/>
          <p:cNvGrpSpPr/>
          <p:nvPr/>
        </p:nvGrpSpPr>
        <p:grpSpPr>
          <a:xfrm>
            <a:off x="8500830" y="3136115"/>
            <a:ext cx="598687" cy="598687"/>
            <a:chOff x="8514478" y="3122467"/>
            <a:chExt cx="598687" cy="598687"/>
          </a:xfrm>
        </p:grpSpPr>
        <p:grpSp>
          <p:nvGrpSpPr>
            <p:cNvPr id="103" name="组合 102"/>
            <p:cNvGrpSpPr/>
            <p:nvPr/>
          </p:nvGrpSpPr>
          <p:grpSpPr>
            <a:xfrm>
              <a:off x="8514478" y="3122467"/>
              <a:ext cx="598687" cy="598687"/>
              <a:chOff x="1907802" y="1618748"/>
              <a:chExt cx="743425" cy="743425"/>
            </a:xfrm>
          </p:grpSpPr>
          <p:sp>
            <p:nvSpPr>
              <p:cNvPr id="104" name="椭圆 103"/>
              <p:cNvSpPr/>
              <p:nvPr/>
            </p:nvSpPr>
            <p:spPr>
              <a:xfrm>
                <a:off x="1907802" y="1618748"/>
                <a:ext cx="743425" cy="743425"/>
              </a:xfrm>
              <a:prstGeom prst="ellipse">
                <a:avLst/>
              </a:prstGeom>
              <a:gradFill rotWithShape="1">
                <a:gsLst>
                  <a:gs pos="76000">
                    <a:srgbClr val="ECECEC">
                      <a:alpha val="10000"/>
                      <a:lumMod val="98000"/>
                    </a:srgbClr>
                  </a:gs>
                  <a:gs pos="100000">
                    <a:srgbClr val="F7F7F7"/>
                  </a:gs>
                  <a:gs pos="9000">
                    <a:srgbClr val="BEBEBE"/>
                  </a:gs>
                </a:gsLst>
                <a:lin ang="7800000" scaled="0"/>
              </a:gradFill>
              <a:ln w="22225">
                <a:gradFill>
                  <a:gsLst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7800000" scaled="0"/>
                </a:gradFill>
              </a:ln>
              <a:effectLst>
                <a:outerShdw blurRad="203200" dist="127000" dir="2400000" sx="102000" sy="102000" algn="ctr" rotWithShape="0">
                  <a:schemeClr val="tx1">
                    <a:lumMod val="90000"/>
                    <a:lumOff val="10000"/>
                    <a:alpha val="50000"/>
                  </a:schemeClr>
                </a:outerShdw>
              </a:effectLst>
            </p:spPr>
            <p:txBody>
              <a:bodyPr wrap="none" anchor="ctr"/>
              <a:lstStyle/>
              <a:p>
                <a:pPr algn="ctr" latinLnBrk="1"/>
                <a:endParaRPr kumimoji="1" lang="zh-CN" altLang="en-US" sz="2600">
                  <a:solidFill>
                    <a:srgbClr val="000000"/>
                  </a:solidFill>
                  <a:latin typeface="Impact" panose="020B0806030902050204" pitchFamily="34" charset="0"/>
                  <a:ea typeface="Gulim" panose="020B0600000101010101" charset="-127"/>
                </a:endParaRPr>
              </a:p>
            </p:txBody>
          </p:sp>
          <p:sp>
            <p:nvSpPr>
              <p:cNvPr id="105" name="椭圆 104"/>
              <p:cNvSpPr/>
              <p:nvPr/>
            </p:nvSpPr>
            <p:spPr>
              <a:xfrm>
                <a:off x="1990946" y="1701892"/>
                <a:ext cx="577134" cy="577134"/>
              </a:xfrm>
              <a:prstGeom prst="ellipse">
                <a:avLst/>
              </a:prstGeom>
              <a:gradFill flip="none" rotWithShape="1">
                <a:gsLst>
                  <a:gs pos="37000">
                    <a:srgbClr val="EFEFEF"/>
                  </a:gs>
                  <a:gs pos="54000">
                    <a:schemeClr val="accent3">
                      <a:lumMod val="5000"/>
                      <a:lumOff val="95000"/>
                    </a:schemeClr>
                  </a:gs>
                  <a:gs pos="0">
                    <a:schemeClr val="bg1">
                      <a:lumMod val="76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34925">
                <a:solidFill>
                  <a:schemeClr val="bg1">
                    <a:lumMod val="75000"/>
                    <a:alpha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Impact" panose="020B0806030902050204" pitchFamily="34" charset="0"/>
                </a:endParaRPr>
              </a:p>
            </p:txBody>
          </p:sp>
        </p:grpSp>
        <p:sp>
          <p:nvSpPr>
            <p:cNvPr id="91" name="文本框 90"/>
            <p:cNvSpPr txBox="1"/>
            <p:nvPr/>
          </p:nvSpPr>
          <p:spPr>
            <a:xfrm>
              <a:off x="8711632" y="3267921"/>
              <a:ext cx="204377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zh-CN" sz="1400" dirty="0" smtClean="0">
                  <a:solidFill>
                    <a:schemeClr val="accent1">
                      <a:alpha val="55000"/>
                    </a:schemeClr>
                  </a:solidFill>
                  <a:latin typeface="Impact" panose="020B0806030902050204" pitchFamily="34" charset="0"/>
                </a:rPr>
                <a:t>3</a:t>
              </a:r>
              <a:endParaRPr lang="zh-CN" altLang="en-US" sz="1400" dirty="0">
                <a:solidFill>
                  <a:schemeClr val="accent1">
                    <a:alpha val="55000"/>
                  </a:schemeClr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148" name="组合 147"/>
          <p:cNvGrpSpPr/>
          <p:nvPr/>
        </p:nvGrpSpPr>
        <p:grpSpPr>
          <a:xfrm>
            <a:off x="8038923" y="2042447"/>
            <a:ext cx="598687" cy="598687"/>
            <a:chOff x="8052571" y="2028799"/>
            <a:chExt cx="598687" cy="598687"/>
          </a:xfrm>
        </p:grpSpPr>
        <p:grpSp>
          <p:nvGrpSpPr>
            <p:cNvPr id="94" name="组合 93"/>
            <p:cNvGrpSpPr/>
            <p:nvPr/>
          </p:nvGrpSpPr>
          <p:grpSpPr>
            <a:xfrm>
              <a:off x="8052571" y="2028799"/>
              <a:ext cx="598687" cy="598687"/>
              <a:chOff x="1907802" y="1618748"/>
              <a:chExt cx="743425" cy="743425"/>
            </a:xfrm>
          </p:grpSpPr>
          <p:sp>
            <p:nvSpPr>
              <p:cNvPr id="95" name="椭圆 94"/>
              <p:cNvSpPr/>
              <p:nvPr/>
            </p:nvSpPr>
            <p:spPr>
              <a:xfrm>
                <a:off x="1907802" y="1618748"/>
                <a:ext cx="743425" cy="743425"/>
              </a:xfrm>
              <a:prstGeom prst="ellipse">
                <a:avLst/>
              </a:prstGeom>
              <a:gradFill rotWithShape="1">
                <a:gsLst>
                  <a:gs pos="76000">
                    <a:srgbClr val="ECECEC">
                      <a:alpha val="10000"/>
                      <a:lumMod val="98000"/>
                    </a:srgbClr>
                  </a:gs>
                  <a:gs pos="100000">
                    <a:srgbClr val="F7F7F7"/>
                  </a:gs>
                  <a:gs pos="9000">
                    <a:srgbClr val="BEBEBE"/>
                  </a:gs>
                </a:gsLst>
                <a:lin ang="7800000" scaled="0"/>
              </a:gradFill>
              <a:ln w="22225">
                <a:gradFill>
                  <a:gsLst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7800000" scaled="0"/>
                </a:gradFill>
              </a:ln>
              <a:effectLst>
                <a:outerShdw blurRad="203200" dist="127000" dir="2400000" sx="102000" sy="102000" algn="ctr" rotWithShape="0">
                  <a:schemeClr val="tx1">
                    <a:lumMod val="90000"/>
                    <a:lumOff val="10000"/>
                    <a:alpha val="50000"/>
                  </a:schemeClr>
                </a:outerShdw>
              </a:effectLst>
            </p:spPr>
            <p:txBody>
              <a:bodyPr wrap="none" anchor="ctr"/>
              <a:lstStyle/>
              <a:p>
                <a:pPr algn="ctr" latinLnBrk="1"/>
                <a:endParaRPr kumimoji="1" lang="zh-CN" altLang="en-US" sz="2600">
                  <a:solidFill>
                    <a:srgbClr val="000000"/>
                  </a:solidFill>
                  <a:latin typeface="Impact" panose="020B0806030902050204" pitchFamily="34" charset="0"/>
                  <a:ea typeface="Gulim" panose="020B0600000101010101" charset="-127"/>
                </a:endParaRPr>
              </a:p>
            </p:txBody>
          </p:sp>
          <p:sp>
            <p:nvSpPr>
              <p:cNvPr id="96" name="椭圆 95"/>
              <p:cNvSpPr/>
              <p:nvPr/>
            </p:nvSpPr>
            <p:spPr>
              <a:xfrm>
                <a:off x="1990946" y="1701892"/>
                <a:ext cx="577134" cy="577134"/>
              </a:xfrm>
              <a:prstGeom prst="ellipse">
                <a:avLst/>
              </a:prstGeom>
              <a:gradFill flip="none" rotWithShape="1">
                <a:gsLst>
                  <a:gs pos="37000">
                    <a:srgbClr val="EFEFEF"/>
                  </a:gs>
                  <a:gs pos="54000">
                    <a:schemeClr val="accent3">
                      <a:lumMod val="5000"/>
                      <a:lumOff val="95000"/>
                    </a:schemeClr>
                  </a:gs>
                  <a:gs pos="0">
                    <a:schemeClr val="bg1">
                      <a:lumMod val="76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34925">
                <a:solidFill>
                  <a:schemeClr val="bg1">
                    <a:lumMod val="75000"/>
                    <a:alpha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Impact" panose="020B0806030902050204" pitchFamily="34" charset="0"/>
                </a:endParaRPr>
              </a:p>
            </p:txBody>
          </p:sp>
        </p:grpSp>
        <p:sp>
          <p:nvSpPr>
            <p:cNvPr id="97" name="文本框 96"/>
            <p:cNvSpPr txBox="1"/>
            <p:nvPr/>
          </p:nvSpPr>
          <p:spPr>
            <a:xfrm>
              <a:off x="8249725" y="2174253"/>
              <a:ext cx="204377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zh-CN" sz="1400" dirty="0" smtClean="0">
                  <a:solidFill>
                    <a:schemeClr val="bg2">
                      <a:lumMod val="10000"/>
                      <a:alpha val="55000"/>
                    </a:schemeClr>
                  </a:solidFill>
                  <a:latin typeface="Impact" panose="020B0806030902050204" pitchFamily="34" charset="0"/>
                </a:rPr>
                <a:t>2</a:t>
              </a:r>
              <a:endParaRPr lang="zh-CN" altLang="en-US" sz="1400" dirty="0">
                <a:solidFill>
                  <a:schemeClr val="bg2">
                    <a:lumMod val="10000"/>
                    <a:alpha val="55000"/>
                  </a:schemeClr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98" name="组合 97"/>
          <p:cNvGrpSpPr/>
          <p:nvPr/>
        </p:nvGrpSpPr>
        <p:grpSpPr>
          <a:xfrm>
            <a:off x="6915870" y="1596610"/>
            <a:ext cx="598687" cy="598687"/>
            <a:chOff x="7161742" y="1582962"/>
            <a:chExt cx="598687" cy="598687"/>
          </a:xfrm>
        </p:grpSpPr>
        <p:grpSp>
          <p:nvGrpSpPr>
            <p:cNvPr id="99" name="组合 98"/>
            <p:cNvGrpSpPr/>
            <p:nvPr/>
          </p:nvGrpSpPr>
          <p:grpSpPr>
            <a:xfrm>
              <a:off x="7161742" y="1582962"/>
              <a:ext cx="598687" cy="598687"/>
              <a:chOff x="1907802" y="1618748"/>
              <a:chExt cx="743425" cy="743425"/>
            </a:xfrm>
          </p:grpSpPr>
          <p:sp>
            <p:nvSpPr>
              <p:cNvPr id="101" name="椭圆 100"/>
              <p:cNvSpPr/>
              <p:nvPr/>
            </p:nvSpPr>
            <p:spPr>
              <a:xfrm>
                <a:off x="1907802" y="1618748"/>
                <a:ext cx="743425" cy="743425"/>
              </a:xfrm>
              <a:prstGeom prst="ellipse">
                <a:avLst/>
              </a:prstGeom>
              <a:gradFill rotWithShape="1">
                <a:gsLst>
                  <a:gs pos="76000">
                    <a:srgbClr val="ECECEC">
                      <a:alpha val="10000"/>
                      <a:lumMod val="98000"/>
                    </a:srgbClr>
                  </a:gs>
                  <a:gs pos="100000">
                    <a:srgbClr val="F7F7F7"/>
                  </a:gs>
                  <a:gs pos="9000">
                    <a:srgbClr val="BEBEBE"/>
                  </a:gs>
                </a:gsLst>
                <a:lin ang="7800000" scaled="0"/>
              </a:gradFill>
              <a:ln w="22225">
                <a:gradFill>
                  <a:gsLst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7800000" scaled="0"/>
                </a:gradFill>
              </a:ln>
              <a:effectLst>
                <a:outerShdw blurRad="203200" dist="127000" dir="2400000" sx="102000" sy="102000" algn="ctr" rotWithShape="0">
                  <a:schemeClr val="tx1">
                    <a:lumMod val="90000"/>
                    <a:lumOff val="10000"/>
                    <a:alpha val="50000"/>
                  </a:schemeClr>
                </a:outerShdw>
              </a:effectLst>
            </p:spPr>
            <p:txBody>
              <a:bodyPr wrap="none" anchor="ctr"/>
              <a:lstStyle/>
              <a:p>
                <a:pPr latinLnBrk="1"/>
                <a:endParaRPr kumimoji="1" lang="zh-CN" altLang="en-US" sz="2600">
                  <a:solidFill>
                    <a:srgbClr val="000000"/>
                  </a:solidFill>
                  <a:latin typeface="Gulim" panose="020B0600000101010101" charset="-127"/>
                  <a:ea typeface="Gulim" panose="020B0600000101010101" charset="-127"/>
                </a:endParaRPr>
              </a:p>
            </p:txBody>
          </p:sp>
          <p:sp>
            <p:nvSpPr>
              <p:cNvPr id="102" name="椭圆 101"/>
              <p:cNvSpPr/>
              <p:nvPr/>
            </p:nvSpPr>
            <p:spPr>
              <a:xfrm>
                <a:off x="1990946" y="1701892"/>
                <a:ext cx="577134" cy="577134"/>
              </a:xfrm>
              <a:prstGeom prst="ellipse">
                <a:avLst/>
              </a:prstGeom>
              <a:gradFill flip="none" rotWithShape="1">
                <a:gsLst>
                  <a:gs pos="37000">
                    <a:srgbClr val="EFEFEF"/>
                  </a:gs>
                  <a:gs pos="54000">
                    <a:schemeClr val="accent3">
                      <a:lumMod val="5000"/>
                      <a:lumOff val="95000"/>
                    </a:schemeClr>
                  </a:gs>
                  <a:gs pos="0">
                    <a:schemeClr val="bg1">
                      <a:lumMod val="76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34925">
                <a:solidFill>
                  <a:schemeClr val="bg1">
                    <a:lumMod val="75000"/>
                    <a:alpha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1"/>
                  </a:solidFill>
                </a:endParaRPr>
              </a:p>
            </p:txBody>
          </p:sp>
        </p:grpSp>
        <p:sp>
          <p:nvSpPr>
            <p:cNvPr id="100" name="文本框 99"/>
            <p:cNvSpPr txBox="1"/>
            <p:nvPr/>
          </p:nvSpPr>
          <p:spPr>
            <a:xfrm>
              <a:off x="7358896" y="1728416"/>
              <a:ext cx="20437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dirty="0" smtClean="0">
                  <a:solidFill>
                    <a:schemeClr val="accent1"/>
                  </a:solidFill>
                  <a:latin typeface="Impact" panose="020B0806030902050204" pitchFamily="34" charset="0"/>
                </a:rPr>
                <a:t>1</a:t>
              </a:r>
              <a:endParaRPr lang="zh-CN" altLang="en-US" sz="1400" dirty="0">
                <a:solidFill>
                  <a:schemeClr val="accent1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106" name="组合 105"/>
          <p:cNvGrpSpPr/>
          <p:nvPr/>
        </p:nvGrpSpPr>
        <p:grpSpPr>
          <a:xfrm>
            <a:off x="8052903" y="4205520"/>
            <a:ext cx="598687" cy="598687"/>
            <a:chOff x="8298775" y="4191872"/>
            <a:chExt cx="598687" cy="598687"/>
          </a:xfrm>
        </p:grpSpPr>
        <p:grpSp>
          <p:nvGrpSpPr>
            <p:cNvPr id="107" name="组合 106"/>
            <p:cNvGrpSpPr/>
            <p:nvPr/>
          </p:nvGrpSpPr>
          <p:grpSpPr>
            <a:xfrm>
              <a:off x="8298775" y="4191872"/>
              <a:ext cx="598687" cy="598687"/>
              <a:chOff x="1907802" y="1618748"/>
              <a:chExt cx="743425" cy="743425"/>
            </a:xfrm>
          </p:grpSpPr>
          <p:sp>
            <p:nvSpPr>
              <p:cNvPr id="109" name="椭圆 108"/>
              <p:cNvSpPr/>
              <p:nvPr/>
            </p:nvSpPr>
            <p:spPr>
              <a:xfrm>
                <a:off x="1907802" y="1618748"/>
                <a:ext cx="743425" cy="743425"/>
              </a:xfrm>
              <a:prstGeom prst="ellipse">
                <a:avLst/>
              </a:prstGeom>
              <a:gradFill rotWithShape="1">
                <a:gsLst>
                  <a:gs pos="76000">
                    <a:srgbClr val="ECECEC">
                      <a:alpha val="10000"/>
                      <a:lumMod val="98000"/>
                    </a:srgbClr>
                  </a:gs>
                  <a:gs pos="100000">
                    <a:srgbClr val="F7F7F7"/>
                  </a:gs>
                  <a:gs pos="9000">
                    <a:srgbClr val="BEBEBE"/>
                  </a:gs>
                </a:gsLst>
                <a:lin ang="7800000" scaled="0"/>
              </a:gradFill>
              <a:ln w="22225">
                <a:gradFill>
                  <a:gsLst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7800000" scaled="0"/>
                </a:gradFill>
              </a:ln>
              <a:effectLst>
                <a:outerShdw blurRad="203200" dist="127000" dir="2400000" sx="102000" sy="102000" algn="ctr" rotWithShape="0">
                  <a:schemeClr val="tx1">
                    <a:lumMod val="90000"/>
                    <a:lumOff val="10000"/>
                    <a:alpha val="50000"/>
                  </a:schemeClr>
                </a:outerShdw>
              </a:effectLst>
            </p:spPr>
            <p:txBody>
              <a:bodyPr wrap="none" anchor="ctr"/>
              <a:lstStyle/>
              <a:p>
                <a:pPr algn="ctr" latinLnBrk="1"/>
                <a:endParaRPr kumimoji="1" lang="zh-CN" altLang="en-US" sz="2600">
                  <a:solidFill>
                    <a:srgbClr val="000000"/>
                  </a:solidFill>
                  <a:latin typeface="Impact" panose="020B0806030902050204" pitchFamily="34" charset="0"/>
                  <a:ea typeface="Gulim" panose="020B0600000101010101" charset="-127"/>
                </a:endParaRPr>
              </a:p>
            </p:txBody>
          </p:sp>
          <p:sp>
            <p:nvSpPr>
              <p:cNvPr id="110" name="椭圆 109"/>
              <p:cNvSpPr/>
              <p:nvPr/>
            </p:nvSpPr>
            <p:spPr>
              <a:xfrm>
                <a:off x="1990946" y="1701892"/>
                <a:ext cx="577134" cy="577134"/>
              </a:xfrm>
              <a:prstGeom prst="ellipse">
                <a:avLst/>
              </a:prstGeom>
              <a:gradFill flip="none" rotWithShape="1">
                <a:gsLst>
                  <a:gs pos="37000">
                    <a:srgbClr val="EFEFEF"/>
                  </a:gs>
                  <a:gs pos="54000">
                    <a:schemeClr val="accent3">
                      <a:lumMod val="5000"/>
                      <a:lumOff val="95000"/>
                    </a:schemeClr>
                  </a:gs>
                  <a:gs pos="0">
                    <a:schemeClr val="bg1">
                      <a:lumMod val="76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34925">
                <a:solidFill>
                  <a:schemeClr val="bg1">
                    <a:lumMod val="75000"/>
                    <a:alpha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Impact" panose="020B0806030902050204" pitchFamily="34" charset="0"/>
                </a:endParaRPr>
              </a:p>
            </p:txBody>
          </p:sp>
        </p:grpSp>
        <p:sp>
          <p:nvSpPr>
            <p:cNvPr id="108" name="文本框 107"/>
            <p:cNvSpPr txBox="1"/>
            <p:nvPr/>
          </p:nvSpPr>
          <p:spPr>
            <a:xfrm>
              <a:off x="8495929" y="4337326"/>
              <a:ext cx="204377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zh-CN" sz="1400" dirty="0" smtClean="0">
                  <a:solidFill>
                    <a:schemeClr val="bg2">
                      <a:lumMod val="10000"/>
                      <a:alpha val="55000"/>
                    </a:schemeClr>
                  </a:solidFill>
                  <a:latin typeface="Impact" panose="020B0806030902050204" pitchFamily="34" charset="0"/>
                </a:rPr>
                <a:t>4</a:t>
              </a:r>
              <a:endParaRPr lang="zh-CN" altLang="en-US" sz="1400" dirty="0">
                <a:solidFill>
                  <a:schemeClr val="bg2">
                    <a:lumMod val="10000"/>
                    <a:alpha val="55000"/>
                  </a:schemeClr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150" name="组合 149"/>
          <p:cNvGrpSpPr/>
          <p:nvPr/>
        </p:nvGrpSpPr>
        <p:grpSpPr>
          <a:xfrm>
            <a:off x="6941336" y="4612890"/>
            <a:ext cx="598687" cy="598687"/>
            <a:chOff x="6954984" y="4599242"/>
            <a:chExt cx="598687" cy="598687"/>
          </a:xfrm>
        </p:grpSpPr>
        <p:grpSp>
          <p:nvGrpSpPr>
            <p:cNvPr id="111" name="组合 110"/>
            <p:cNvGrpSpPr/>
            <p:nvPr/>
          </p:nvGrpSpPr>
          <p:grpSpPr>
            <a:xfrm>
              <a:off x="6954984" y="4599242"/>
              <a:ext cx="598687" cy="598687"/>
              <a:chOff x="1907802" y="1618748"/>
              <a:chExt cx="743425" cy="743425"/>
            </a:xfrm>
          </p:grpSpPr>
          <p:sp>
            <p:nvSpPr>
              <p:cNvPr id="112" name="椭圆 111"/>
              <p:cNvSpPr/>
              <p:nvPr/>
            </p:nvSpPr>
            <p:spPr>
              <a:xfrm>
                <a:off x="1907802" y="1618748"/>
                <a:ext cx="743425" cy="743425"/>
              </a:xfrm>
              <a:prstGeom prst="ellipse">
                <a:avLst/>
              </a:prstGeom>
              <a:gradFill rotWithShape="1">
                <a:gsLst>
                  <a:gs pos="76000">
                    <a:srgbClr val="ECECEC">
                      <a:alpha val="10000"/>
                      <a:lumMod val="98000"/>
                    </a:srgbClr>
                  </a:gs>
                  <a:gs pos="100000">
                    <a:srgbClr val="F7F7F7"/>
                  </a:gs>
                  <a:gs pos="9000">
                    <a:srgbClr val="BEBEBE"/>
                  </a:gs>
                </a:gsLst>
                <a:lin ang="7800000" scaled="0"/>
              </a:gradFill>
              <a:ln w="22225">
                <a:gradFill>
                  <a:gsLst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7800000" scaled="0"/>
                </a:gradFill>
              </a:ln>
              <a:effectLst>
                <a:outerShdw blurRad="203200" dist="127000" dir="2400000" sx="102000" sy="102000" algn="ctr" rotWithShape="0">
                  <a:schemeClr val="tx1">
                    <a:lumMod val="90000"/>
                    <a:lumOff val="10000"/>
                    <a:alpha val="50000"/>
                  </a:schemeClr>
                </a:outerShdw>
              </a:effectLst>
            </p:spPr>
            <p:txBody>
              <a:bodyPr wrap="none" anchor="ctr"/>
              <a:lstStyle/>
              <a:p>
                <a:pPr algn="ctr" latinLnBrk="1"/>
                <a:endParaRPr kumimoji="1" lang="zh-CN" altLang="en-US" sz="2600">
                  <a:solidFill>
                    <a:srgbClr val="000000"/>
                  </a:solidFill>
                  <a:latin typeface="Impact" panose="020B0806030902050204" pitchFamily="34" charset="0"/>
                  <a:ea typeface="Gulim" panose="020B0600000101010101" charset="-127"/>
                </a:endParaRPr>
              </a:p>
            </p:txBody>
          </p:sp>
          <p:sp>
            <p:nvSpPr>
              <p:cNvPr id="113" name="椭圆 112"/>
              <p:cNvSpPr/>
              <p:nvPr/>
            </p:nvSpPr>
            <p:spPr>
              <a:xfrm>
                <a:off x="1990948" y="1701894"/>
                <a:ext cx="577134" cy="577134"/>
              </a:xfrm>
              <a:prstGeom prst="ellipse">
                <a:avLst/>
              </a:prstGeom>
              <a:gradFill flip="none" rotWithShape="1">
                <a:gsLst>
                  <a:gs pos="37000">
                    <a:srgbClr val="EFEFEF"/>
                  </a:gs>
                  <a:gs pos="54000">
                    <a:schemeClr val="accent3">
                      <a:lumMod val="5000"/>
                      <a:lumOff val="95000"/>
                    </a:schemeClr>
                  </a:gs>
                  <a:gs pos="0">
                    <a:schemeClr val="bg1">
                      <a:lumMod val="76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34925">
                <a:solidFill>
                  <a:schemeClr val="bg1">
                    <a:lumMod val="75000"/>
                    <a:alpha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Impact" panose="020B0806030902050204" pitchFamily="34" charset="0"/>
                </a:endParaRPr>
              </a:p>
            </p:txBody>
          </p:sp>
        </p:grpSp>
        <p:sp>
          <p:nvSpPr>
            <p:cNvPr id="114" name="文本框 113"/>
            <p:cNvSpPr txBox="1"/>
            <p:nvPr/>
          </p:nvSpPr>
          <p:spPr>
            <a:xfrm>
              <a:off x="7152139" y="4744697"/>
              <a:ext cx="204377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zh-CN" sz="1400" dirty="0" smtClean="0">
                  <a:solidFill>
                    <a:schemeClr val="accent1">
                      <a:alpha val="55000"/>
                    </a:schemeClr>
                  </a:solidFill>
                  <a:latin typeface="Impact" panose="020B0806030902050204" pitchFamily="34" charset="0"/>
                </a:rPr>
                <a:t>5</a:t>
              </a:r>
              <a:endParaRPr lang="zh-CN" altLang="en-US" sz="1400" dirty="0">
                <a:solidFill>
                  <a:schemeClr val="accent1">
                    <a:alpha val="55000"/>
                  </a:schemeClr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115" name="组合 114"/>
          <p:cNvGrpSpPr/>
          <p:nvPr/>
        </p:nvGrpSpPr>
        <p:grpSpPr>
          <a:xfrm>
            <a:off x="5863229" y="4194081"/>
            <a:ext cx="598687" cy="598687"/>
            <a:chOff x="6109101" y="4180433"/>
            <a:chExt cx="598687" cy="598687"/>
          </a:xfrm>
        </p:grpSpPr>
        <p:grpSp>
          <p:nvGrpSpPr>
            <p:cNvPr id="116" name="组合 115"/>
            <p:cNvGrpSpPr/>
            <p:nvPr/>
          </p:nvGrpSpPr>
          <p:grpSpPr>
            <a:xfrm>
              <a:off x="6109101" y="4180433"/>
              <a:ext cx="598687" cy="598687"/>
              <a:chOff x="1907802" y="1618748"/>
              <a:chExt cx="743425" cy="743425"/>
            </a:xfrm>
          </p:grpSpPr>
          <p:sp>
            <p:nvSpPr>
              <p:cNvPr id="118" name="椭圆 117"/>
              <p:cNvSpPr/>
              <p:nvPr/>
            </p:nvSpPr>
            <p:spPr>
              <a:xfrm>
                <a:off x="1907802" y="1618748"/>
                <a:ext cx="743425" cy="743425"/>
              </a:xfrm>
              <a:prstGeom prst="ellipse">
                <a:avLst/>
              </a:prstGeom>
              <a:gradFill rotWithShape="1">
                <a:gsLst>
                  <a:gs pos="76000">
                    <a:srgbClr val="ECECEC">
                      <a:alpha val="10000"/>
                      <a:lumMod val="98000"/>
                    </a:srgbClr>
                  </a:gs>
                  <a:gs pos="100000">
                    <a:srgbClr val="F7F7F7"/>
                  </a:gs>
                  <a:gs pos="9000">
                    <a:srgbClr val="BEBEBE"/>
                  </a:gs>
                </a:gsLst>
                <a:lin ang="7800000" scaled="0"/>
              </a:gradFill>
              <a:ln w="22225">
                <a:gradFill>
                  <a:gsLst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7800000" scaled="0"/>
                </a:gradFill>
              </a:ln>
              <a:effectLst>
                <a:outerShdw blurRad="203200" dist="127000" dir="3600000" sx="102000" sy="102000" algn="ctr" rotWithShape="0">
                  <a:schemeClr val="tx1">
                    <a:lumMod val="90000"/>
                    <a:lumOff val="10000"/>
                    <a:alpha val="50000"/>
                  </a:schemeClr>
                </a:outerShdw>
              </a:effectLst>
            </p:spPr>
            <p:txBody>
              <a:bodyPr wrap="none" anchor="ctr"/>
              <a:lstStyle/>
              <a:p>
                <a:pPr latinLnBrk="1"/>
                <a:endParaRPr kumimoji="1" lang="zh-CN" altLang="en-US" sz="2600">
                  <a:solidFill>
                    <a:srgbClr val="000000"/>
                  </a:solidFill>
                  <a:latin typeface="Gulim" panose="020B0600000101010101" charset="-127"/>
                  <a:ea typeface="Gulim" panose="020B0600000101010101" charset="-127"/>
                </a:endParaRPr>
              </a:p>
            </p:txBody>
          </p:sp>
          <p:sp>
            <p:nvSpPr>
              <p:cNvPr id="119" name="椭圆 118"/>
              <p:cNvSpPr/>
              <p:nvPr/>
            </p:nvSpPr>
            <p:spPr>
              <a:xfrm>
                <a:off x="1990947" y="1701893"/>
                <a:ext cx="577134" cy="577134"/>
              </a:xfrm>
              <a:prstGeom prst="ellipse">
                <a:avLst/>
              </a:prstGeom>
              <a:gradFill flip="none" rotWithShape="1">
                <a:gsLst>
                  <a:gs pos="37000">
                    <a:srgbClr val="EFEFEF"/>
                  </a:gs>
                  <a:gs pos="54000">
                    <a:schemeClr val="accent3">
                      <a:lumMod val="5000"/>
                      <a:lumOff val="95000"/>
                    </a:schemeClr>
                  </a:gs>
                  <a:gs pos="0">
                    <a:schemeClr val="bg1">
                      <a:lumMod val="76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34925">
                <a:solidFill>
                  <a:schemeClr val="bg1">
                    <a:lumMod val="75000"/>
                    <a:alpha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17" name="等腰三角形 116"/>
            <p:cNvSpPr/>
            <p:nvPr/>
          </p:nvSpPr>
          <p:spPr>
            <a:xfrm rot="16200000">
              <a:off x="6271142" y="4434876"/>
              <a:ext cx="221673" cy="130344"/>
            </a:xfrm>
            <a:prstGeom prst="triangle">
              <a:avLst/>
            </a:prstGeom>
            <a:solidFill>
              <a:schemeClr val="bg1">
                <a:lumMod val="75000"/>
                <a:alpha val="5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20" name="组合 119"/>
          <p:cNvGrpSpPr/>
          <p:nvPr/>
        </p:nvGrpSpPr>
        <p:grpSpPr>
          <a:xfrm>
            <a:off x="5858973" y="2007040"/>
            <a:ext cx="598687" cy="598687"/>
            <a:chOff x="6139517" y="2015062"/>
            <a:chExt cx="598687" cy="598687"/>
          </a:xfrm>
        </p:grpSpPr>
        <p:grpSp>
          <p:nvGrpSpPr>
            <p:cNvPr id="121" name="组合 120"/>
            <p:cNvGrpSpPr/>
            <p:nvPr/>
          </p:nvGrpSpPr>
          <p:grpSpPr>
            <a:xfrm>
              <a:off x="6139517" y="2015062"/>
              <a:ext cx="598687" cy="598687"/>
              <a:chOff x="1907802" y="1618748"/>
              <a:chExt cx="743425" cy="743425"/>
            </a:xfrm>
          </p:grpSpPr>
          <p:sp>
            <p:nvSpPr>
              <p:cNvPr id="123" name="椭圆 122"/>
              <p:cNvSpPr/>
              <p:nvPr/>
            </p:nvSpPr>
            <p:spPr>
              <a:xfrm>
                <a:off x="1907802" y="1618748"/>
                <a:ext cx="743425" cy="743425"/>
              </a:xfrm>
              <a:prstGeom prst="ellipse">
                <a:avLst/>
              </a:prstGeom>
              <a:gradFill rotWithShape="1">
                <a:gsLst>
                  <a:gs pos="76000">
                    <a:srgbClr val="ECECEC">
                      <a:alpha val="10000"/>
                      <a:lumMod val="98000"/>
                    </a:srgbClr>
                  </a:gs>
                  <a:gs pos="100000">
                    <a:srgbClr val="F7F7F7"/>
                  </a:gs>
                  <a:gs pos="9000">
                    <a:srgbClr val="BEBEBE"/>
                  </a:gs>
                </a:gsLst>
                <a:lin ang="7800000" scaled="0"/>
              </a:gradFill>
              <a:ln w="22225">
                <a:gradFill>
                  <a:gsLst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7800000" scaled="0"/>
                </a:gradFill>
              </a:ln>
              <a:effectLst>
                <a:outerShdw blurRad="203200" dist="127000" dir="2400000" sx="102000" sy="102000" algn="ctr" rotWithShape="0">
                  <a:schemeClr val="tx1">
                    <a:lumMod val="90000"/>
                    <a:lumOff val="10000"/>
                    <a:alpha val="50000"/>
                  </a:schemeClr>
                </a:outerShdw>
              </a:effectLst>
            </p:spPr>
            <p:txBody>
              <a:bodyPr wrap="none" anchor="ctr"/>
              <a:lstStyle/>
              <a:p>
                <a:pPr latinLnBrk="1"/>
                <a:endParaRPr kumimoji="1" lang="zh-CN" altLang="en-US" sz="2600">
                  <a:solidFill>
                    <a:srgbClr val="000000"/>
                  </a:solidFill>
                  <a:latin typeface="Gulim" panose="020B0600000101010101" charset="-127"/>
                  <a:ea typeface="Gulim" panose="020B0600000101010101" charset="-127"/>
                </a:endParaRPr>
              </a:p>
            </p:txBody>
          </p:sp>
          <p:sp>
            <p:nvSpPr>
              <p:cNvPr id="124" name="椭圆 123"/>
              <p:cNvSpPr/>
              <p:nvPr/>
            </p:nvSpPr>
            <p:spPr>
              <a:xfrm>
                <a:off x="1990947" y="1701893"/>
                <a:ext cx="577134" cy="577134"/>
              </a:xfrm>
              <a:prstGeom prst="ellipse">
                <a:avLst/>
              </a:prstGeom>
              <a:gradFill flip="none" rotWithShape="1">
                <a:gsLst>
                  <a:gs pos="37000">
                    <a:srgbClr val="EFEFEF"/>
                  </a:gs>
                  <a:gs pos="54000">
                    <a:schemeClr val="accent3">
                      <a:lumMod val="5000"/>
                      <a:lumOff val="95000"/>
                    </a:schemeClr>
                  </a:gs>
                  <a:gs pos="0">
                    <a:schemeClr val="bg1">
                      <a:lumMod val="76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34925">
                <a:solidFill>
                  <a:schemeClr val="bg1">
                    <a:lumMod val="75000"/>
                    <a:alpha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22" name="等腰三角形 121"/>
            <p:cNvSpPr/>
            <p:nvPr/>
          </p:nvSpPr>
          <p:spPr>
            <a:xfrm rot="5400000">
              <a:off x="6353704" y="2244524"/>
              <a:ext cx="221673" cy="130344"/>
            </a:xfrm>
            <a:prstGeom prst="triangle">
              <a:avLst/>
            </a:prstGeom>
            <a:solidFill>
              <a:schemeClr val="bg1">
                <a:lumMod val="75000"/>
                <a:alpha val="5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26" name="矩形 47"/>
          <p:cNvSpPr>
            <a:spLocks noChangeArrowheads="1"/>
          </p:cNvSpPr>
          <p:nvPr/>
        </p:nvSpPr>
        <p:spPr bwMode="auto">
          <a:xfrm>
            <a:off x="1191531" y="2714683"/>
            <a:ext cx="3639488" cy="24191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在此录入上述图表的综合描述说明。在此录入上述图表的综合描述说明，在此录入上述图表的综合描述说明，在此录入上述图表的综合描述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说明。</a:t>
            </a:r>
            <a:endParaRPr lang="en-US" altLang="zh-CN" sz="1400" dirty="0" smtClean="0">
              <a:solidFill>
                <a:schemeClr val="tx1">
                  <a:lumMod val="65000"/>
                  <a:lumOff val="35000"/>
                </a:schemeClr>
              </a:solidFill>
              <a:sym typeface="微软雅黑" panose="020B0503020204020204" pitchFamily="34" charset="-122"/>
            </a:endParaRPr>
          </a:p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录入上述图表的综合描述说明，在此录入上述图表的综合描述说明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。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在此录入上述图表的综合描述说明，在此录入上述图表的综合描述说明，在此录入上述图表的综合描述说明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145" name="组合 144"/>
          <p:cNvGrpSpPr/>
          <p:nvPr/>
        </p:nvGrpSpPr>
        <p:grpSpPr>
          <a:xfrm>
            <a:off x="1191531" y="1769760"/>
            <a:ext cx="3272442" cy="617804"/>
            <a:chOff x="440786" y="1545552"/>
            <a:chExt cx="2553308" cy="617804"/>
          </a:xfrm>
          <a:solidFill>
            <a:schemeClr val="accent1"/>
          </a:solidFill>
        </p:grpSpPr>
        <p:grpSp>
          <p:nvGrpSpPr>
            <p:cNvPr id="128" name="组合 127"/>
            <p:cNvGrpSpPr/>
            <p:nvPr/>
          </p:nvGrpSpPr>
          <p:grpSpPr>
            <a:xfrm>
              <a:off x="440786" y="1545552"/>
              <a:ext cx="2353956" cy="617804"/>
              <a:chOff x="586154" y="1582962"/>
              <a:chExt cx="2353956" cy="667665"/>
            </a:xfrm>
            <a:grpFill/>
          </p:grpSpPr>
          <p:sp>
            <p:nvSpPr>
              <p:cNvPr id="26" name="五边形 25"/>
              <p:cNvSpPr/>
              <p:nvPr/>
            </p:nvSpPr>
            <p:spPr>
              <a:xfrm>
                <a:off x="586154" y="1582962"/>
                <a:ext cx="2145323" cy="667665"/>
              </a:xfrm>
              <a:prstGeom prst="homePlat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27" name="燕尾形 126"/>
              <p:cNvSpPr/>
              <p:nvPr/>
            </p:nvSpPr>
            <p:spPr>
              <a:xfrm>
                <a:off x="2503692" y="1582962"/>
                <a:ext cx="436418" cy="667665"/>
              </a:xfrm>
              <a:prstGeom prst="chevron">
                <a:avLst>
                  <a:gd name="adj" fmla="val 76566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29" name="燕尾形 128"/>
            <p:cNvSpPr/>
            <p:nvPr/>
          </p:nvSpPr>
          <p:spPr>
            <a:xfrm>
              <a:off x="2557676" y="1545552"/>
              <a:ext cx="436418" cy="617804"/>
            </a:xfrm>
            <a:prstGeom prst="chevron">
              <a:avLst>
                <a:gd name="adj" fmla="val 76566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30" name="矩形 129"/>
          <p:cNvSpPr/>
          <p:nvPr/>
        </p:nvSpPr>
        <p:spPr>
          <a:xfrm>
            <a:off x="7317401" y="582781"/>
            <a:ext cx="1331406" cy="430879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ctr"/>
            <a:r>
              <a:rPr lang="zh-CN" altLang="en-US" sz="2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sz="2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2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1" name="矩形 47"/>
          <p:cNvSpPr>
            <a:spLocks noChangeArrowheads="1"/>
          </p:cNvSpPr>
          <p:nvPr/>
        </p:nvSpPr>
        <p:spPr bwMode="auto">
          <a:xfrm>
            <a:off x="7317401" y="973268"/>
            <a:ext cx="2691098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/>
                </a:solidFill>
                <a:sym typeface="微软雅黑" panose="020B0503020204020204" pitchFamily="34" charset="-122"/>
              </a:rPr>
              <a:t>在此录入图表</a:t>
            </a:r>
            <a:r>
              <a:rPr lang="zh-CN" altLang="en-US" sz="1400" dirty="0" smtClean="0">
                <a:solidFill>
                  <a:schemeClr val="bg1"/>
                </a:solidFill>
                <a:sym typeface="微软雅黑" panose="020B0503020204020204" pitchFamily="34" charset="-122"/>
              </a:rPr>
              <a:t>的</a:t>
            </a:r>
            <a:r>
              <a:rPr lang="zh-CN" altLang="en-US" sz="1400" dirty="0">
                <a:solidFill>
                  <a:schemeClr val="bg1"/>
                </a:solidFill>
                <a:sym typeface="微软雅黑" panose="020B0503020204020204" pitchFamily="34" charset="-122"/>
              </a:rPr>
              <a:t>综合</a:t>
            </a:r>
            <a:r>
              <a:rPr lang="zh-CN" altLang="en-US" sz="1400" dirty="0" smtClean="0">
                <a:solidFill>
                  <a:schemeClr val="bg1"/>
                </a:solidFill>
                <a:sym typeface="微软雅黑" panose="020B0503020204020204" pitchFamily="34" charset="-122"/>
              </a:rPr>
              <a:t>描述</a:t>
            </a:r>
            <a:r>
              <a:rPr lang="zh-CN" altLang="en-US" sz="1400" dirty="0">
                <a:solidFill>
                  <a:schemeClr val="bg1"/>
                </a:solidFill>
                <a:sym typeface="微软雅黑" panose="020B0503020204020204" pitchFamily="34" charset="-122"/>
              </a:rPr>
              <a:t>说明，在此录入上述图表的描述</a:t>
            </a:r>
            <a:r>
              <a:rPr lang="zh-CN" altLang="en-US" sz="1400" dirty="0" smtClean="0">
                <a:solidFill>
                  <a:schemeClr val="bg1"/>
                </a:solidFill>
                <a:sym typeface="微软雅黑" panose="020B0503020204020204" pitchFamily="34" charset="-122"/>
              </a:rPr>
              <a:t>说明</a:t>
            </a:r>
            <a:r>
              <a:rPr lang="zh-CN" altLang="en-US" sz="1400" dirty="0">
                <a:solidFill>
                  <a:schemeClr val="bg1"/>
                </a:solidFill>
                <a:sym typeface="微软雅黑" panose="020B0503020204020204" pitchFamily="34" charset="-122"/>
              </a:rPr>
              <a:t>。</a:t>
            </a:r>
          </a:p>
        </p:txBody>
      </p:sp>
      <p:sp>
        <p:nvSpPr>
          <p:cNvPr id="137" name="矩形 136"/>
          <p:cNvSpPr/>
          <p:nvPr/>
        </p:nvSpPr>
        <p:spPr>
          <a:xfrm>
            <a:off x="8804897" y="1862163"/>
            <a:ext cx="1331406" cy="430879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ctr"/>
            <a:r>
              <a:rPr lang="zh-CN" altLang="en-US" sz="2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sz="2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2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8" name="矩形 47"/>
          <p:cNvSpPr>
            <a:spLocks noChangeArrowheads="1"/>
          </p:cNvSpPr>
          <p:nvPr/>
        </p:nvSpPr>
        <p:spPr bwMode="auto">
          <a:xfrm>
            <a:off x="8775233" y="2252650"/>
            <a:ext cx="2691098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/>
                </a:solidFill>
                <a:sym typeface="微软雅黑" panose="020B0503020204020204" pitchFamily="34" charset="-122"/>
              </a:rPr>
              <a:t>在此录入图表的描述说明，在此录入上述图表的描述</a:t>
            </a:r>
            <a:r>
              <a:rPr lang="zh-CN" altLang="en-US" sz="1400" dirty="0" smtClean="0">
                <a:solidFill>
                  <a:schemeClr val="bg1"/>
                </a:solidFill>
                <a:sym typeface="微软雅黑" panose="020B0503020204020204" pitchFamily="34" charset="-122"/>
              </a:rPr>
              <a:t>说明</a:t>
            </a:r>
            <a:r>
              <a:rPr lang="zh-CN" altLang="en-US" sz="1400" dirty="0">
                <a:solidFill>
                  <a:schemeClr val="bg1"/>
                </a:solidFill>
                <a:sym typeface="微软雅黑" panose="020B0503020204020204" pitchFamily="34" charset="-122"/>
              </a:rPr>
              <a:t>。</a:t>
            </a:r>
          </a:p>
        </p:txBody>
      </p:sp>
      <p:sp>
        <p:nvSpPr>
          <p:cNvPr id="140" name="矩形 139"/>
          <p:cNvSpPr/>
          <p:nvPr/>
        </p:nvSpPr>
        <p:spPr>
          <a:xfrm>
            <a:off x="9194428" y="3061335"/>
            <a:ext cx="1331406" cy="430879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ctr"/>
            <a:r>
              <a:rPr lang="zh-CN" altLang="en-US" sz="2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sz="2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2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1" name="矩形 47"/>
          <p:cNvSpPr>
            <a:spLocks noChangeArrowheads="1"/>
          </p:cNvSpPr>
          <p:nvPr/>
        </p:nvSpPr>
        <p:spPr bwMode="auto">
          <a:xfrm>
            <a:off x="9164764" y="3451822"/>
            <a:ext cx="2610141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/>
                </a:solidFill>
                <a:sym typeface="微软雅黑" panose="020B0503020204020204" pitchFamily="34" charset="-122"/>
              </a:rPr>
              <a:t>在此录入图表的描述说明，在此录入上述图表的描述</a:t>
            </a:r>
            <a:r>
              <a:rPr lang="zh-CN" altLang="en-US" sz="1400" dirty="0" smtClean="0">
                <a:solidFill>
                  <a:schemeClr val="bg1"/>
                </a:solidFill>
                <a:sym typeface="微软雅黑" panose="020B0503020204020204" pitchFamily="34" charset="-122"/>
              </a:rPr>
              <a:t>说明</a:t>
            </a:r>
            <a:r>
              <a:rPr lang="zh-CN" altLang="en-US" sz="1400" dirty="0">
                <a:solidFill>
                  <a:schemeClr val="bg1"/>
                </a:solidFill>
                <a:sym typeface="微软雅黑" panose="020B0503020204020204" pitchFamily="34" charset="-122"/>
              </a:rPr>
              <a:t>。</a:t>
            </a:r>
          </a:p>
        </p:txBody>
      </p:sp>
      <p:sp>
        <p:nvSpPr>
          <p:cNvPr id="143" name="矩形 142"/>
          <p:cNvSpPr/>
          <p:nvPr/>
        </p:nvSpPr>
        <p:spPr>
          <a:xfrm>
            <a:off x="8790689" y="4324675"/>
            <a:ext cx="1331406" cy="430879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ctr"/>
            <a:r>
              <a:rPr lang="zh-CN" altLang="en-US" sz="2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sz="2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2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4" name="矩形 47"/>
          <p:cNvSpPr>
            <a:spLocks noChangeArrowheads="1"/>
          </p:cNvSpPr>
          <p:nvPr/>
        </p:nvSpPr>
        <p:spPr bwMode="auto">
          <a:xfrm>
            <a:off x="8790689" y="4715162"/>
            <a:ext cx="2691098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/>
                </a:solidFill>
                <a:sym typeface="微软雅黑" panose="020B0503020204020204" pitchFamily="34" charset="-122"/>
              </a:rPr>
              <a:t>在此录入图表的描述说明，在此录入上述图表的描述</a:t>
            </a:r>
            <a:r>
              <a:rPr lang="zh-CN" altLang="en-US" sz="1400" dirty="0" smtClean="0">
                <a:solidFill>
                  <a:schemeClr val="bg1"/>
                </a:solidFill>
                <a:sym typeface="微软雅黑" panose="020B0503020204020204" pitchFamily="34" charset="-122"/>
              </a:rPr>
              <a:t>说明</a:t>
            </a:r>
            <a:r>
              <a:rPr lang="zh-CN" altLang="en-US" sz="1400" dirty="0">
                <a:solidFill>
                  <a:schemeClr val="bg1"/>
                </a:solidFill>
                <a:sym typeface="微软雅黑" panose="020B0503020204020204" pitchFamily="34" charset="-122"/>
              </a:rPr>
              <a:t>。</a:t>
            </a:r>
          </a:p>
        </p:txBody>
      </p:sp>
      <p:sp>
        <p:nvSpPr>
          <p:cNvPr id="146" name="矩形 145"/>
          <p:cNvSpPr/>
          <p:nvPr/>
        </p:nvSpPr>
        <p:spPr>
          <a:xfrm>
            <a:off x="1296044" y="1863223"/>
            <a:ext cx="2201307" cy="430879"/>
          </a:xfrm>
          <a:prstGeom prst="rect">
            <a:avLst/>
          </a:prstGeom>
        </p:spPr>
        <p:txBody>
          <a:bodyPr wrap="square" lIns="91431" tIns="45716" rIns="91431" bIns="45716" anchor="ctr">
            <a:spAutoFit/>
          </a:bodyPr>
          <a:lstStyle/>
          <a:p>
            <a:r>
              <a:rPr lang="zh-CN" altLang="en-US" sz="2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</a:t>
            </a:r>
            <a:r>
              <a:rPr lang="zh-CN" altLang="en-US" sz="2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sz="2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2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7" name="矩形 66"/>
          <p:cNvSpPr/>
          <p:nvPr/>
        </p:nvSpPr>
        <p:spPr>
          <a:xfrm>
            <a:off x="7317401" y="5368203"/>
            <a:ext cx="1331406" cy="430879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sz="2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sz="2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2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8" name="矩形 47"/>
          <p:cNvSpPr>
            <a:spLocks noChangeArrowheads="1"/>
          </p:cNvSpPr>
          <p:nvPr/>
        </p:nvSpPr>
        <p:spPr bwMode="auto">
          <a:xfrm>
            <a:off x="7317401" y="5758690"/>
            <a:ext cx="2691098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/>
                </a:solidFill>
                <a:sym typeface="微软雅黑" panose="020B0503020204020204" pitchFamily="34" charset="-122"/>
              </a:rPr>
              <a:t>在此录入图表</a:t>
            </a:r>
            <a:r>
              <a:rPr lang="zh-CN" altLang="en-US" sz="1400" dirty="0" smtClean="0">
                <a:solidFill>
                  <a:schemeClr val="bg1"/>
                </a:solidFill>
                <a:sym typeface="微软雅黑" panose="020B0503020204020204" pitchFamily="34" charset="-122"/>
              </a:rPr>
              <a:t>的综合描述</a:t>
            </a:r>
            <a:r>
              <a:rPr lang="zh-CN" altLang="en-US" sz="1400" dirty="0">
                <a:solidFill>
                  <a:schemeClr val="bg1"/>
                </a:solidFill>
                <a:sym typeface="微软雅黑" panose="020B0503020204020204" pitchFamily="34" charset="-122"/>
              </a:rPr>
              <a:t>说明，在此录入上述图表的描述</a:t>
            </a:r>
            <a:r>
              <a:rPr lang="zh-CN" altLang="en-US" sz="1400" dirty="0" smtClean="0">
                <a:solidFill>
                  <a:schemeClr val="bg1"/>
                </a:solidFill>
                <a:sym typeface="微软雅黑" panose="020B0503020204020204" pitchFamily="34" charset="-122"/>
              </a:rPr>
              <a:t>说明</a:t>
            </a:r>
            <a:r>
              <a:rPr lang="zh-CN" altLang="en-US" sz="1400" dirty="0">
                <a:solidFill>
                  <a:schemeClr val="bg1"/>
                </a:solidFill>
                <a:sym typeface="微软雅黑" panose="020B0503020204020204" pitchFamily="34" charset="-122"/>
              </a:rPr>
              <a:t>。</a:t>
            </a:r>
          </a:p>
        </p:txBody>
      </p:sp>
      <p:sp>
        <p:nvSpPr>
          <p:cNvPr id="70" name="矩形 69"/>
          <p:cNvSpPr>
            <a:spLocks noChangeArrowheads="1"/>
          </p:cNvSpPr>
          <p:nvPr/>
        </p:nvSpPr>
        <p:spPr bwMode="auto">
          <a:xfrm>
            <a:off x="1191531" y="388501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b="1" dirty="0">
              <a:solidFill>
                <a:schemeClr val="accent1"/>
              </a:solidFill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64" name="矩形 63"/>
          <p:cNvSpPr/>
          <p:nvPr/>
        </p:nvSpPr>
        <p:spPr>
          <a:xfrm>
            <a:off x="1191531" y="895240"/>
            <a:ext cx="28520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chemeClr val="accent1"/>
                </a:solidFill>
              </a:rPr>
              <a:t>Click here to add your title</a:t>
            </a:r>
          </a:p>
        </p:txBody>
      </p:sp>
    </p:spTree>
  </p:cSld>
  <p:clrMapOvr>
    <a:masterClrMapping/>
  </p:clrMapOvr>
  <p:transition spd="slow">
    <p:pull dir="rd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" dur="5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2" presetID="2" presetClass="entr" presetSubtype="2" fill="hold" grpId="0" nodeType="afterEffect" p14:presetBounceEnd="57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7000">
                                          <p:cBhvr additive="base">
                                            <p:cTn id="14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7000">
                                          <p:cBhvr additive="base">
                                            <p:cTn id="15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7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9" dur="500"/>
                                            <p:tgtEl>
                                              <p:spTgt spid="1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250"/>
                                            <p:tgtEl>
                                              <p:spTgt spid="1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5" presetID="9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27" dur="250"/>
                                            <p:tgtEl>
                                              <p:spTgt spid="1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9" presetID="49" presetClass="entr" presetSubtype="0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1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6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8" dur="35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49" presetClass="entr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9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46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8" dur="35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49" presetClass="entr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14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14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14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4" dur="500"/>
                                            <p:tgtEl>
                                              <p:spTgt spid="1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56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8" dur="35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49" presetClass="entr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14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500" fill="hold"/>
                                            <p:tgtEl>
                                              <p:spTgt spid="14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3" dur="500" fill="hold"/>
                                            <p:tgtEl>
                                              <p:spTgt spid="14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4" dur="500"/>
                                            <p:tgtEl>
                                              <p:spTgt spid="1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5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66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8" dur="35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9" presetID="49" presetClass="entr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500" fill="hold"/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3" dur="500" fill="hold"/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4" dur="500"/>
                                            <p:tgtEl>
                                              <p:spTgt spid="10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5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76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8" dur="35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9" presetID="49" presetClass="entr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1" dur="500" fill="hold"/>
                                            <p:tgtEl>
                                              <p:spTgt spid="15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2" dur="500" fill="hold"/>
                                            <p:tgtEl>
                                              <p:spTgt spid="15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3" dur="500" fill="hold"/>
                                            <p:tgtEl>
                                              <p:spTgt spid="15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4" dur="500"/>
                                            <p:tgtEl>
                                              <p:spTgt spid="1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5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86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88" dur="35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9" presetID="49" presetClass="entr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1" dur="500" fill="hold"/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2" dur="500" fill="hold"/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3" dur="500" fill="hold"/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4" dur="500"/>
                                            <p:tgtEl>
                                              <p:spTgt spid="1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5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96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8" dur="500" fill="hold"/>
                                            <p:tgtEl>
                                              <p:spTgt spid="1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9" dur="500" fill="hold"/>
                                            <p:tgtEl>
                                              <p:spTgt spid="1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0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2" dur="500" fill="hold"/>
                                            <p:tgtEl>
                                              <p:spTgt spid="1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3" dur="500" fill="hold"/>
                                            <p:tgtEl>
                                              <p:spTgt spid="1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4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6" dur="500" fill="hold"/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7" dur="500" fill="hold"/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8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0" dur="500" fill="hold"/>
                                            <p:tgtEl>
                                              <p:spTgt spid="1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1" dur="500" fill="hold"/>
                                            <p:tgtEl>
                                              <p:spTgt spid="1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2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4" dur="500" fill="hold"/>
                                            <p:tgtEl>
                                              <p:spTgt spid="1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5" dur="500" fill="hold"/>
                                            <p:tgtEl>
                                              <p:spTgt spid="1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6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8" dur="500" fill="hold"/>
                                            <p:tgtEl>
                                              <p:spTgt spid="1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9" dur="500" fill="hold"/>
                                            <p:tgtEl>
                                              <p:spTgt spid="1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0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2" dur="500" fill="hold"/>
                                            <p:tgtEl>
                                              <p:spTgt spid="1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3" dur="500" fill="hold"/>
                                            <p:tgtEl>
                                              <p:spTgt spid="1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4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6" dur="500" fill="hold"/>
                                            <p:tgtEl>
                                              <p:spTgt spid="1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7" dur="500" fill="hold"/>
                                            <p:tgtEl>
                                              <p:spTgt spid="1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8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0" dur="5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1" dur="5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2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4" dur="5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5" dur="5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18" grpId="0" animBg="1"/>
          <p:bldP spid="19" grpId="0" animBg="1"/>
          <p:bldP spid="20" grpId="0" animBg="1"/>
          <p:bldP spid="21" grpId="0" animBg="1"/>
          <p:bldP spid="22" grpId="0" animBg="1"/>
          <p:bldP spid="23" grpId="0" animBg="1"/>
          <p:bldP spid="126" grpId="0"/>
          <p:bldP spid="130" grpId="0"/>
          <p:bldP spid="131" grpId="0"/>
          <p:bldP spid="137" grpId="0"/>
          <p:bldP spid="138" grpId="0"/>
          <p:bldP spid="140" grpId="0"/>
          <p:bldP spid="141" grpId="0"/>
          <p:bldP spid="143" grpId="0"/>
          <p:bldP spid="144" grpId="0"/>
          <p:bldP spid="146" grpId="0"/>
          <p:bldP spid="67" grpId="0"/>
          <p:bldP spid="68" grpId="0"/>
          <p:bldP spid="70" grpId="0"/>
          <p:bldP spid="64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" dur="5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2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7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9" dur="500"/>
                                            <p:tgtEl>
                                              <p:spTgt spid="1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250"/>
                                            <p:tgtEl>
                                              <p:spTgt spid="1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5" presetID="9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27" dur="250"/>
                                            <p:tgtEl>
                                              <p:spTgt spid="1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9" presetID="49" presetClass="entr" presetSubtype="0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1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6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8" dur="35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49" presetClass="entr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9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46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8" dur="35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49" presetClass="entr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14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14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14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4" dur="500"/>
                                            <p:tgtEl>
                                              <p:spTgt spid="1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56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8" dur="35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49" presetClass="entr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14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500" fill="hold"/>
                                            <p:tgtEl>
                                              <p:spTgt spid="14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3" dur="500" fill="hold"/>
                                            <p:tgtEl>
                                              <p:spTgt spid="14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4" dur="500"/>
                                            <p:tgtEl>
                                              <p:spTgt spid="1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5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66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8" dur="35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9" presetID="49" presetClass="entr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500" fill="hold"/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3" dur="500" fill="hold"/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4" dur="500"/>
                                            <p:tgtEl>
                                              <p:spTgt spid="10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5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76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8" dur="35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9" presetID="49" presetClass="entr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1" dur="500" fill="hold"/>
                                            <p:tgtEl>
                                              <p:spTgt spid="15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2" dur="500" fill="hold"/>
                                            <p:tgtEl>
                                              <p:spTgt spid="15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3" dur="500" fill="hold"/>
                                            <p:tgtEl>
                                              <p:spTgt spid="15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4" dur="500"/>
                                            <p:tgtEl>
                                              <p:spTgt spid="1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5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86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88" dur="35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9" presetID="49" presetClass="entr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1" dur="500" fill="hold"/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2" dur="500" fill="hold"/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3" dur="500" fill="hold"/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4" dur="500"/>
                                            <p:tgtEl>
                                              <p:spTgt spid="1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5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96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8" dur="500" fill="hold"/>
                                            <p:tgtEl>
                                              <p:spTgt spid="1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9" dur="500" fill="hold"/>
                                            <p:tgtEl>
                                              <p:spTgt spid="1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0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2" dur="500" fill="hold"/>
                                            <p:tgtEl>
                                              <p:spTgt spid="1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3" dur="500" fill="hold"/>
                                            <p:tgtEl>
                                              <p:spTgt spid="1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4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6" dur="500" fill="hold"/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7" dur="500" fill="hold"/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8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0" dur="500" fill="hold"/>
                                            <p:tgtEl>
                                              <p:spTgt spid="1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1" dur="500" fill="hold"/>
                                            <p:tgtEl>
                                              <p:spTgt spid="1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2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4" dur="500" fill="hold"/>
                                            <p:tgtEl>
                                              <p:spTgt spid="1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5" dur="500" fill="hold"/>
                                            <p:tgtEl>
                                              <p:spTgt spid="1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6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8" dur="500" fill="hold"/>
                                            <p:tgtEl>
                                              <p:spTgt spid="1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9" dur="500" fill="hold"/>
                                            <p:tgtEl>
                                              <p:spTgt spid="1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0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2" dur="500" fill="hold"/>
                                            <p:tgtEl>
                                              <p:spTgt spid="1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3" dur="500" fill="hold"/>
                                            <p:tgtEl>
                                              <p:spTgt spid="1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4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6" dur="500" fill="hold"/>
                                            <p:tgtEl>
                                              <p:spTgt spid="1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7" dur="500" fill="hold"/>
                                            <p:tgtEl>
                                              <p:spTgt spid="1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8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0" dur="5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1" dur="5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2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4" dur="5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5" dur="5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18" grpId="0" animBg="1"/>
          <p:bldP spid="19" grpId="0" animBg="1"/>
          <p:bldP spid="20" grpId="0" animBg="1"/>
          <p:bldP spid="21" grpId="0" animBg="1"/>
          <p:bldP spid="22" grpId="0" animBg="1"/>
          <p:bldP spid="23" grpId="0" animBg="1"/>
          <p:bldP spid="126" grpId="0"/>
          <p:bldP spid="130" grpId="0"/>
          <p:bldP spid="131" grpId="0"/>
          <p:bldP spid="137" grpId="0"/>
          <p:bldP spid="138" grpId="0"/>
          <p:bldP spid="140" grpId="0"/>
          <p:bldP spid="141" grpId="0"/>
          <p:bldP spid="143" grpId="0"/>
          <p:bldP spid="144" grpId="0"/>
          <p:bldP spid="146" grpId="0"/>
          <p:bldP spid="67" grpId="0"/>
          <p:bldP spid="68" grpId="0"/>
          <p:bldP spid="70" grpId="0"/>
          <p:bldP spid="64" grpId="0"/>
        </p:bldLst>
      </p:timing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 1"/>
          <p:cNvSpPr/>
          <p:nvPr/>
        </p:nvSpPr>
        <p:spPr>
          <a:xfrm>
            <a:off x="4782011" y="3930315"/>
            <a:ext cx="2999873" cy="2470484"/>
          </a:xfrm>
          <a:custGeom>
            <a:avLst/>
            <a:gdLst>
              <a:gd name="connsiteX0" fmla="*/ 1499937 w 2999873"/>
              <a:gd name="connsiteY0" fmla="*/ 0 h 2470484"/>
              <a:gd name="connsiteX1" fmla="*/ 2999873 w 2999873"/>
              <a:gd name="connsiteY1" fmla="*/ 1026694 h 2470484"/>
              <a:gd name="connsiteX2" fmla="*/ 2999873 w 2999873"/>
              <a:gd name="connsiteY2" fmla="*/ 2470484 h 2470484"/>
              <a:gd name="connsiteX3" fmla="*/ 0 w 2999873"/>
              <a:gd name="connsiteY3" fmla="*/ 2470484 h 2470484"/>
              <a:gd name="connsiteX4" fmla="*/ 0 w 2999873"/>
              <a:gd name="connsiteY4" fmla="*/ 1026694 h 24704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99873" h="2470484">
                <a:moveTo>
                  <a:pt x="1499937" y="0"/>
                </a:moveTo>
                <a:lnTo>
                  <a:pt x="2999873" y="1026694"/>
                </a:lnTo>
                <a:lnTo>
                  <a:pt x="2999873" y="2470484"/>
                </a:lnTo>
                <a:lnTo>
                  <a:pt x="0" y="2470484"/>
                </a:lnTo>
                <a:lnTo>
                  <a:pt x="0" y="1026694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5053283" y="2713834"/>
            <a:ext cx="633806" cy="368696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5687089" y="2093902"/>
            <a:ext cx="633806" cy="430689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6320895" y="2093902"/>
            <a:ext cx="633806" cy="4306897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6954701" y="2713834"/>
            <a:ext cx="633806" cy="3686965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等腰三角形 6"/>
          <p:cNvSpPr/>
          <p:nvPr/>
        </p:nvSpPr>
        <p:spPr>
          <a:xfrm rot="5400000">
            <a:off x="4758374" y="4989094"/>
            <a:ext cx="1435339" cy="1388071"/>
          </a:xfrm>
          <a:prstGeom prst="triangl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等腰三角形 7"/>
          <p:cNvSpPr/>
          <p:nvPr/>
        </p:nvSpPr>
        <p:spPr>
          <a:xfrm rot="16200000">
            <a:off x="6370179" y="4989094"/>
            <a:ext cx="1435339" cy="1388071"/>
          </a:xfrm>
          <a:prstGeom prst="triangl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等腰三角形 8"/>
          <p:cNvSpPr/>
          <p:nvPr/>
        </p:nvSpPr>
        <p:spPr>
          <a:xfrm>
            <a:off x="4782011" y="5374105"/>
            <a:ext cx="2999873" cy="1026694"/>
          </a:xfrm>
          <a:prstGeom prst="triangl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Freeform 115"/>
          <p:cNvSpPr>
            <a:spLocks noEditPoints="1"/>
          </p:cNvSpPr>
          <p:nvPr/>
        </p:nvSpPr>
        <p:spPr bwMode="auto">
          <a:xfrm flipH="1">
            <a:off x="6427860" y="2293957"/>
            <a:ext cx="419876" cy="419877"/>
          </a:xfrm>
          <a:custGeom>
            <a:avLst/>
            <a:gdLst>
              <a:gd name="T0" fmla="*/ 144 w 288"/>
              <a:gd name="T1" fmla="*/ 0 h 288"/>
              <a:gd name="T2" fmla="*/ 0 w 288"/>
              <a:gd name="T3" fmla="*/ 144 h 288"/>
              <a:gd name="T4" fmla="*/ 144 w 288"/>
              <a:gd name="T5" fmla="*/ 288 h 288"/>
              <a:gd name="T6" fmla="*/ 288 w 288"/>
              <a:gd name="T7" fmla="*/ 144 h 288"/>
              <a:gd name="T8" fmla="*/ 144 w 288"/>
              <a:gd name="T9" fmla="*/ 0 h 288"/>
              <a:gd name="T10" fmla="*/ 32 w 288"/>
              <a:gd name="T11" fmla="*/ 144 h 288"/>
              <a:gd name="T12" fmla="*/ 144 w 288"/>
              <a:gd name="T13" fmla="*/ 32 h 288"/>
              <a:gd name="T14" fmla="*/ 207 w 288"/>
              <a:gd name="T15" fmla="*/ 51 h 288"/>
              <a:gd name="T16" fmla="*/ 158 w 288"/>
              <a:gd name="T17" fmla="*/ 116 h 288"/>
              <a:gd name="T18" fmla="*/ 144 w 288"/>
              <a:gd name="T19" fmla="*/ 112 h 288"/>
              <a:gd name="T20" fmla="*/ 112 w 288"/>
              <a:gd name="T21" fmla="*/ 144 h 288"/>
              <a:gd name="T22" fmla="*/ 116 w 288"/>
              <a:gd name="T23" fmla="*/ 158 h 288"/>
              <a:gd name="T24" fmla="*/ 51 w 288"/>
              <a:gd name="T25" fmla="*/ 207 h 288"/>
              <a:gd name="T26" fmla="*/ 32 w 288"/>
              <a:gd name="T27" fmla="*/ 144 h 288"/>
              <a:gd name="T28" fmla="*/ 160 w 288"/>
              <a:gd name="T29" fmla="*/ 144 h 288"/>
              <a:gd name="T30" fmla="*/ 144 w 288"/>
              <a:gd name="T31" fmla="*/ 160 h 288"/>
              <a:gd name="T32" fmla="*/ 128 w 288"/>
              <a:gd name="T33" fmla="*/ 144 h 288"/>
              <a:gd name="T34" fmla="*/ 144 w 288"/>
              <a:gd name="T35" fmla="*/ 128 h 288"/>
              <a:gd name="T36" fmla="*/ 160 w 288"/>
              <a:gd name="T37" fmla="*/ 144 h 288"/>
              <a:gd name="T38" fmla="*/ 144 w 288"/>
              <a:gd name="T39" fmla="*/ 256 h 288"/>
              <a:gd name="T40" fmla="*/ 81 w 288"/>
              <a:gd name="T41" fmla="*/ 237 h 288"/>
              <a:gd name="T42" fmla="*/ 130 w 288"/>
              <a:gd name="T43" fmla="*/ 172 h 288"/>
              <a:gd name="T44" fmla="*/ 144 w 288"/>
              <a:gd name="T45" fmla="*/ 176 h 288"/>
              <a:gd name="T46" fmla="*/ 176 w 288"/>
              <a:gd name="T47" fmla="*/ 144 h 288"/>
              <a:gd name="T48" fmla="*/ 172 w 288"/>
              <a:gd name="T49" fmla="*/ 130 h 288"/>
              <a:gd name="T50" fmla="*/ 237 w 288"/>
              <a:gd name="T51" fmla="*/ 81 h 288"/>
              <a:gd name="T52" fmla="*/ 256 w 288"/>
              <a:gd name="T53" fmla="*/ 144 h 288"/>
              <a:gd name="T54" fmla="*/ 144 w 288"/>
              <a:gd name="T55" fmla="*/ 256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288" h="288">
                <a:moveTo>
                  <a:pt x="144" y="0"/>
                </a:moveTo>
                <a:cubicBezTo>
                  <a:pt x="64" y="0"/>
                  <a:pt x="0" y="64"/>
                  <a:pt x="0" y="144"/>
                </a:cubicBezTo>
                <a:cubicBezTo>
                  <a:pt x="0" y="224"/>
                  <a:pt x="64" y="288"/>
                  <a:pt x="144" y="288"/>
                </a:cubicBezTo>
                <a:cubicBezTo>
                  <a:pt x="224" y="288"/>
                  <a:pt x="288" y="224"/>
                  <a:pt x="288" y="144"/>
                </a:cubicBezTo>
                <a:cubicBezTo>
                  <a:pt x="288" y="64"/>
                  <a:pt x="224" y="0"/>
                  <a:pt x="144" y="0"/>
                </a:cubicBezTo>
                <a:close/>
                <a:moveTo>
                  <a:pt x="32" y="144"/>
                </a:moveTo>
                <a:cubicBezTo>
                  <a:pt x="32" y="82"/>
                  <a:pt x="82" y="32"/>
                  <a:pt x="144" y="32"/>
                </a:cubicBezTo>
                <a:cubicBezTo>
                  <a:pt x="167" y="32"/>
                  <a:pt x="189" y="39"/>
                  <a:pt x="207" y="51"/>
                </a:cubicBezTo>
                <a:cubicBezTo>
                  <a:pt x="158" y="116"/>
                  <a:pt x="158" y="116"/>
                  <a:pt x="158" y="116"/>
                </a:cubicBezTo>
                <a:cubicBezTo>
                  <a:pt x="154" y="113"/>
                  <a:pt x="149" y="112"/>
                  <a:pt x="144" y="112"/>
                </a:cubicBezTo>
                <a:cubicBezTo>
                  <a:pt x="126" y="112"/>
                  <a:pt x="112" y="126"/>
                  <a:pt x="112" y="144"/>
                </a:cubicBezTo>
                <a:cubicBezTo>
                  <a:pt x="112" y="149"/>
                  <a:pt x="113" y="154"/>
                  <a:pt x="116" y="158"/>
                </a:cubicBezTo>
                <a:cubicBezTo>
                  <a:pt x="51" y="207"/>
                  <a:pt x="51" y="207"/>
                  <a:pt x="51" y="207"/>
                </a:cubicBezTo>
                <a:cubicBezTo>
                  <a:pt x="39" y="189"/>
                  <a:pt x="32" y="167"/>
                  <a:pt x="32" y="144"/>
                </a:cubicBezTo>
                <a:close/>
                <a:moveTo>
                  <a:pt x="160" y="144"/>
                </a:moveTo>
                <a:cubicBezTo>
                  <a:pt x="160" y="153"/>
                  <a:pt x="153" y="160"/>
                  <a:pt x="144" y="160"/>
                </a:cubicBezTo>
                <a:cubicBezTo>
                  <a:pt x="135" y="160"/>
                  <a:pt x="128" y="153"/>
                  <a:pt x="128" y="144"/>
                </a:cubicBezTo>
                <a:cubicBezTo>
                  <a:pt x="128" y="135"/>
                  <a:pt x="135" y="128"/>
                  <a:pt x="144" y="128"/>
                </a:cubicBezTo>
                <a:cubicBezTo>
                  <a:pt x="153" y="128"/>
                  <a:pt x="160" y="135"/>
                  <a:pt x="160" y="144"/>
                </a:cubicBezTo>
                <a:close/>
                <a:moveTo>
                  <a:pt x="144" y="256"/>
                </a:moveTo>
                <a:cubicBezTo>
                  <a:pt x="121" y="256"/>
                  <a:pt x="99" y="249"/>
                  <a:pt x="81" y="237"/>
                </a:cubicBezTo>
                <a:cubicBezTo>
                  <a:pt x="130" y="172"/>
                  <a:pt x="130" y="172"/>
                  <a:pt x="130" y="172"/>
                </a:cubicBezTo>
                <a:cubicBezTo>
                  <a:pt x="134" y="175"/>
                  <a:pt x="139" y="176"/>
                  <a:pt x="144" y="176"/>
                </a:cubicBezTo>
                <a:cubicBezTo>
                  <a:pt x="162" y="176"/>
                  <a:pt x="176" y="162"/>
                  <a:pt x="176" y="144"/>
                </a:cubicBezTo>
                <a:cubicBezTo>
                  <a:pt x="176" y="139"/>
                  <a:pt x="175" y="134"/>
                  <a:pt x="172" y="130"/>
                </a:cubicBezTo>
                <a:cubicBezTo>
                  <a:pt x="237" y="81"/>
                  <a:pt x="237" y="81"/>
                  <a:pt x="237" y="81"/>
                </a:cubicBezTo>
                <a:cubicBezTo>
                  <a:pt x="249" y="99"/>
                  <a:pt x="256" y="121"/>
                  <a:pt x="256" y="144"/>
                </a:cubicBezTo>
                <a:cubicBezTo>
                  <a:pt x="256" y="206"/>
                  <a:pt x="206" y="256"/>
                  <a:pt x="144" y="25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11" name="Freeform 118"/>
          <p:cNvSpPr>
            <a:spLocks noEditPoints="1"/>
          </p:cNvSpPr>
          <p:nvPr/>
        </p:nvSpPr>
        <p:spPr bwMode="auto">
          <a:xfrm>
            <a:off x="5790159" y="2308379"/>
            <a:ext cx="427667" cy="397440"/>
          </a:xfrm>
          <a:custGeom>
            <a:avLst/>
            <a:gdLst>
              <a:gd name="T0" fmla="*/ 80 w 85"/>
              <a:gd name="T1" fmla="*/ 53 h 85"/>
              <a:gd name="T2" fmla="*/ 80 w 85"/>
              <a:gd name="T3" fmla="*/ 80 h 85"/>
              <a:gd name="T4" fmla="*/ 74 w 85"/>
              <a:gd name="T5" fmla="*/ 85 h 85"/>
              <a:gd name="T6" fmla="*/ 10 w 85"/>
              <a:gd name="T7" fmla="*/ 85 h 85"/>
              <a:gd name="T8" fmla="*/ 5 w 85"/>
              <a:gd name="T9" fmla="*/ 80 h 85"/>
              <a:gd name="T10" fmla="*/ 5 w 85"/>
              <a:gd name="T11" fmla="*/ 53 h 85"/>
              <a:gd name="T12" fmla="*/ 17 w 85"/>
              <a:gd name="T13" fmla="*/ 56 h 85"/>
              <a:gd name="T14" fmla="*/ 17 w 85"/>
              <a:gd name="T15" fmla="*/ 60 h 85"/>
              <a:gd name="T16" fmla="*/ 20 w 85"/>
              <a:gd name="T17" fmla="*/ 60 h 85"/>
              <a:gd name="T18" fmla="*/ 20 w 85"/>
              <a:gd name="T19" fmla="*/ 68 h 85"/>
              <a:gd name="T20" fmla="*/ 27 w 85"/>
              <a:gd name="T21" fmla="*/ 68 h 85"/>
              <a:gd name="T22" fmla="*/ 27 w 85"/>
              <a:gd name="T23" fmla="*/ 60 h 85"/>
              <a:gd name="T24" fmla="*/ 30 w 85"/>
              <a:gd name="T25" fmla="*/ 60 h 85"/>
              <a:gd name="T26" fmla="*/ 30 w 85"/>
              <a:gd name="T27" fmla="*/ 57 h 85"/>
              <a:gd name="T28" fmla="*/ 54 w 85"/>
              <a:gd name="T29" fmla="*/ 57 h 85"/>
              <a:gd name="T30" fmla="*/ 54 w 85"/>
              <a:gd name="T31" fmla="*/ 60 h 85"/>
              <a:gd name="T32" fmla="*/ 57 w 85"/>
              <a:gd name="T33" fmla="*/ 60 h 85"/>
              <a:gd name="T34" fmla="*/ 57 w 85"/>
              <a:gd name="T35" fmla="*/ 68 h 85"/>
              <a:gd name="T36" fmla="*/ 63 w 85"/>
              <a:gd name="T37" fmla="*/ 68 h 85"/>
              <a:gd name="T38" fmla="*/ 63 w 85"/>
              <a:gd name="T39" fmla="*/ 60 h 85"/>
              <a:gd name="T40" fmla="*/ 66 w 85"/>
              <a:gd name="T41" fmla="*/ 60 h 85"/>
              <a:gd name="T42" fmla="*/ 66 w 85"/>
              <a:gd name="T43" fmla="*/ 56 h 85"/>
              <a:gd name="T44" fmla="*/ 80 w 85"/>
              <a:gd name="T45" fmla="*/ 53 h 85"/>
              <a:gd name="T46" fmla="*/ 31 w 85"/>
              <a:gd name="T47" fmla="*/ 0 h 85"/>
              <a:gd name="T48" fmla="*/ 54 w 85"/>
              <a:gd name="T49" fmla="*/ 0 h 85"/>
              <a:gd name="T50" fmla="*/ 61 w 85"/>
              <a:gd name="T51" fmla="*/ 7 h 85"/>
              <a:gd name="T52" fmla="*/ 61 w 85"/>
              <a:gd name="T53" fmla="*/ 16 h 85"/>
              <a:gd name="T54" fmla="*/ 53 w 85"/>
              <a:gd name="T55" fmla="*/ 16 h 85"/>
              <a:gd name="T56" fmla="*/ 53 w 85"/>
              <a:gd name="T57" fmla="*/ 8 h 85"/>
              <a:gd name="T58" fmla="*/ 32 w 85"/>
              <a:gd name="T59" fmla="*/ 8 h 85"/>
              <a:gd name="T60" fmla="*/ 32 w 85"/>
              <a:gd name="T61" fmla="*/ 16 h 85"/>
              <a:gd name="T62" fmla="*/ 24 w 85"/>
              <a:gd name="T63" fmla="*/ 16 h 85"/>
              <a:gd name="T64" fmla="*/ 24 w 85"/>
              <a:gd name="T65" fmla="*/ 7 h 85"/>
              <a:gd name="T66" fmla="*/ 31 w 85"/>
              <a:gd name="T67" fmla="*/ 0 h 85"/>
              <a:gd name="T68" fmla="*/ 0 w 85"/>
              <a:gd name="T69" fmla="*/ 20 h 85"/>
              <a:gd name="T70" fmla="*/ 0 w 85"/>
              <a:gd name="T71" fmla="*/ 48 h 85"/>
              <a:gd name="T72" fmla="*/ 85 w 85"/>
              <a:gd name="T73" fmla="*/ 48 h 85"/>
              <a:gd name="T74" fmla="*/ 85 w 85"/>
              <a:gd name="T75" fmla="*/ 20 h 85"/>
              <a:gd name="T76" fmla="*/ 0 w 85"/>
              <a:gd name="T77" fmla="*/ 20 h 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85" h="85">
                <a:moveTo>
                  <a:pt x="80" y="53"/>
                </a:moveTo>
                <a:cubicBezTo>
                  <a:pt x="80" y="80"/>
                  <a:pt x="80" y="80"/>
                  <a:pt x="80" y="80"/>
                </a:cubicBezTo>
                <a:cubicBezTo>
                  <a:pt x="80" y="83"/>
                  <a:pt x="78" y="85"/>
                  <a:pt x="74" y="85"/>
                </a:cubicBezTo>
                <a:cubicBezTo>
                  <a:pt x="10" y="85"/>
                  <a:pt x="10" y="85"/>
                  <a:pt x="10" y="85"/>
                </a:cubicBezTo>
                <a:cubicBezTo>
                  <a:pt x="7" y="85"/>
                  <a:pt x="5" y="83"/>
                  <a:pt x="5" y="80"/>
                </a:cubicBezTo>
                <a:cubicBezTo>
                  <a:pt x="5" y="53"/>
                  <a:pt x="5" y="53"/>
                  <a:pt x="5" y="53"/>
                </a:cubicBezTo>
                <a:cubicBezTo>
                  <a:pt x="9" y="54"/>
                  <a:pt x="13" y="55"/>
                  <a:pt x="17" y="56"/>
                </a:cubicBezTo>
                <a:cubicBezTo>
                  <a:pt x="17" y="60"/>
                  <a:pt x="17" y="60"/>
                  <a:pt x="17" y="60"/>
                </a:cubicBezTo>
                <a:cubicBezTo>
                  <a:pt x="20" y="60"/>
                  <a:pt x="20" y="60"/>
                  <a:pt x="20" y="60"/>
                </a:cubicBezTo>
                <a:cubicBezTo>
                  <a:pt x="20" y="68"/>
                  <a:pt x="20" y="68"/>
                  <a:pt x="20" y="68"/>
                </a:cubicBezTo>
                <a:cubicBezTo>
                  <a:pt x="27" y="68"/>
                  <a:pt x="27" y="68"/>
                  <a:pt x="27" y="68"/>
                </a:cubicBezTo>
                <a:cubicBezTo>
                  <a:pt x="27" y="60"/>
                  <a:pt x="27" y="60"/>
                  <a:pt x="27" y="60"/>
                </a:cubicBezTo>
                <a:cubicBezTo>
                  <a:pt x="30" y="60"/>
                  <a:pt x="30" y="60"/>
                  <a:pt x="30" y="60"/>
                </a:cubicBezTo>
                <a:cubicBezTo>
                  <a:pt x="30" y="57"/>
                  <a:pt x="30" y="57"/>
                  <a:pt x="30" y="57"/>
                </a:cubicBezTo>
                <a:cubicBezTo>
                  <a:pt x="38" y="58"/>
                  <a:pt x="46" y="58"/>
                  <a:pt x="54" y="57"/>
                </a:cubicBezTo>
                <a:cubicBezTo>
                  <a:pt x="54" y="60"/>
                  <a:pt x="54" y="60"/>
                  <a:pt x="54" y="60"/>
                </a:cubicBezTo>
                <a:cubicBezTo>
                  <a:pt x="57" y="60"/>
                  <a:pt x="57" y="60"/>
                  <a:pt x="57" y="60"/>
                </a:cubicBezTo>
                <a:cubicBezTo>
                  <a:pt x="57" y="68"/>
                  <a:pt x="57" y="68"/>
                  <a:pt x="57" y="68"/>
                </a:cubicBezTo>
                <a:cubicBezTo>
                  <a:pt x="63" y="68"/>
                  <a:pt x="63" y="68"/>
                  <a:pt x="63" y="68"/>
                </a:cubicBezTo>
                <a:cubicBezTo>
                  <a:pt x="63" y="60"/>
                  <a:pt x="63" y="60"/>
                  <a:pt x="63" y="60"/>
                </a:cubicBezTo>
                <a:cubicBezTo>
                  <a:pt x="66" y="60"/>
                  <a:pt x="66" y="60"/>
                  <a:pt x="66" y="60"/>
                </a:cubicBezTo>
                <a:cubicBezTo>
                  <a:pt x="66" y="56"/>
                  <a:pt x="66" y="56"/>
                  <a:pt x="66" y="56"/>
                </a:cubicBezTo>
                <a:cubicBezTo>
                  <a:pt x="71" y="55"/>
                  <a:pt x="75" y="54"/>
                  <a:pt x="80" y="53"/>
                </a:cubicBezTo>
                <a:close/>
                <a:moveTo>
                  <a:pt x="31" y="0"/>
                </a:moveTo>
                <a:cubicBezTo>
                  <a:pt x="54" y="0"/>
                  <a:pt x="54" y="0"/>
                  <a:pt x="54" y="0"/>
                </a:cubicBezTo>
                <a:cubicBezTo>
                  <a:pt x="58" y="0"/>
                  <a:pt x="61" y="3"/>
                  <a:pt x="61" y="7"/>
                </a:cubicBezTo>
                <a:cubicBezTo>
                  <a:pt x="61" y="16"/>
                  <a:pt x="61" y="16"/>
                  <a:pt x="61" y="16"/>
                </a:cubicBezTo>
                <a:cubicBezTo>
                  <a:pt x="53" y="16"/>
                  <a:pt x="53" y="16"/>
                  <a:pt x="53" y="16"/>
                </a:cubicBezTo>
                <a:cubicBezTo>
                  <a:pt x="53" y="8"/>
                  <a:pt x="53" y="8"/>
                  <a:pt x="53" y="8"/>
                </a:cubicBezTo>
                <a:cubicBezTo>
                  <a:pt x="32" y="8"/>
                  <a:pt x="32" y="8"/>
                  <a:pt x="32" y="8"/>
                </a:cubicBezTo>
                <a:cubicBezTo>
                  <a:pt x="32" y="16"/>
                  <a:pt x="32" y="16"/>
                  <a:pt x="32" y="16"/>
                </a:cubicBezTo>
                <a:cubicBezTo>
                  <a:pt x="24" y="16"/>
                  <a:pt x="24" y="16"/>
                  <a:pt x="24" y="16"/>
                </a:cubicBezTo>
                <a:cubicBezTo>
                  <a:pt x="24" y="7"/>
                  <a:pt x="24" y="7"/>
                  <a:pt x="24" y="7"/>
                </a:cubicBezTo>
                <a:cubicBezTo>
                  <a:pt x="24" y="3"/>
                  <a:pt x="27" y="0"/>
                  <a:pt x="31" y="0"/>
                </a:cubicBezTo>
                <a:close/>
                <a:moveTo>
                  <a:pt x="0" y="20"/>
                </a:moveTo>
                <a:cubicBezTo>
                  <a:pt x="0" y="48"/>
                  <a:pt x="0" y="48"/>
                  <a:pt x="0" y="48"/>
                </a:cubicBezTo>
                <a:cubicBezTo>
                  <a:pt x="27" y="55"/>
                  <a:pt x="56" y="55"/>
                  <a:pt x="85" y="48"/>
                </a:cubicBezTo>
                <a:cubicBezTo>
                  <a:pt x="85" y="20"/>
                  <a:pt x="85" y="20"/>
                  <a:pt x="85" y="20"/>
                </a:cubicBezTo>
                <a:lnTo>
                  <a:pt x="0" y="2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2" name="任意多边形 11"/>
          <p:cNvSpPr/>
          <p:nvPr/>
        </p:nvSpPr>
        <p:spPr bwMode="auto">
          <a:xfrm>
            <a:off x="5139560" y="2926396"/>
            <a:ext cx="461252" cy="310697"/>
          </a:xfrm>
          <a:custGeom>
            <a:avLst/>
            <a:gdLst>
              <a:gd name="connsiteX0" fmla="*/ 276697 w 557023"/>
              <a:gd name="connsiteY0" fmla="*/ 262624 h 375211"/>
              <a:gd name="connsiteX1" fmla="*/ 349518 w 557023"/>
              <a:gd name="connsiteY1" fmla="*/ 295614 h 375211"/>
              <a:gd name="connsiteX2" fmla="*/ 349518 w 557023"/>
              <a:gd name="connsiteY2" fmla="*/ 303993 h 375211"/>
              <a:gd name="connsiteX3" fmla="*/ 277229 w 557023"/>
              <a:gd name="connsiteY3" fmla="*/ 375211 h 375211"/>
              <a:gd name="connsiteX4" fmla="*/ 200687 w 557023"/>
              <a:gd name="connsiteY4" fmla="*/ 303993 h 375211"/>
              <a:gd name="connsiteX5" fmla="*/ 200687 w 557023"/>
              <a:gd name="connsiteY5" fmla="*/ 295614 h 375211"/>
              <a:gd name="connsiteX6" fmla="*/ 276697 w 557023"/>
              <a:gd name="connsiteY6" fmla="*/ 262624 h 375211"/>
              <a:gd name="connsiteX7" fmla="*/ 275117 w 557023"/>
              <a:gd name="connsiteY7" fmla="*/ 131153 h 375211"/>
              <a:gd name="connsiteX8" fmla="*/ 458957 w 557023"/>
              <a:gd name="connsiteY8" fmla="*/ 206915 h 375211"/>
              <a:gd name="connsiteX9" fmla="*/ 458957 w 557023"/>
              <a:gd name="connsiteY9" fmla="*/ 215333 h 375211"/>
              <a:gd name="connsiteX10" fmla="*/ 408242 w 557023"/>
              <a:gd name="connsiteY10" fmla="*/ 265841 h 375211"/>
              <a:gd name="connsiteX11" fmla="*/ 399790 w 557023"/>
              <a:gd name="connsiteY11" fmla="*/ 265841 h 375211"/>
              <a:gd name="connsiteX12" fmla="*/ 154669 w 557023"/>
              <a:gd name="connsiteY12" fmla="*/ 265841 h 375211"/>
              <a:gd name="connsiteX13" fmla="*/ 146217 w 557023"/>
              <a:gd name="connsiteY13" fmla="*/ 265841 h 375211"/>
              <a:gd name="connsiteX14" fmla="*/ 91276 w 557023"/>
              <a:gd name="connsiteY14" fmla="*/ 215333 h 375211"/>
              <a:gd name="connsiteX15" fmla="*/ 91276 w 557023"/>
              <a:gd name="connsiteY15" fmla="*/ 206915 h 375211"/>
              <a:gd name="connsiteX16" fmla="*/ 275117 w 557023"/>
              <a:gd name="connsiteY16" fmla="*/ 131153 h 375211"/>
              <a:gd name="connsiteX17" fmla="*/ 276923 w 557023"/>
              <a:gd name="connsiteY17" fmla="*/ 0 h 375211"/>
              <a:gd name="connsiteX18" fmla="*/ 553846 w 557023"/>
              <a:gd name="connsiteY18" fmla="*/ 113200 h 375211"/>
              <a:gd name="connsiteX19" fmla="*/ 553846 w 557023"/>
              <a:gd name="connsiteY19" fmla="*/ 121585 h 375211"/>
              <a:gd name="connsiteX20" fmla="*/ 498779 w 557023"/>
              <a:gd name="connsiteY20" fmla="*/ 176088 h 375211"/>
              <a:gd name="connsiteX21" fmla="*/ 490308 w 557023"/>
              <a:gd name="connsiteY21" fmla="*/ 176088 h 375211"/>
              <a:gd name="connsiteX22" fmla="*/ 66716 w 557023"/>
              <a:gd name="connsiteY22" fmla="*/ 176088 h 375211"/>
              <a:gd name="connsiteX23" fmla="*/ 54008 w 557023"/>
              <a:gd name="connsiteY23" fmla="*/ 176088 h 375211"/>
              <a:gd name="connsiteX24" fmla="*/ 3177 w 557023"/>
              <a:gd name="connsiteY24" fmla="*/ 121585 h 375211"/>
              <a:gd name="connsiteX25" fmla="*/ 3177 w 557023"/>
              <a:gd name="connsiteY25" fmla="*/ 113200 h 375211"/>
              <a:gd name="connsiteX26" fmla="*/ 276923 w 557023"/>
              <a:gd name="connsiteY26" fmla="*/ 0 h 3752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557023" h="375211">
                <a:moveTo>
                  <a:pt x="276697" y="262624"/>
                </a:moveTo>
                <a:cubicBezTo>
                  <a:pt x="302742" y="263147"/>
                  <a:pt x="328256" y="274668"/>
                  <a:pt x="349518" y="295614"/>
                </a:cubicBezTo>
                <a:cubicBezTo>
                  <a:pt x="353770" y="295614"/>
                  <a:pt x="358022" y="299804"/>
                  <a:pt x="349518" y="303993"/>
                </a:cubicBezTo>
                <a:cubicBezTo>
                  <a:pt x="349518" y="303993"/>
                  <a:pt x="349518" y="303993"/>
                  <a:pt x="277229" y="375211"/>
                </a:cubicBezTo>
                <a:cubicBezTo>
                  <a:pt x="277229" y="375211"/>
                  <a:pt x="277229" y="375211"/>
                  <a:pt x="200687" y="303993"/>
                </a:cubicBezTo>
                <a:cubicBezTo>
                  <a:pt x="196435" y="299804"/>
                  <a:pt x="196435" y="295614"/>
                  <a:pt x="200687" y="295614"/>
                </a:cubicBezTo>
                <a:cubicBezTo>
                  <a:pt x="224075" y="272573"/>
                  <a:pt x="250652" y="262100"/>
                  <a:pt x="276697" y="262624"/>
                </a:cubicBezTo>
                <a:close/>
                <a:moveTo>
                  <a:pt x="275117" y="131153"/>
                </a:moveTo>
                <a:cubicBezTo>
                  <a:pt x="341680" y="131153"/>
                  <a:pt x="408242" y="156407"/>
                  <a:pt x="458957" y="206915"/>
                </a:cubicBezTo>
                <a:cubicBezTo>
                  <a:pt x="463183" y="206915"/>
                  <a:pt x="463183" y="211124"/>
                  <a:pt x="458957" y="215333"/>
                </a:cubicBezTo>
                <a:cubicBezTo>
                  <a:pt x="458957" y="215333"/>
                  <a:pt x="458957" y="215333"/>
                  <a:pt x="408242" y="265841"/>
                </a:cubicBezTo>
                <a:cubicBezTo>
                  <a:pt x="404016" y="270050"/>
                  <a:pt x="399790" y="270050"/>
                  <a:pt x="399790" y="265841"/>
                </a:cubicBezTo>
                <a:cubicBezTo>
                  <a:pt x="332171" y="198497"/>
                  <a:pt x="222289" y="198497"/>
                  <a:pt x="154669" y="265841"/>
                </a:cubicBezTo>
                <a:cubicBezTo>
                  <a:pt x="150443" y="270050"/>
                  <a:pt x="146217" y="270050"/>
                  <a:pt x="146217" y="265841"/>
                </a:cubicBezTo>
                <a:cubicBezTo>
                  <a:pt x="146217" y="265841"/>
                  <a:pt x="146217" y="265841"/>
                  <a:pt x="91276" y="215333"/>
                </a:cubicBezTo>
                <a:cubicBezTo>
                  <a:pt x="91276" y="211124"/>
                  <a:pt x="91276" y="206915"/>
                  <a:pt x="91276" y="206915"/>
                </a:cubicBezTo>
                <a:cubicBezTo>
                  <a:pt x="141991" y="156407"/>
                  <a:pt x="208554" y="131153"/>
                  <a:pt x="275117" y="131153"/>
                </a:cubicBezTo>
                <a:close/>
                <a:moveTo>
                  <a:pt x="276923" y="0"/>
                </a:moveTo>
                <a:cubicBezTo>
                  <a:pt x="376997" y="0"/>
                  <a:pt x="477600" y="37733"/>
                  <a:pt x="553846" y="113200"/>
                </a:cubicBezTo>
                <a:cubicBezTo>
                  <a:pt x="558082" y="117392"/>
                  <a:pt x="558082" y="121585"/>
                  <a:pt x="553846" y="121585"/>
                </a:cubicBezTo>
                <a:cubicBezTo>
                  <a:pt x="553846" y="121585"/>
                  <a:pt x="553846" y="121585"/>
                  <a:pt x="498779" y="176088"/>
                </a:cubicBezTo>
                <a:cubicBezTo>
                  <a:pt x="498779" y="180281"/>
                  <a:pt x="494543" y="180281"/>
                  <a:pt x="490308" y="176088"/>
                </a:cubicBezTo>
                <a:cubicBezTo>
                  <a:pt x="371702" y="58696"/>
                  <a:pt x="181085" y="58696"/>
                  <a:pt x="66716" y="176088"/>
                </a:cubicBezTo>
                <a:cubicBezTo>
                  <a:pt x="62480" y="180281"/>
                  <a:pt x="58244" y="180281"/>
                  <a:pt x="54008" y="176088"/>
                </a:cubicBezTo>
                <a:cubicBezTo>
                  <a:pt x="54008" y="176088"/>
                  <a:pt x="54008" y="176088"/>
                  <a:pt x="3177" y="121585"/>
                </a:cubicBezTo>
                <a:cubicBezTo>
                  <a:pt x="-1059" y="121585"/>
                  <a:pt x="-1059" y="117392"/>
                  <a:pt x="3177" y="113200"/>
                </a:cubicBezTo>
                <a:cubicBezTo>
                  <a:pt x="77305" y="37733"/>
                  <a:pt x="176849" y="0"/>
                  <a:pt x="27692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noAutofit/>
          </a:bodyPr>
          <a:lstStyle/>
          <a:p>
            <a:endParaRPr lang="en-US" sz="3200"/>
          </a:p>
        </p:txBody>
      </p:sp>
      <p:sp>
        <p:nvSpPr>
          <p:cNvPr id="13" name="任意多边形 12"/>
          <p:cNvSpPr/>
          <p:nvPr/>
        </p:nvSpPr>
        <p:spPr>
          <a:xfrm>
            <a:off x="7045075" y="2935050"/>
            <a:ext cx="453059" cy="293388"/>
          </a:xfrm>
          <a:custGeom>
            <a:avLst/>
            <a:gdLst>
              <a:gd name="connsiteX0" fmla="*/ 394600 w 789200"/>
              <a:gd name="connsiteY0" fmla="*/ 127591 h 511064"/>
              <a:gd name="connsiteX1" fmla="*/ 538741 w 789200"/>
              <a:gd name="connsiteY1" fmla="*/ 255532 h 511064"/>
              <a:gd name="connsiteX2" fmla="*/ 394600 w 789200"/>
              <a:gd name="connsiteY2" fmla="*/ 383473 h 511064"/>
              <a:gd name="connsiteX3" fmla="*/ 250459 w 789200"/>
              <a:gd name="connsiteY3" fmla="*/ 255532 h 511064"/>
              <a:gd name="connsiteX4" fmla="*/ 394600 w 789200"/>
              <a:gd name="connsiteY4" fmla="*/ 127591 h 511064"/>
              <a:gd name="connsiteX5" fmla="*/ 394600 w 789200"/>
              <a:gd name="connsiteY5" fmla="*/ 70132 h 511064"/>
              <a:gd name="connsiteX6" fmla="*/ 193000 w 789200"/>
              <a:gd name="connsiteY6" fmla="*/ 255532 h 511064"/>
              <a:gd name="connsiteX7" fmla="*/ 394600 w 789200"/>
              <a:gd name="connsiteY7" fmla="*/ 440932 h 511064"/>
              <a:gd name="connsiteX8" fmla="*/ 596200 w 789200"/>
              <a:gd name="connsiteY8" fmla="*/ 255532 h 511064"/>
              <a:gd name="connsiteX9" fmla="*/ 394600 w 789200"/>
              <a:gd name="connsiteY9" fmla="*/ 70132 h 511064"/>
              <a:gd name="connsiteX10" fmla="*/ 394600 w 789200"/>
              <a:gd name="connsiteY10" fmla="*/ 0 h 511064"/>
              <a:gd name="connsiteX11" fmla="*/ 754314 w 789200"/>
              <a:gd name="connsiteY11" fmla="*/ 191258 h 511064"/>
              <a:gd name="connsiteX12" fmla="*/ 789200 w 789200"/>
              <a:gd name="connsiteY12" fmla="*/ 255532 h 511064"/>
              <a:gd name="connsiteX13" fmla="*/ 754314 w 789200"/>
              <a:gd name="connsiteY13" fmla="*/ 319806 h 511064"/>
              <a:gd name="connsiteX14" fmla="*/ 394600 w 789200"/>
              <a:gd name="connsiteY14" fmla="*/ 511064 h 511064"/>
              <a:gd name="connsiteX15" fmla="*/ 34886 w 789200"/>
              <a:gd name="connsiteY15" fmla="*/ 319806 h 511064"/>
              <a:gd name="connsiteX16" fmla="*/ 0 w 789200"/>
              <a:gd name="connsiteY16" fmla="*/ 255532 h 511064"/>
              <a:gd name="connsiteX17" fmla="*/ 34886 w 789200"/>
              <a:gd name="connsiteY17" fmla="*/ 191258 h 511064"/>
              <a:gd name="connsiteX18" fmla="*/ 394600 w 789200"/>
              <a:gd name="connsiteY18" fmla="*/ 0 h 5110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789200" h="511064">
                <a:moveTo>
                  <a:pt x="394600" y="127591"/>
                </a:moveTo>
                <a:cubicBezTo>
                  <a:pt x="474207" y="127591"/>
                  <a:pt x="538741" y="184872"/>
                  <a:pt x="538741" y="255532"/>
                </a:cubicBezTo>
                <a:cubicBezTo>
                  <a:pt x="538741" y="326192"/>
                  <a:pt x="474207" y="383473"/>
                  <a:pt x="394600" y="383473"/>
                </a:cubicBezTo>
                <a:cubicBezTo>
                  <a:pt x="314993" y="383473"/>
                  <a:pt x="250459" y="326192"/>
                  <a:pt x="250459" y="255532"/>
                </a:cubicBezTo>
                <a:cubicBezTo>
                  <a:pt x="250459" y="184872"/>
                  <a:pt x="314993" y="127591"/>
                  <a:pt x="394600" y="127591"/>
                </a:cubicBezTo>
                <a:close/>
                <a:moveTo>
                  <a:pt x="394600" y="70132"/>
                </a:moveTo>
                <a:cubicBezTo>
                  <a:pt x="283259" y="70132"/>
                  <a:pt x="193000" y="153138"/>
                  <a:pt x="193000" y="255532"/>
                </a:cubicBezTo>
                <a:cubicBezTo>
                  <a:pt x="193000" y="357926"/>
                  <a:pt x="283259" y="440932"/>
                  <a:pt x="394600" y="440932"/>
                </a:cubicBezTo>
                <a:cubicBezTo>
                  <a:pt x="505941" y="440932"/>
                  <a:pt x="596200" y="357926"/>
                  <a:pt x="596200" y="255532"/>
                </a:cubicBezTo>
                <a:cubicBezTo>
                  <a:pt x="596200" y="153138"/>
                  <a:pt x="505941" y="70132"/>
                  <a:pt x="394600" y="70132"/>
                </a:cubicBezTo>
                <a:close/>
                <a:moveTo>
                  <a:pt x="394600" y="0"/>
                </a:moveTo>
                <a:cubicBezTo>
                  <a:pt x="544338" y="0"/>
                  <a:pt x="676357" y="75867"/>
                  <a:pt x="754314" y="191258"/>
                </a:cubicBezTo>
                <a:lnTo>
                  <a:pt x="789200" y="255532"/>
                </a:lnTo>
                <a:lnTo>
                  <a:pt x="754314" y="319806"/>
                </a:lnTo>
                <a:cubicBezTo>
                  <a:pt x="676357" y="435197"/>
                  <a:pt x="544338" y="511064"/>
                  <a:pt x="394600" y="511064"/>
                </a:cubicBezTo>
                <a:cubicBezTo>
                  <a:pt x="244862" y="511064"/>
                  <a:pt x="112843" y="435197"/>
                  <a:pt x="34886" y="319806"/>
                </a:cubicBezTo>
                <a:lnTo>
                  <a:pt x="0" y="255532"/>
                </a:lnTo>
                <a:lnTo>
                  <a:pt x="34886" y="191258"/>
                </a:lnTo>
                <a:cubicBezTo>
                  <a:pt x="112843" y="75867"/>
                  <a:pt x="244862" y="0"/>
                  <a:pt x="3946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1425001" y="2485073"/>
            <a:ext cx="1951799" cy="430879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</a:t>
            </a:r>
            <a:r>
              <a:rPr lang="zh-CN" altLang="en-US" sz="2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矩形 47"/>
          <p:cNvSpPr>
            <a:spLocks noChangeArrowheads="1"/>
          </p:cNvSpPr>
          <p:nvPr/>
        </p:nvSpPr>
        <p:spPr bwMode="auto">
          <a:xfrm>
            <a:off x="1425001" y="2887595"/>
            <a:ext cx="2465464" cy="1126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在此录入上述图表的描述说明，在此录入上述图表的描述说明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，在此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录入上述图表的描述说明。</a:t>
            </a:r>
          </a:p>
        </p:txBody>
      </p:sp>
      <p:sp>
        <p:nvSpPr>
          <p:cNvPr id="18" name="矩形 17"/>
          <p:cNvSpPr/>
          <p:nvPr/>
        </p:nvSpPr>
        <p:spPr>
          <a:xfrm>
            <a:off x="1425001" y="4457631"/>
            <a:ext cx="1951799" cy="430879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</a:t>
            </a:r>
            <a:r>
              <a:rPr lang="zh-CN" altLang="en-US" sz="2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矩形 47"/>
          <p:cNvSpPr>
            <a:spLocks noChangeArrowheads="1"/>
          </p:cNvSpPr>
          <p:nvPr/>
        </p:nvSpPr>
        <p:spPr bwMode="auto">
          <a:xfrm>
            <a:off x="1425001" y="4860153"/>
            <a:ext cx="2465464" cy="110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在此录入上述图表的描述说明，在此录入上述图表的描述说明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，在此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录入上述图表的描述说明。</a:t>
            </a:r>
          </a:p>
        </p:txBody>
      </p:sp>
      <p:sp>
        <p:nvSpPr>
          <p:cNvPr id="21" name="矩形 20"/>
          <p:cNvSpPr/>
          <p:nvPr/>
        </p:nvSpPr>
        <p:spPr>
          <a:xfrm>
            <a:off x="8795682" y="2485073"/>
            <a:ext cx="1951799" cy="430879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r"/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</a:t>
            </a:r>
            <a:r>
              <a:rPr lang="zh-CN" altLang="en-US" sz="2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矩形 47"/>
          <p:cNvSpPr>
            <a:spLocks noChangeArrowheads="1"/>
          </p:cNvSpPr>
          <p:nvPr/>
        </p:nvSpPr>
        <p:spPr bwMode="auto">
          <a:xfrm>
            <a:off x="8282017" y="2887595"/>
            <a:ext cx="2465464" cy="110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在此录入上述图表的描述说明，在此录入上述图表的描述说明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，在此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录入上述图表的描述说明。</a:t>
            </a:r>
          </a:p>
        </p:txBody>
      </p:sp>
      <p:sp>
        <p:nvSpPr>
          <p:cNvPr id="24" name="矩形 23"/>
          <p:cNvSpPr/>
          <p:nvPr/>
        </p:nvSpPr>
        <p:spPr>
          <a:xfrm>
            <a:off x="8795682" y="4457631"/>
            <a:ext cx="1951799" cy="430879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r"/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</a:t>
            </a:r>
            <a:r>
              <a:rPr lang="zh-CN" altLang="en-US" sz="2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矩形 47"/>
          <p:cNvSpPr>
            <a:spLocks noChangeArrowheads="1"/>
          </p:cNvSpPr>
          <p:nvPr/>
        </p:nvSpPr>
        <p:spPr bwMode="auto">
          <a:xfrm>
            <a:off x="8282017" y="4860153"/>
            <a:ext cx="2465464" cy="110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在此录入上述图表的描述说明，在此录入上述图表的描述说明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，在此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录入上述图表的描述说明。</a:t>
            </a:r>
          </a:p>
        </p:txBody>
      </p:sp>
      <p:sp>
        <p:nvSpPr>
          <p:cNvPr id="26" name="矩形 47"/>
          <p:cNvSpPr>
            <a:spLocks noChangeArrowheads="1"/>
          </p:cNvSpPr>
          <p:nvPr/>
        </p:nvSpPr>
        <p:spPr bwMode="auto">
          <a:xfrm>
            <a:off x="1332226" y="1347504"/>
            <a:ext cx="9527549" cy="648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8" rIns="91434" bIns="4571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在此录入上述图表的综合描述说明，在此录入上述图表的综合描述说明。在此录入上述图表的综合描述说明，在此录入上述图表的综合描述说明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，在此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录入上述图表的综合描述说明。</a:t>
            </a:r>
          </a:p>
        </p:txBody>
      </p:sp>
      <p:grpSp>
        <p:nvGrpSpPr>
          <p:cNvPr id="27" name="组合 26"/>
          <p:cNvGrpSpPr/>
          <p:nvPr/>
        </p:nvGrpSpPr>
        <p:grpSpPr>
          <a:xfrm>
            <a:off x="3407425" y="2527042"/>
            <a:ext cx="304005" cy="304005"/>
            <a:chOff x="6056956" y="3167604"/>
            <a:chExt cx="409123" cy="409123"/>
          </a:xfrm>
        </p:grpSpPr>
        <p:sp>
          <p:nvSpPr>
            <p:cNvPr id="28" name="Freeform 34"/>
            <p:cNvSpPr/>
            <p:nvPr/>
          </p:nvSpPr>
          <p:spPr bwMode="auto">
            <a:xfrm>
              <a:off x="6056956" y="3167604"/>
              <a:ext cx="409123" cy="409123"/>
            </a:xfrm>
            <a:prstGeom prst="ellipse">
              <a:avLst/>
            </a:prstGeom>
            <a:gradFill rotWithShape="1">
              <a:gsLst>
                <a:gs pos="66000">
                  <a:srgbClr val="ECECEC"/>
                </a:gs>
                <a:gs pos="100000">
                  <a:srgbClr val="F7F7F7"/>
                </a:gs>
                <a:gs pos="7000">
                  <a:srgbClr val="BEBEBE"/>
                </a:gs>
              </a:gsLst>
              <a:lin ang="7800000" scaled="0"/>
            </a:gradFill>
            <a:ln w="25400">
              <a:gradFill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7800000" scaled="0"/>
              </a:gradFill>
            </a:ln>
            <a:effectLst>
              <a:outerShdw blurRad="203200" dist="127000" dir="7200000" sx="102000" sy="102000" algn="ctr" rotWithShape="0">
                <a:schemeClr val="tx1">
                  <a:lumMod val="90000"/>
                  <a:lumOff val="10000"/>
                  <a:alpha val="40000"/>
                </a:schemeClr>
              </a:outerShdw>
            </a:effectLst>
          </p:spPr>
          <p:txBody>
            <a:bodyPr wrap="none" anchor="ctr"/>
            <a:lstStyle/>
            <a:p>
              <a:pPr latinLnBrk="1"/>
              <a:endParaRPr kumimoji="1" lang="zh-CN" altLang="en-US" sz="2400">
                <a:solidFill>
                  <a:srgbClr val="000000"/>
                </a:solidFill>
                <a:latin typeface="Gulim" panose="020B0600000101010101" charset="-127"/>
                <a:ea typeface="Gulim" panose="020B0600000101010101" charset="-127"/>
              </a:endParaRPr>
            </a:p>
          </p:txBody>
        </p:sp>
        <p:sp>
          <p:nvSpPr>
            <p:cNvPr id="29" name="Freeform 30"/>
            <p:cNvSpPr/>
            <p:nvPr/>
          </p:nvSpPr>
          <p:spPr bwMode="auto">
            <a:xfrm>
              <a:off x="6165495" y="3276142"/>
              <a:ext cx="192046" cy="192048"/>
            </a:xfrm>
            <a:prstGeom prst="ellipse">
              <a:avLst/>
            </a:prstGeom>
            <a:solidFill>
              <a:schemeClr val="accent1"/>
            </a:solidFill>
            <a:ln w="28575"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txBody>
            <a:bodyPr wrap="none" anchor="ctr"/>
            <a:lstStyle/>
            <a:p>
              <a:pPr latinLnBrk="1"/>
              <a:endParaRPr kumimoji="1" lang="zh-CN" altLang="en-US" sz="2400">
                <a:solidFill>
                  <a:srgbClr val="000000"/>
                </a:solidFill>
                <a:latin typeface="Gulim" panose="020B0600000101010101" charset="-127"/>
                <a:ea typeface="Gulim" panose="020B0600000101010101" charset="-127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3407425" y="4505025"/>
            <a:ext cx="304005" cy="304005"/>
            <a:chOff x="6056956" y="3167604"/>
            <a:chExt cx="409123" cy="409123"/>
          </a:xfrm>
        </p:grpSpPr>
        <p:sp>
          <p:nvSpPr>
            <p:cNvPr id="34" name="Freeform 34"/>
            <p:cNvSpPr/>
            <p:nvPr/>
          </p:nvSpPr>
          <p:spPr bwMode="auto">
            <a:xfrm>
              <a:off x="6056956" y="3167604"/>
              <a:ext cx="409123" cy="409123"/>
            </a:xfrm>
            <a:prstGeom prst="ellipse">
              <a:avLst/>
            </a:prstGeom>
            <a:gradFill rotWithShape="1">
              <a:gsLst>
                <a:gs pos="66000">
                  <a:srgbClr val="ECECEC"/>
                </a:gs>
                <a:gs pos="100000">
                  <a:srgbClr val="F7F7F7"/>
                </a:gs>
                <a:gs pos="7000">
                  <a:srgbClr val="BEBEBE"/>
                </a:gs>
              </a:gsLst>
              <a:lin ang="7800000" scaled="0"/>
            </a:gradFill>
            <a:ln w="25400">
              <a:gradFill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7800000" scaled="0"/>
              </a:gradFill>
            </a:ln>
            <a:effectLst>
              <a:outerShdw blurRad="203200" dist="127000" dir="7200000" sx="102000" sy="102000" algn="ctr" rotWithShape="0">
                <a:schemeClr val="tx1">
                  <a:lumMod val="90000"/>
                  <a:lumOff val="10000"/>
                  <a:alpha val="40000"/>
                </a:schemeClr>
              </a:outerShdw>
            </a:effectLst>
          </p:spPr>
          <p:txBody>
            <a:bodyPr wrap="none" anchor="ctr"/>
            <a:lstStyle/>
            <a:p>
              <a:pPr latinLnBrk="1"/>
              <a:endParaRPr kumimoji="1" lang="zh-CN" altLang="en-US" sz="2400">
                <a:solidFill>
                  <a:srgbClr val="000000"/>
                </a:solidFill>
                <a:latin typeface="Gulim" panose="020B0600000101010101" charset="-127"/>
                <a:ea typeface="Gulim" panose="020B0600000101010101" charset="-127"/>
              </a:endParaRPr>
            </a:p>
          </p:txBody>
        </p:sp>
        <p:sp>
          <p:nvSpPr>
            <p:cNvPr id="35" name="Freeform 30"/>
            <p:cNvSpPr/>
            <p:nvPr/>
          </p:nvSpPr>
          <p:spPr bwMode="auto">
            <a:xfrm>
              <a:off x="6165495" y="3276142"/>
              <a:ext cx="192046" cy="192048"/>
            </a:xfrm>
            <a:prstGeom prst="ellipse">
              <a:avLst/>
            </a:prstGeom>
            <a:solidFill>
              <a:schemeClr val="accent1"/>
            </a:solidFill>
            <a:ln w="28575"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txBody>
            <a:bodyPr wrap="none" anchor="ctr"/>
            <a:lstStyle/>
            <a:p>
              <a:pPr latinLnBrk="1"/>
              <a:endParaRPr kumimoji="1" lang="zh-CN" altLang="en-US" sz="2400">
                <a:solidFill>
                  <a:srgbClr val="000000"/>
                </a:solidFill>
                <a:latin typeface="Gulim" panose="020B0600000101010101" charset="-127"/>
                <a:ea typeface="Gulim" panose="020B0600000101010101" charset="-127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8492390" y="2527042"/>
            <a:ext cx="304005" cy="304005"/>
            <a:chOff x="6056956" y="3167604"/>
            <a:chExt cx="409123" cy="409123"/>
          </a:xfrm>
        </p:grpSpPr>
        <p:sp>
          <p:nvSpPr>
            <p:cNvPr id="37" name="Freeform 34"/>
            <p:cNvSpPr/>
            <p:nvPr/>
          </p:nvSpPr>
          <p:spPr bwMode="auto">
            <a:xfrm>
              <a:off x="6056956" y="3167604"/>
              <a:ext cx="409123" cy="409123"/>
            </a:xfrm>
            <a:prstGeom prst="ellipse">
              <a:avLst/>
            </a:prstGeom>
            <a:gradFill rotWithShape="1">
              <a:gsLst>
                <a:gs pos="66000">
                  <a:srgbClr val="ECECEC"/>
                </a:gs>
                <a:gs pos="100000">
                  <a:srgbClr val="F7F7F7"/>
                </a:gs>
                <a:gs pos="7000">
                  <a:srgbClr val="BEBEBE"/>
                </a:gs>
              </a:gsLst>
              <a:lin ang="7800000" scaled="0"/>
            </a:gradFill>
            <a:ln w="25400">
              <a:gradFill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7800000" scaled="0"/>
              </a:gradFill>
            </a:ln>
            <a:effectLst>
              <a:outerShdw blurRad="203200" dist="127000" dir="7200000" sx="102000" sy="102000" algn="ctr" rotWithShape="0">
                <a:schemeClr val="tx1">
                  <a:lumMod val="90000"/>
                  <a:lumOff val="10000"/>
                  <a:alpha val="40000"/>
                </a:schemeClr>
              </a:outerShdw>
            </a:effectLst>
          </p:spPr>
          <p:txBody>
            <a:bodyPr wrap="none" anchor="ctr"/>
            <a:lstStyle/>
            <a:p>
              <a:pPr latinLnBrk="1"/>
              <a:endParaRPr kumimoji="1" lang="zh-CN" altLang="en-US" sz="2400">
                <a:solidFill>
                  <a:srgbClr val="000000"/>
                </a:solidFill>
                <a:latin typeface="Gulim" panose="020B0600000101010101" charset="-127"/>
                <a:ea typeface="Gulim" panose="020B0600000101010101" charset="-127"/>
              </a:endParaRPr>
            </a:p>
          </p:txBody>
        </p:sp>
        <p:sp>
          <p:nvSpPr>
            <p:cNvPr id="38" name="Freeform 30"/>
            <p:cNvSpPr/>
            <p:nvPr/>
          </p:nvSpPr>
          <p:spPr bwMode="auto">
            <a:xfrm>
              <a:off x="6165495" y="3276142"/>
              <a:ext cx="192046" cy="192048"/>
            </a:xfrm>
            <a:prstGeom prst="ellipse">
              <a:avLst/>
            </a:prstGeom>
            <a:solidFill>
              <a:schemeClr val="accent1"/>
            </a:solidFill>
            <a:ln w="28575"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txBody>
            <a:bodyPr wrap="none" anchor="ctr"/>
            <a:lstStyle/>
            <a:p>
              <a:pPr latinLnBrk="1"/>
              <a:endParaRPr kumimoji="1" lang="zh-CN" altLang="en-US" sz="2400">
                <a:solidFill>
                  <a:srgbClr val="000000"/>
                </a:solidFill>
                <a:latin typeface="Gulim" panose="020B0600000101010101" charset="-127"/>
                <a:ea typeface="Gulim" panose="020B0600000101010101" charset="-127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8492390" y="4505025"/>
            <a:ext cx="304005" cy="304005"/>
            <a:chOff x="6056956" y="3167604"/>
            <a:chExt cx="409123" cy="409123"/>
          </a:xfrm>
        </p:grpSpPr>
        <p:sp>
          <p:nvSpPr>
            <p:cNvPr id="40" name="Freeform 34"/>
            <p:cNvSpPr/>
            <p:nvPr/>
          </p:nvSpPr>
          <p:spPr bwMode="auto">
            <a:xfrm>
              <a:off x="6056956" y="3167604"/>
              <a:ext cx="409123" cy="409123"/>
            </a:xfrm>
            <a:prstGeom prst="ellipse">
              <a:avLst/>
            </a:prstGeom>
            <a:gradFill rotWithShape="1">
              <a:gsLst>
                <a:gs pos="66000">
                  <a:srgbClr val="ECECEC"/>
                </a:gs>
                <a:gs pos="100000">
                  <a:srgbClr val="F7F7F7"/>
                </a:gs>
                <a:gs pos="7000">
                  <a:srgbClr val="BEBEBE"/>
                </a:gs>
              </a:gsLst>
              <a:lin ang="7800000" scaled="0"/>
            </a:gradFill>
            <a:ln w="25400">
              <a:gradFill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7800000" scaled="0"/>
              </a:gradFill>
            </a:ln>
            <a:effectLst>
              <a:outerShdw blurRad="203200" dist="127000" dir="7200000" sx="102000" sy="102000" algn="ctr" rotWithShape="0">
                <a:schemeClr val="tx1">
                  <a:lumMod val="90000"/>
                  <a:lumOff val="10000"/>
                  <a:alpha val="40000"/>
                </a:schemeClr>
              </a:outerShdw>
            </a:effectLst>
          </p:spPr>
          <p:txBody>
            <a:bodyPr wrap="none" anchor="ctr"/>
            <a:lstStyle/>
            <a:p>
              <a:pPr latinLnBrk="1"/>
              <a:endParaRPr kumimoji="1" lang="zh-CN" altLang="en-US" sz="2400">
                <a:solidFill>
                  <a:srgbClr val="000000"/>
                </a:solidFill>
                <a:latin typeface="Gulim" panose="020B0600000101010101" charset="-127"/>
                <a:ea typeface="Gulim" panose="020B0600000101010101" charset="-127"/>
              </a:endParaRPr>
            </a:p>
          </p:txBody>
        </p:sp>
        <p:sp>
          <p:nvSpPr>
            <p:cNvPr id="41" name="Freeform 30"/>
            <p:cNvSpPr/>
            <p:nvPr/>
          </p:nvSpPr>
          <p:spPr bwMode="auto">
            <a:xfrm>
              <a:off x="6165495" y="3276142"/>
              <a:ext cx="192046" cy="192048"/>
            </a:xfrm>
            <a:prstGeom prst="ellipse">
              <a:avLst/>
            </a:prstGeom>
            <a:solidFill>
              <a:schemeClr val="accent1"/>
            </a:solidFill>
            <a:ln w="28575"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txBody>
            <a:bodyPr wrap="none" anchor="ctr"/>
            <a:lstStyle/>
            <a:p>
              <a:pPr latinLnBrk="1"/>
              <a:endParaRPr kumimoji="1" lang="zh-CN" altLang="en-US" sz="2400">
                <a:solidFill>
                  <a:srgbClr val="000000"/>
                </a:solidFill>
                <a:latin typeface="Gulim" panose="020B0600000101010101" charset="-127"/>
                <a:ea typeface="Gulim" panose="020B0600000101010101" charset="-127"/>
              </a:endParaRPr>
            </a:p>
          </p:txBody>
        </p:sp>
      </p:grpSp>
      <p:sp>
        <p:nvSpPr>
          <p:cNvPr id="44" name="矩形 43"/>
          <p:cNvSpPr>
            <a:spLocks noChangeArrowheads="1"/>
          </p:cNvSpPr>
          <p:nvPr/>
        </p:nvSpPr>
        <p:spPr bwMode="auto">
          <a:xfrm>
            <a:off x="4772570" y="418828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b="1" dirty="0">
              <a:solidFill>
                <a:schemeClr val="accent1"/>
              </a:solidFill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4669969" y="895240"/>
            <a:ext cx="28520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dirty="0">
                <a:solidFill>
                  <a:schemeClr val="accent1"/>
                </a:solidFill>
              </a:rPr>
              <a:t>Click here to add your title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2" presetID="16" presetClass="entr" presetSubtype="37" fill="hold" grpId="0" nodeType="after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14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16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75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9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75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4" dur="7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7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75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9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" dur="75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4" dur="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37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9" dur="6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2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2" dur="7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5" dur="7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2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8" dur="6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3250"/>
                                </p:stCondLst>
                                <p:childTnLst>
                                  <p:par>
                                    <p:cTn id="5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2" dur="2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2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4" dur="25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" dur="2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2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9" dur="25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2" dur="2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3" dur="2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4" dur="25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7" dur="2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2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9" dur="25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0" fill="hold">
                                <p:stCondLst>
                                  <p:cond delay="3750"/>
                                </p:stCondLst>
                                <p:childTnLst>
                                  <p:par>
                                    <p:cTn id="71" presetID="2" presetClass="entr" presetSubtype="8" fill="hold" nodeType="afterEffect" p14:presetBounceEnd="52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73" dur="3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74" dur="3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5" presetID="2" presetClass="entr" presetSubtype="8" fill="hold" grpId="0" nodeType="withEffect" p14:presetBounceEnd="52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77" dur="3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78" dur="3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9" presetID="2" presetClass="entr" presetSubtype="8" fill="hold" grpId="0" nodeType="withEffect" p14:presetBounceEnd="52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81" dur="3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82" dur="3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3" presetID="2" presetClass="entr" presetSubtype="8" fill="hold" nodeType="withEffect" p14:presetBounceEnd="52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85" dur="35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86" dur="35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7" presetID="2" presetClass="entr" presetSubtype="8" fill="hold" grpId="0" nodeType="withEffect" p14:presetBounceEnd="52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89" dur="3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90" dur="3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1" presetID="2" presetClass="entr" presetSubtype="8" fill="hold" grpId="0" nodeType="withEffect" p14:presetBounceEnd="52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93" dur="3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94" dur="3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5" presetID="2" presetClass="entr" presetSubtype="2" fill="hold" nodeType="withEffect" p14:presetBounceEnd="52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97" dur="35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98" dur="35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9" presetID="2" presetClass="entr" presetSubtype="2" fill="hold" grpId="0" nodeType="withEffect" p14:presetBounceEnd="52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101" dur="3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102" dur="3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3" presetID="2" presetClass="entr" presetSubtype="2" fill="hold" grpId="0" nodeType="withEffect" p14:presetBounceEnd="52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105" dur="3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106" dur="3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7" presetID="2" presetClass="entr" presetSubtype="2" fill="hold" nodeType="withEffect" p14:presetBounceEnd="52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109" dur="35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110" dur="35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1" presetID="2" presetClass="entr" presetSubtype="2" fill="hold" grpId="0" nodeType="withEffect" p14:presetBounceEnd="52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113" dur="3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114" dur="3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5" presetID="2" presetClass="entr" presetSubtype="2" fill="hold" grpId="0" nodeType="withEffect" p14:presetBounceEnd="52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117" dur="3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118" dur="3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3" grpId="0" animBg="1"/>
          <p:bldP spid="4" grpId="0" animBg="1"/>
          <p:bldP spid="5" grpId="0" animBg="1"/>
          <p:bldP spid="6" grpId="0" animBg="1"/>
          <p:bldP spid="7" grpId="0" animBg="1"/>
          <p:bldP spid="8" grpId="0" animBg="1"/>
          <p:bldP spid="9" grpId="0" animBg="1"/>
          <p:bldP spid="10" grpId="0" animBg="1"/>
          <p:bldP spid="11" grpId="0" animBg="1"/>
          <p:bldP spid="12" grpId="0" animBg="1"/>
          <p:bldP spid="13" grpId="0" animBg="1"/>
          <p:bldP spid="15" grpId="0"/>
          <p:bldP spid="16" grpId="0"/>
          <p:bldP spid="18" grpId="0"/>
          <p:bldP spid="19" grpId="0"/>
          <p:bldP spid="21" grpId="0"/>
          <p:bldP spid="22" grpId="0"/>
          <p:bldP spid="24" grpId="0"/>
          <p:bldP spid="25" grpId="0"/>
          <p:bldP spid="26" grpId="0"/>
          <p:bldP spid="44" grpId="0"/>
          <p:bldP spid="45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2" presetID="16" presetClass="entr" presetSubtype="37" fill="hold" grpId="0" nodeType="after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14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16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75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9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75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4" dur="7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7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75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9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" dur="75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4" dur="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37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9" dur="6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2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2" dur="7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5" dur="7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2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8" dur="6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3250"/>
                                </p:stCondLst>
                                <p:childTnLst>
                                  <p:par>
                                    <p:cTn id="5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2" dur="2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2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4" dur="25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" dur="2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2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9" dur="25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2" dur="2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3" dur="2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4" dur="25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7" dur="2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2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9" dur="25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0" fill="hold">
                                <p:stCondLst>
                                  <p:cond delay="3750"/>
                                </p:stCondLst>
                                <p:childTnLst>
                                  <p:par>
                                    <p:cTn id="71" presetID="2" presetClass="entr" presetSubtype="8" fill="hold" nodeType="after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3" dur="3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4" dur="3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5" presetID="2" presetClass="entr" presetSubtype="8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7" dur="3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8" dur="3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9" presetID="2" presetClass="entr" presetSubtype="8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1" dur="3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2" dur="3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3" presetID="2" presetClass="entr" presetSubtype="8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5" dur="35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6" dur="35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7" presetID="2" presetClass="entr" presetSubtype="8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9" dur="3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0" dur="3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1" presetID="2" presetClass="entr" presetSubtype="8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3" dur="3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4" dur="3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5" presetID="2" presetClass="entr" presetSubtype="2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7" dur="35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8" dur="35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9" presetID="2" presetClass="entr" presetSubtype="2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1" dur="3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2" dur="3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3" presetID="2" presetClass="entr" presetSubtype="2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5" dur="3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6" dur="3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7" presetID="2" presetClass="entr" presetSubtype="2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9" dur="35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0" dur="35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1" presetID="2" presetClass="entr" presetSubtype="2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3" dur="3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4" dur="3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5" presetID="2" presetClass="entr" presetSubtype="2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7" dur="3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8" dur="3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3" grpId="0" animBg="1"/>
          <p:bldP spid="4" grpId="0" animBg="1"/>
          <p:bldP spid="5" grpId="0" animBg="1"/>
          <p:bldP spid="6" grpId="0" animBg="1"/>
          <p:bldP spid="7" grpId="0" animBg="1"/>
          <p:bldP spid="8" grpId="0" animBg="1"/>
          <p:bldP spid="9" grpId="0" animBg="1"/>
          <p:bldP spid="10" grpId="0" animBg="1"/>
          <p:bldP spid="11" grpId="0" animBg="1"/>
          <p:bldP spid="12" grpId="0" animBg="1"/>
          <p:bldP spid="13" grpId="0" animBg="1"/>
          <p:bldP spid="15" grpId="0"/>
          <p:bldP spid="16" grpId="0"/>
          <p:bldP spid="18" grpId="0"/>
          <p:bldP spid="19" grpId="0"/>
          <p:bldP spid="21" grpId="0"/>
          <p:bldP spid="22" grpId="0"/>
          <p:bldP spid="24" grpId="0"/>
          <p:bldP spid="25" grpId="0"/>
          <p:bldP spid="26" grpId="0"/>
          <p:bldP spid="44" grpId="0"/>
          <p:bldP spid="45" grpId="0"/>
        </p:bldLst>
      </p:timing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TextBox 59"/>
          <p:cNvSpPr txBox="1">
            <a:spLocks noChangeArrowheads="1"/>
          </p:cNvSpPr>
          <p:nvPr/>
        </p:nvSpPr>
        <p:spPr bwMode="auto">
          <a:xfrm flipH="1">
            <a:off x="7290649" y="4630497"/>
            <a:ext cx="2784309" cy="4001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1219200">
              <a:defRPr/>
            </a:pPr>
            <a:r>
              <a:rPr lang="zh-CN" altLang="en-US" sz="20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点击此处输入内容</a:t>
            </a:r>
            <a:endParaRPr lang="en-US" altLang="ko-KR" sz="2000" kern="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5" name="矩形 17"/>
          <p:cNvSpPr>
            <a:spLocks noChangeArrowheads="1"/>
          </p:cNvSpPr>
          <p:nvPr/>
        </p:nvSpPr>
        <p:spPr bwMode="auto">
          <a:xfrm>
            <a:off x="7290649" y="5011823"/>
            <a:ext cx="3903791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在此录入上述图片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综合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说明，在此录入图片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综合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说明，在此录入上述图片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综合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描述说明。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8" name="TextBox 59"/>
          <p:cNvSpPr txBox="1">
            <a:spLocks noChangeArrowheads="1"/>
          </p:cNvSpPr>
          <p:nvPr/>
        </p:nvSpPr>
        <p:spPr bwMode="auto">
          <a:xfrm flipH="1">
            <a:off x="7290649" y="1633672"/>
            <a:ext cx="2784309" cy="4001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1219200">
              <a:defRPr/>
            </a:pPr>
            <a:r>
              <a:rPr lang="zh-CN" altLang="en-US" sz="20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点击此处输入内容</a:t>
            </a:r>
            <a:endParaRPr lang="en-US" altLang="ko-KR" sz="2000" kern="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9" name="矩形 17"/>
          <p:cNvSpPr>
            <a:spLocks noChangeArrowheads="1"/>
          </p:cNvSpPr>
          <p:nvPr/>
        </p:nvSpPr>
        <p:spPr bwMode="auto">
          <a:xfrm>
            <a:off x="7290649" y="2017715"/>
            <a:ext cx="3903791" cy="1384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在此录入上述图片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的综合描述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说明，在此录入上述图片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综合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说明，在此录入上述图片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综合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说明，在此录入上述图片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综合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说明，在此录入上述图片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综合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描述说明，在此录入上述图片的综合描述说明。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1028671" y="1910138"/>
            <a:ext cx="5138499" cy="3856349"/>
            <a:chOff x="755713" y="1787854"/>
            <a:chExt cx="5138499" cy="3856349"/>
          </a:xfrm>
        </p:grpSpPr>
        <p:sp>
          <p:nvSpPr>
            <p:cNvPr id="145" name="六边形 143"/>
            <p:cNvSpPr/>
            <p:nvPr/>
          </p:nvSpPr>
          <p:spPr>
            <a:xfrm>
              <a:off x="4297395" y="3729128"/>
              <a:ext cx="815824" cy="0"/>
            </a:xfrm>
            <a:custGeom>
              <a:avLst/>
              <a:gdLst>
                <a:gd name="connsiteX0" fmla="*/ 0 w 1813348"/>
                <a:gd name="connsiteY0" fmla="*/ 789418 h 1578836"/>
                <a:gd name="connsiteX1" fmla="*/ 523889 w 1813348"/>
                <a:gd name="connsiteY1" fmla="*/ 0 h 1578836"/>
                <a:gd name="connsiteX2" fmla="*/ 1289459 w 1813348"/>
                <a:gd name="connsiteY2" fmla="*/ 0 h 1578836"/>
                <a:gd name="connsiteX3" fmla="*/ 1813348 w 1813348"/>
                <a:gd name="connsiteY3" fmla="*/ 789418 h 1578836"/>
                <a:gd name="connsiteX4" fmla="*/ 1289459 w 1813348"/>
                <a:gd name="connsiteY4" fmla="*/ 1578836 h 1578836"/>
                <a:gd name="connsiteX5" fmla="*/ 523889 w 1813348"/>
                <a:gd name="connsiteY5" fmla="*/ 1578836 h 1578836"/>
                <a:gd name="connsiteX6" fmla="*/ 0 w 1813348"/>
                <a:gd name="connsiteY6" fmla="*/ 789418 h 1578836"/>
                <a:gd name="connsiteX0-1" fmla="*/ 0 w 1813348"/>
                <a:gd name="connsiteY0-2" fmla="*/ 789418 h 1578836"/>
                <a:gd name="connsiteX1-3" fmla="*/ 523889 w 1813348"/>
                <a:gd name="connsiteY1-4" fmla="*/ 0 h 1578836"/>
                <a:gd name="connsiteX2-5" fmla="*/ 1289459 w 1813348"/>
                <a:gd name="connsiteY2-6" fmla="*/ 0 h 1578836"/>
                <a:gd name="connsiteX3-7" fmla="*/ 1813348 w 1813348"/>
                <a:gd name="connsiteY3-8" fmla="*/ 789418 h 1578836"/>
                <a:gd name="connsiteX4-9" fmla="*/ 1289459 w 1813348"/>
                <a:gd name="connsiteY4-10" fmla="*/ 1578836 h 1578836"/>
                <a:gd name="connsiteX5-11" fmla="*/ 523889 w 1813348"/>
                <a:gd name="connsiteY5-12" fmla="*/ 1578836 h 1578836"/>
                <a:gd name="connsiteX6-13" fmla="*/ 91440 w 1813348"/>
                <a:gd name="connsiteY6-14" fmla="*/ 880858 h 1578836"/>
                <a:gd name="connsiteX0-15" fmla="*/ 432449 w 1721908"/>
                <a:gd name="connsiteY0-16" fmla="*/ 0 h 1578836"/>
                <a:gd name="connsiteX1-17" fmla="*/ 1198019 w 1721908"/>
                <a:gd name="connsiteY1-18" fmla="*/ 0 h 1578836"/>
                <a:gd name="connsiteX2-19" fmla="*/ 1721908 w 1721908"/>
                <a:gd name="connsiteY2-20" fmla="*/ 789418 h 1578836"/>
                <a:gd name="connsiteX3-21" fmla="*/ 1198019 w 1721908"/>
                <a:gd name="connsiteY3-22" fmla="*/ 1578836 h 1578836"/>
                <a:gd name="connsiteX4-23" fmla="*/ 432449 w 1721908"/>
                <a:gd name="connsiteY4-24" fmla="*/ 1578836 h 1578836"/>
                <a:gd name="connsiteX5-25" fmla="*/ 0 w 1721908"/>
                <a:gd name="connsiteY5-26" fmla="*/ 880858 h 1578836"/>
                <a:gd name="connsiteX0-27" fmla="*/ 0 w 1289459"/>
                <a:gd name="connsiteY0-28" fmla="*/ 0 h 1578836"/>
                <a:gd name="connsiteX1-29" fmla="*/ 765570 w 1289459"/>
                <a:gd name="connsiteY1-30" fmla="*/ 0 h 1578836"/>
                <a:gd name="connsiteX2-31" fmla="*/ 1289459 w 1289459"/>
                <a:gd name="connsiteY2-32" fmla="*/ 789418 h 1578836"/>
                <a:gd name="connsiteX3-33" fmla="*/ 765570 w 1289459"/>
                <a:gd name="connsiteY3-34" fmla="*/ 1578836 h 1578836"/>
                <a:gd name="connsiteX4-35" fmla="*/ 0 w 1289459"/>
                <a:gd name="connsiteY4-36" fmla="*/ 1578836 h 1578836"/>
                <a:gd name="connsiteX0-37" fmla="*/ 765570 w 1289459"/>
                <a:gd name="connsiteY0-38" fmla="*/ 0 h 1578836"/>
                <a:gd name="connsiteX1-39" fmla="*/ 1289459 w 1289459"/>
                <a:gd name="connsiteY1-40" fmla="*/ 789418 h 1578836"/>
                <a:gd name="connsiteX2-41" fmla="*/ 765570 w 1289459"/>
                <a:gd name="connsiteY2-42" fmla="*/ 1578836 h 1578836"/>
                <a:gd name="connsiteX3-43" fmla="*/ 0 w 1289459"/>
                <a:gd name="connsiteY3-44" fmla="*/ 1578836 h 1578836"/>
                <a:gd name="connsiteX0-45" fmla="*/ 1289459 w 1289459"/>
                <a:gd name="connsiteY0-46" fmla="*/ 0 h 789418"/>
                <a:gd name="connsiteX1-47" fmla="*/ 765570 w 1289459"/>
                <a:gd name="connsiteY1-48" fmla="*/ 789418 h 789418"/>
                <a:gd name="connsiteX2-49" fmla="*/ 0 w 1289459"/>
                <a:gd name="connsiteY2-50" fmla="*/ 789418 h 789418"/>
                <a:gd name="connsiteX0-51" fmla="*/ 765570 w 765570"/>
                <a:gd name="connsiteY0-52" fmla="*/ 0 h 0"/>
                <a:gd name="connsiteX1-53" fmla="*/ 0 w 765570"/>
                <a:gd name="connsiteY1-54" fmla="*/ 0 h 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</a:cxnLst>
              <a:rect l="l" t="t" r="r" b="b"/>
              <a:pathLst>
                <a:path w="765570">
                  <a:moveTo>
                    <a:pt x="765570" y="0"/>
                  </a:moveTo>
                  <a:lnTo>
                    <a:pt x="0" y="0"/>
                  </a:lnTo>
                </a:path>
              </a:pathLst>
            </a:custGeom>
            <a:noFill/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4" name="六边形 143"/>
            <p:cNvSpPr/>
            <p:nvPr/>
          </p:nvSpPr>
          <p:spPr>
            <a:xfrm>
              <a:off x="3013889" y="2927996"/>
              <a:ext cx="1289459" cy="1578836"/>
            </a:xfrm>
            <a:custGeom>
              <a:avLst/>
              <a:gdLst>
                <a:gd name="connsiteX0" fmla="*/ 0 w 1813348"/>
                <a:gd name="connsiteY0" fmla="*/ 789418 h 1578836"/>
                <a:gd name="connsiteX1" fmla="*/ 523889 w 1813348"/>
                <a:gd name="connsiteY1" fmla="*/ 0 h 1578836"/>
                <a:gd name="connsiteX2" fmla="*/ 1289459 w 1813348"/>
                <a:gd name="connsiteY2" fmla="*/ 0 h 1578836"/>
                <a:gd name="connsiteX3" fmla="*/ 1813348 w 1813348"/>
                <a:gd name="connsiteY3" fmla="*/ 789418 h 1578836"/>
                <a:gd name="connsiteX4" fmla="*/ 1289459 w 1813348"/>
                <a:gd name="connsiteY4" fmla="*/ 1578836 h 1578836"/>
                <a:gd name="connsiteX5" fmla="*/ 523889 w 1813348"/>
                <a:gd name="connsiteY5" fmla="*/ 1578836 h 1578836"/>
                <a:gd name="connsiteX6" fmla="*/ 0 w 1813348"/>
                <a:gd name="connsiteY6" fmla="*/ 789418 h 1578836"/>
                <a:gd name="connsiteX0-1" fmla="*/ 0 w 1813348"/>
                <a:gd name="connsiteY0-2" fmla="*/ 789418 h 1578836"/>
                <a:gd name="connsiteX1-3" fmla="*/ 523889 w 1813348"/>
                <a:gd name="connsiteY1-4" fmla="*/ 0 h 1578836"/>
                <a:gd name="connsiteX2-5" fmla="*/ 1289459 w 1813348"/>
                <a:gd name="connsiteY2-6" fmla="*/ 0 h 1578836"/>
                <a:gd name="connsiteX3-7" fmla="*/ 1813348 w 1813348"/>
                <a:gd name="connsiteY3-8" fmla="*/ 789418 h 1578836"/>
                <a:gd name="connsiteX4-9" fmla="*/ 1289459 w 1813348"/>
                <a:gd name="connsiteY4-10" fmla="*/ 1578836 h 1578836"/>
                <a:gd name="connsiteX5-11" fmla="*/ 523889 w 1813348"/>
                <a:gd name="connsiteY5-12" fmla="*/ 1578836 h 1578836"/>
                <a:gd name="connsiteX6-13" fmla="*/ 91440 w 1813348"/>
                <a:gd name="connsiteY6-14" fmla="*/ 880858 h 1578836"/>
                <a:gd name="connsiteX0-15" fmla="*/ 432449 w 1721908"/>
                <a:gd name="connsiteY0-16" fmla="*/ 0 h 1578836"/>
                <a:gd name="connsiteX1-17" fmla="*/ 1198019 w 1721908"/>
                <a:gd name="connsiteY1-18" fmla="*/ 0 h 1578836"/>
                <a:gd name="connsiteX2-19" fmla="*/ 1721908 w 1721908"/>
                <a:gd name="connsiteY2-20" fmla="*/ 789418 h 1578836"/>
                <a:gd name="connsiteX3-21" fmla="*/ 1198019 w 1721908"/>
                <a:gd name="connsiteY3-22" fmla="*/ 1578836 h 1578836"/>
                <a:gd name="connsiteX4-23" fmla="*/ 432449 w 1721908"/>
                <a:gd name="connsiteY4-24" fmla="*/ 1578836 h 1578836"/>
                <a:gd name="connsiteX5-25" fmla="*/ 0 w 1721908"/>
                <a:gd name="connsiteY5-26" fmla="*/ 880858 h 1578836"/>
                <a:gd name="connsiteX0-27" fmla="*/ 0 w 1289459"/>
                <a:gd name="connsiteY0-28" fmla="*/ 0 h 1578836"/>
                <a:gd name="connsiteX1-29" fmla="*/ 765570 w 1289459"/>
                <a:gd name="connsiteY1-30" fmla="*/ 0 h 1578836"/>
                <a:gd name="connsiteX2-31" fmla="*/ 1289459 w 1289459"/>
                <a:gd name="connsiteY2-32" fmla="*/ 789418 h 1578836"/>
                <a:gd name="connsiteX3-33" fmla="*/ 765570 w 1289459"/>
                <a:gd name="connsiteY3-34" fmla="*/ 1578836 h 1578836"/>
                <a:gd name="connsiteX4-35" fmla="*/ 0 w 1289459"/>
                <a:gd name="connsiteY4-36" fmla="*/ 1578836 h 157883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289459" h="1578836">
                  <a:moveTo>
                    <a:pt x="0" y="0"/>
                  </a:moveTo>
                  <a:lnTo>
                    <a:pt x="765570" y="0"/>
                  </a:lnTo>
                  <a:lnTo>
                    <a:pt x="1289459" y="789418"/>
                  </a:lnTo>
                  <a:lnTo>
                    <a:pt x="765570" y="1578836"/>
                  </a:lnTo>
                  <a:lnTo>
                    <a:pt x="0" y="1578836"/>
                  </a:lnTo>
                </a:path>
              </a:pathLst>
            </a:custGeom>
            <a:noFill/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3" name="六边形 142"/>
            <p:cNvSpPr/>
            <p:nvPr/>
          </p:nvSpPr>
          <p:spPr>
            <a:xfrm>
              <a:off x="1099550" y="3742937"/>
              <a:ext cx="1813348" cy="1578836"/>
            </a:xfrm>
            <a:custGeom>
              <a:avLst/>
              <a:gdLst>
                <a:gd name="connsiteX0" fmla="*/ 0 w 1813348"/>
                <a:gd name="connsiteY0" fmla="*/ 789418 h 1578836"/>
                <a:gd name="connsiteX1" fmla="*/ 523889 w 1813348"/>
                <a:gd name="connsiteY1" fmla="*/ 0 h 1578836"/>
                <a:gd name="connsiteX2" fmla="*/ 1289459 w 1813348"/>
                <a:gd name="connsiteY2" fmla="*/ 0 h 1578836"/>
                <a:gd name="connsiteX3" fmla="*/ 1813348 w 1813348"/>
                <a:gd name="connsiteY3" fmla="*/ 789418 h 1578836"/>
                <a:gd name="connsiteX4" fmla="*/ 1289459 w 1813348"/>
                <a:gd name="connsiteY4" fmla="*/ 1578836 h 1578836"/>
                <a:gd name="connsiteX5" fmla="*/ 523889 w 1813348"/>
                <a:gd name="connsiteY5" fmla="*/ 1578836 h 1578836"/>
                <a:gd name="connsiteX6" fmla="*/ 0 w 1813348"/>
                <a:gd name="connsiteY6" fmla="*/ 789418 h 1578836"/>
                <a:gd name="connsiteX0-1" fmla="*/ 523889 w 1813348"/>
                <a:gd name="connsiteY0-2" fmla="*/ 0 h 1578836"/>
                <a:gd name="connsiteX1-3" fmla="*/ 1289459 w 1813348"/>
                <a:gd name="connsiteY1-4" fmla="*/ 0 h 1578836"/>
                <a:gd name="connsiteX2-5" fmla="*/ 1813348 w 1813348"/>
                <a:gd name="connsiteY2-6" fmla="*/ 789418 h 1578836"/>
                <a:gd name="connsiteX3-7" fmla="*/ 1289459 w 1813348"/>
                <a:gd name="connsiteY3-8" fmla="*/ 1578836 h 1578836"/>
                <a:gd name="connsiteX4-9" fmla="*/ 523889 w 1813348"/>
                <a:gd name="connsiteY4-10" fmla="*/ 1578836 h 1578836"/>
                <a:gd name="connsiteX5-11" fmla="*/ 0 w 1813348"/>
                <a:gd name="connsiteY5-12" fmla="*/ 789418 h 1578836"/>
                <a:gd name="connsiteX6-13" fmla="*/ 615329 w 1813348"/>
                <a:gd name="connsiteY6-14" fmla="*/ 91440 h 1578836"/>
                <a:gd name="connsiteX0-15" fmla="*/ 1289459 w 1813348"/>
                <a:gd name="connsiteY0-16" fmla="*/ 0 h 1578836"/>
                <a:gd name="connsiteX1-17" fmla="*/ 1813348 w 1813348"/>
                <a:gd name="connsiteY1-18" fmla="*/ 789418 h 1578836"/>
                <a:gd name="connsiteX2-19" fmla="*/ 1289459 w 1813348"/>
                <a:gd name="connsiteY2-20" fmla="*/ 1578836 h 1578836"/>
                <a:gd name="connsiteX3-21" fmla="*/ 523889 w 1813348"/>
                <a:gd name="connsiteY3-22" fmla="*/ 1578836 h 1578836"/>
                <a:gd name="connsiteX4-23" fmla="*/ 0 w 1813348"/>
                <a:gd name="connsiteY4-24" fmla="*/ 789418 h 1578836"/>
                <a:gd name="connsiteX5-25" fmla="*/ 615329 w 1813348"/>
                <a:gd name="connsiteY5-26" fmla="*/ 91440 h 1578836"/>
                <a:gd name="connsiteX0-27" fmla="*/ 1289459 w 1813348"/>
                <a:gd name="connsiteY0-28" fmla="*/ 0 h 1578836"/>
                <a:gd name="connsiteX1-29" fmla="*/ 1813348 w 1813348"/>
                <a:gd name="connsiteY1-30" fmla="*/ 789418 h 1578836"/>
                <a:gd name="connsiteX2-31" fmla="*/ 1289459 w 1813348"/>
                <a:gd name="connsiteY2-32" fmla="*/ 1578836 h 1578836"/>
                <a:gd name="connsiteX3-33" fmla="*/ 523889 w 1813348"/>
                <a:gd name="connsiteY3-34" fmla="*/ 1578836 h 1578836"/>
                <a:gd name="connsiteX4-35" fmla="*/ 0 w 1813348"/>
                <a:gd name="connsiteY4-36" fmla="*/ 789418 h 1578836"/>
                <a:gd name="connsiteX5-37" fmla="*/ 465204 w 1813348"/>
                <a:gd name="connsiteY5-38" fmla="*/ 9554 h 157883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</a:cxnLst>
              <a:rect l="l" t="t" r="r" b="b"/>
              <a:pathLst>
                <a:path w="1813348" h="1578836">
                  <a:moveTo>
                    <a:pt x="1289459" y="0"/>
                  </a:moveTo>
                  <a:lnTo>
                    <a:pt x="1813348" y="789418"/>
                  </a:lnTo>
                  <a:lnTo>
                    <a:pt x="1289459" y="1578836"/>
                  </a:lnTo>
                  <a:lnTo>
                    <a:pt x="523889" y="1578836"/>
                  </a:lnTo>
                  <a:lnTo>
                    <a:pt x="0" y="789418"/>
                  </a:lnTo>
                  <a:cubicBezTo>
                    <a:pt x="174630" y="526279"/>
                    <a:pt x="465204" y="9554"/>
                    <a:pt x="465204" y="9554"/>
                  </a:cubicBezTo>
                </a:path>
              </a:pathLst>
            </a:custGeom>
            <a:noFill/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0" name="六边形 139"/>
            <p:cNvSpPr/>
            <p:nvPr/>
          </p:nvSpPr>
          <p:spPr>
            <a:xfrm>
              <a:off x="1099550" y="2123157"/>
              <a:ext cx="1813348" cy="1578836"/>
            </a:xfrm>
            <a:prstGeom prst="hexagon">
              <a:avLst>
                <a:gd name="adj" fmla="val 33182"/>
                <a:gd name="vf" fmla="val 115470"/>
              </a:avLst>
            </a:prstGeom>
            <a:noFill/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7" name="Freeform 21"/>
            <p:cNvSpPr/>
            <p:nvPr/>
          </p:nvSpPr>
          <p:spPr bwMode="auto">
            <a:xfrm>
              <a:off x="1210916" y="1787854"/>
              <a:ext cx="673384" cy="673384"/>
            </a:xfrm>
            <a:prstGeom prst="ellipse">
              <a:avLst/>
            </a:prstGeom>
            <a:gradFill rotWithShape="1">
              <a:gsLst>
                <a:gs pos="66000">
                  <a:srgbClr val="ECECEC"/>
                </a:gs>
                <a:gs pos="100000">
                  <a:srgbClr val="F7F7F7"/>
                </a:gs>
                <a:gs pos="7000">
                  <a:srgbClr val="BEBEBE"/>
                </a:gs>
              </a:gsLst>
              <a:lin ang="7800000" scaled="0"/>
            </a:gradFill>
            <a:ln w="28575">
              <a:gradFill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7800000" scaled="0"/>
              </a:gradFill>
            </a:ln>
            <a:effectLst>
              <a:outerShdw blurRad="203200" dist="127000" dir="7200000" sx="102000" sy="102000" algn="ctr" rotWithShape="0">
                <a:schemeClr val="tx1">
                  <a:lumMod val="90000"/>
                  <a:lumOff val="10000"/>
                  <a:alpha val="40000"/>
                </a:schemeClr>
              </a:outerShdw>
            </a:effectLst>
          </p:spPr>
          <p:txBody>
            <a:bodyPr wrap="none" anchor="ctr"/>
            <a:lstStyle/>
            <a:p>
              <a:pPr latinLnBrk="1"/>
              <a:endParaRPr kumimoji="1" lang="zh-CN" altLang="en-US" sz="2400">
                <a:solidFill>
                  <a:srgbClr val="000000"/>
                </a:solidFill>
                <a:latin typeface="Gulim" panose="020B0600000101010101" charset="-127"/>
                <a:ea typeface="Gulim" panose="020B0600000101010101" charset="-127"/>
              </a:endParaRPr>
            </a:p>
          </p:txBody>
        </p:sp>
        <p:sp>
          <p:nvSpPr>
            <p:cNvPr id="88" name="Freeform 22"/>
            <p:cNvSpPr/>
            <p:nvPr/>
          </p:nvSpPr>
          <p:spPr bwMode="auto">
            <a:xfrm>
              <a:off x="2119594" y="1787854"/>
              <a:ext cx="673384" cy="673384"/>
            </a:xfrm>
            <a:prstGeom prst="ellipse">
              <a:avLst/>
            </a:prstGeom>
            <a:gradFill rotWithShape="1">
              <a:gsLst>
                <a:gs pos="66000">
                  <a:srgbClr val="ECECEC"/>
                </a:gs>
                <a:gs pos="100000">
                  <a:srgbClr val="F7F7F7"/>
                </a:gs>
                <a:gs pos="7000">
                  <a:srgbClr val="BEBEBE"/>
                </a:gs>
              </a:gsLst>
              <a:lin ang="7800000" scaled="0"/>
            </a:gradFill>
            <a:ln w="28575">
              <a:gradFill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7800000" scaled="0"/>
              </a:gradFill>
            </a:ln>
            <a:effectLst>
              <a:outerShdw blurRad="203200" dist="127000" dir="7200000" sx="102000" sy="102000" algn="ctr" rotWithShape="0">
                <a:schemeClr val="tx1">
                  <a:lumMod val="90000"/>
                  <a:lumOff val="10000"/>
                  <a:alpha val="40000"/>
                </a:schemeClr>
              </a:outerShdw>
            </a:effectLst>
          </p:spPr>
          <p:txBody>
            <a:bodyPr wrap="none" anchor="ctr"/>
            <a:lstStyle/>
            <a:p>
              <a:pPr latinLnBrk="1"/>
              <a:endParaRPr kumimoji="1" lang="zh-CN" altLang="en-US" sz="2400">
                <a:solidFill>
                  <a:srgbClr val="000000"/>
                </a:solidFill>
                <a:latin typeface="Gulim" panose="020B0600000101010101" charset="-127"/>
                <a:ea typeface="Gulim" panose="020B0600000101010101" charset="-127"/>
              </a:endParaRPr>
            </a:p>
          </p:txBody>
        </p:sp>
        <p:sp>
          <p:nvSpPr>
            <p:cNvPr id="89" name="Freeform 23"/>
            <p:cNvSpPr/>
            <p:nvPr/>
          </p:nvSpPr>
          <p:spPr bwMode="auto">
            <a:xfrm>
              <a:off x="2574797" y="2584028"/>
              <a:ext cx="673384" cy="673384"/>
            </a:xfrm>
            <a:prstGeom prst="ellipse">
              <a:avLst/>
            </a:prstGeom>
            <a:gradFill rotWithShape="1">
              <a:gsLst>
                <a:gs pos="66000">
                  <a:srgbClr val="ECECEC"/>
                </a:gs>
                <a:gs pos="100000">
                  <a:srgbClr val="F7F7F7"/>
                </a:gs>
                <a:gs pos="7000">
                  <a:srgbClr val="BEBEBE"/>
                </a:gs>
              </a:gsLst>
              <a:lin ang="7800000" scaled="0"/>
            </a:gradFill>
            <a:ln w="28575">
              <a:gradFill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7800000" scaled="0"/>
              </a:gradFill>
            </a:ln>
            <a:effectLst>
              <a:outerShdw blurRad="203200" dist="127000" dir="7200000" sx="102000" sy="102000" algn="ctr" rotWithShape="0">
                <a:schemeClr val="tx1">
                  <a:lumMod val="90000"/>
                  <a:lumOff val="10000"/>
                  <a:alpha val="40000"/>
                </a:schemeClr>
              </a:outerShdw>
            </a:effectLst>
          </p:spPr>
          <p:txBody>
            <a:bodyPr wrap="none" anchor="ctr"/>
            <a:lstStyle/>
            <a:p>
              <a:pPr latinLnBrk="1"/>
              <a:endParaRPr kumimoji="1" lang="zh-CN" altLang="en-US" sz="2400">
                <a:solidFill>
                  <a:srgbClr val="000000"/>
                </a:solidFill>
                <a:latin typeface="Gulim" panose="020B0600000101010101" charset="-127"/>
                <a:ea typeface="Gulim" panose="020B0600000101010101" charset="-127"/>
              </a:endParaRPr>
            </a:p>
          </p:txBody>
        </p:sp>
        <p:sp>
          <p:nvSpPr>
            <p:cNvPr id="90" name="Freeform 24"/>
            <p:cNvSpPr/>
            <p:nvPr/>
          </p:nvSpPr>
          <p:spPr bwMode="auto">
            <a:xfrm>
              <a:off x="755713" y="2584028"/>
              <a:ext cx="673384" cy="673384"/>
            </a:xfrm>
            <a:prstGeom prst="ellipse">
              <a:avLst/>
            </a:prstGeom>
            <a:gradFill rotWithShape="1">
              <a:gsLst>
                <a:gs pos="66000">
                  <a:srgbClr val="ECECEC"/>
                </a:gs>
                <a:gs pos="100000">
                  <a:srgbClr val="F7F7F7"/>
                </a:gs>
                <a:gs pos="7000">
                  <a:srgbClr val="BEBEBE"/>
                </a:gs>
              </a:gsLst>
              <a:lin ang="7800000" scaled="0"/>
            </a:gradFill>
            <a:ln w="28575">
              <a:gradFill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7800000" scaled="0"/>
              </a:gradFill>
            </a:ln>
            <a:effectLst>
              <a:outerShdw blurRad="203200" dist="127000" dir="7200000" sx="102000" sy="102000" algn="ctr" rotWithShape="0">
                <a:schemeClr val="tx1">
                  <a:lumMod val="90000"/>
                  <a:lumOff val="10000"/>
                  <a:alpha val="40000"/>
                </a:schemeClr>
              </a:outerShdw>
            </a:effectLst>
          </p:spPr>
          <p:txBody>
            <a:bodyPr wrap="none" anchor="ctr"/>
            <a:lstStyle/>
            <a:p>
              <a:pPr latinLnBrk="1"/>
              <a:endParaRPr kumimoji="1" lang="zh-CN" altLang="en-US" sz="2400">
                <a:solidFill>
                  <a:srgbClr val="000000"/>
                </a:solidFill>
                <a:latin typeface="Gulim" panose="020B0600000101010101" charset="-127"/>
                <a:ea typeface="Gulim" panose="020B0600000101010101" charset="-127"/>
              </a:endParaRPr>
            </a:p>
          </p:txBody>
        </p:sp>
        <p:sp>
          <p:nvSpPr>
            <p:cNvPr id="91" name="Freeform 25"/>
            <p:cNvSpPr/>
            <p:nvPr/>
          </p:nvSpPr>
          <p:spPr bwMode="auto">
            <a:xfrm>
              <a:off x="1210916" y="4970819"/>
              <a:ext cx="673384" cy="673384"/>
            </a:xfrm>
            <a:prstGeom prst="ellipse">
              <a:avLst/>
            </a:prstGeom>
            <a:gradFill rotWithShape="1">
              <a:gsLst>
                <a:gs pos="66000">
                  <a:srgbClr val="ECECEC"/>
                </a:gs>
                <a:gs pos="100000">
                  <a:srgbClr val="F7F7F7"/>
                </a:gs>
                <a:gs pos="7000">
                  <a:srgbClr val="BEBEBE"/>
                </a:gs>
              </a:gsLst>
              <a:lin ang="7800000" scaled="0"/>
            </a:gradFill>
            <a:ln w="28575">
              <a:gradFill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7800000" scaled="0"/>
              </a:gradFill>
            </a:ln>
            <a:effectLst>
              <a:outerShdw blurRad="203200" dist="127000" dir="7200000" sx="102000" sy="102000" algn="ctr" rotWithShape="0">
                <a:schemeClr val="tx1">
                  <a:lumMod val="90000"/>
                  <a:lumOff val="10000"/>
                  <a:alpha val="40000"/>
                </a:schemeClr>
              </a:outerShdw>
            </a:effectLst>
          </p:spPr>
          <p:txBody>
            <a:bodyPr wrap="none" anchor="ctr"/>
            <a:lstStyle/>
            <a:p>
              <a:pPr latinLnBrk="1"/>
              <a:endParaRPr kumimoji="1" lang="zh-CN" altLang="en-US" sz="2400">
                <a:solidFill>
                  <a:srgbClr val="000000"/>
                </a:solidFill>
                <a:latin typeface="Gulim" panose="020B0600000101010101" charset="-127"/>
                <a:ea typeface="Gulim" panose="020B0600000101010101" charset="-127"/>
              </a:endParaRPr>
            </a:p>
          </p:txBody>
        </p:sp>
        <p:sp>
          <p:nvSpPr>
            <p:cNvPr id="92" name="Freeform 26"/>
            <p:cNvSpPr/>
            <p:nvPr/>
          </p:nvSpPr>
          <p:spPr bwMode="auto">
            <a:xfrm>
              <a:off x="2119594" y="4970819"/>
              <a:ext cx="673384" cy="673384"/>
            </a:xfrm>
            <a:prstGeom prst="ellipse">
              <a:avLst/>
            </a:prstGeom>
            <a:gradFill rotWithShape="1">
              <a:gsLst>
                <a:gs pos="66000">
                  <a:srgbClr val="ECECEC"/>
                </a:gs>
                <a:gs pos="100000">
                  <a:srgbClr val="F7F7F7"/>
                </a:gs>
                <a:gs pos="7000">
                  <a:srgbClr val="BEBEBE"/>
                </a:gs>
              </a:gsLst>
              <a:lin ang="7800000" scaled="0"/>
            </a:gradFill>
            <a:ln w="28575">
              <a:gradFill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7800000" scaled="0"/>
              </a:gradFill>
            </a:ln>
            <a:effectLst>
              <a:outerShdw blurRad="203200" dist="127000" dir="7200000" sx="102000" sy="102000" algn="ctr" rotWithShape="0">
                <a:schemeClr val="tx1">
                  <a:lumMod val="90000"/>
                  <a:lumOff val="10000"/>
                  <a:alpha val="40000"/>
                </a:schemeClr>
              </a:outerShdw>
            </a:effectLst>
          </p:spPr>
          <p:txBody>
            <a:bodyPr wrap="none" anchor="ctr"/>
            <a:lstStyle/>
            <a:p>
              <a:pPr latinLnBrk="1"/>
              <a:endParaRPr kumimoji="1" lang="zh-CN" altLang="en-US" sz="2400">
                <a:solidFill>
                  <a:srgbClr val="000000"/>
                </a:solidFill>
                <a:latin typeface="Gulim" panose="020B0600000101010101" charset="-127"/>
                <a:ea typeface="Gulim" panose="020B0600000101010101" charset="-127"/>
              </a:endParaRPr>
            </a:p>
          </p:txBody>
        </p:sp>
        <p:sp>
          <p:nvSpPr>
            <p:cNvPr id="93" name="Freeform 27"/>
            <p:cNvSpPr/>
            <p:nvPr/>
          </p:nvSpPr>
          <p:spPr bwMode="auto">
            <a:xfrm>
              <a:off x="2574797" y="4174645"/>
              <a:ext cx="673384" cy="673384"/>
            </a:xfrm>
            <a:prstGeom prst="ellipse">
              <a:avLst/>
            </a:prstGeom>
            <a:gradFill rotWithShape="1">
              <a:gsLst>
                <a:gs pos="66000">
                  <a:srgbClr val="ECECEC"/>
                </a:gs>
                <a:gs pos="100000">
                  <a:srgbClr val="F7F7F7"/>
                </a:gs>
                <a:gs pos="7000">
                  <a:srgbClr val="BEBEBE"/>
                </a:gs>
              </a:gsLst>
              <a:lin ang="7800000" scaled="0"/>
            </a:gradFill>
            <a:ln w="28575">
              <a:gradFill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7800000" scaled="0"/>
              </a:gradFill>
            </a:ln>
            <a:effectLst>
              <a:outerShdw blurRad="203200" dist="127000" dir="7200000" sx="102000" sy="102000" algn="ctr" rotWithShape="0">
                <a:schemeClr val="tx1">
                  <a:lumMod val="90000"/>
                  <a:lumOff val="10000"/>
                  <a:alpha val="40000"/>
                </a:schemeClr>
              </a:outerShdw>
            </a:effectLst>
          </p:spPr>
          <p:txBody>
            <a:bodyPr wrap="none" anchor="ctr"/>
            <a:lstStyle/>
            <a:p>
              <a:pPr latinLnBrk="1"/>
              <a:endParaRPr kumimoji="1" lang="zh-CN" altLang="en-US" sz="2400">
                <a:solidFill>
                  <a:srgbClr val="000000"/>
                </a:solidFill>
                <a:latin typeface="Gulim" panose="020B0600000101010101" charset="-127"/>
                <a:ea typeface="Gulim" panose="020B0600000101010101" charset="-127"/>
              </a:endParaRPr>
            </a:p>
          </p:txBody>
        </p:sp>
        <p:sp>
          <p:nvSpPr>
            <p:cNvPr id="94" name="Freeform 28"/>
            <p:cNvSpPr/>
            <p:nvPr/>
          </p:nvSpPr>
          <p:spPr bwMode="auto">
            <a:xfrm>
              <a:off x="755713" y="4174645"/>
              <a:ext cx="673384" cy="673384"/>
            </a:xfrm>
            <a:prstGeom prst="ellipse">
              <a:avLst/>
            </a:prstGeom>
            <a:gradFill rotWithShape="1">
              <a:gsLst>
                <a:gs pos="66000">
                  <a:srgbClr val="ECECEC"/>
                </a:gs>
                <a:gs pos="100000">
                  <a:srgbClr val="F7F7F7"/>
                </a:gs>
                <a:gs pos="7000">
                  <a:srgbClr val="BEBEBE"/>
                </a:gs>
              </a:gsLst>
              <a:lin ang="7800000" scaled="0"/>
            </a:gradFill>
            <a:ln w="28575">
              <a:gradFill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7800000" scaled="0"/>
              </a:gradFill>
            </a:ln>
            <a:effectLst>
              <a:outerShdw blurRad="203200" dist="127000" dir="7200000" sx="102000" sy="102000" algn="ctr" rotWithShape="0">
                <a:schemeClr val="tx1">
                  <a:lumMod val="90000"/>
                  <a:lumOff val="10000"/>
                  <a:alpha val="40000"/>
                </a:schemeClr>
              </a:outerShdw>
            </a:effectLst>
          </p:spPr>
          <p:txBody>
            <a:bodyPr wrap="none" anchor="ctr"/>
            <a:lstStyle/>
            <a:p>
              <a:pPr latinLnBrk="1"/>
              <a:endParaRPr kumimoji="1" lang="zh-CN" altLang="en-US" sz="2400">
                <a:solidFill>
                  <a:srgbClr val="000000"/>
                </a:solidFill>
                <a:latin typeface="Gulim" panose="020B0600000101010101" charset="-127"/>
                <a:ea typeface="Gulim" panose="020B0600000101010101" charset="-127"/>
              </a:endParaRPr>
            </a:p>
          </p:txBody>
        </p:sp>
        <p:sp>
          <p:nvSpPr>
            <p:cNvPr id="95" name="Freeform 29"/>
            <p:cNvSpPr/>
            <p:nvPr/>
          </p:nvSpPr>
          <p:spPr bwMode="auto">
            <a:xfrm>
              <a:off x="1210916" y="3368752"/>
              <a:ext cx="673384" cy="673384"/>
            </a:xfrm>
            <a:prstGeom prst="ellipse">
              <a:avLst/>
            </a:prstGeom>
            <a:gradFill rotWithShape="1">
              <a:gsLst>
                <a:gs pos="66000">
                  <a:srgbClr val="ECECEC"/>
                </a:gs>
                <a:gs pos="100000">
                  <a:srgbClr val="F7F7F7"/>
                </a:gs>
                <a:gs pos="7000">
                  <a:srgbClr val="BEBEBE"/>
                </a:gs>
              </a:gsLst>
              <a:lin ang="7800000" scaled="0"/>
            </a:gradFill>
            <a:ln w="28575">
              <a:gradFill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7800000" scaled="0"/>
              </a:gradFill>
            </a:ln>
            <a:effectLst>
              <a:outerShdw blurRad="203200" dist="127000" dir="7200000" sx="102000" sy="102000" algn="ctr" rotWithShape="0">
                <a:schemeClr val="tx1">
                  <a:lumMod val="90000"/>
                  <a:lumOff val="10000"/>
                  <a:alpha val="40000"/>
                </a:schemeClr>
              </a:outerShdw>
            </a:effectLst>
          </p:spPr>
          <p:txBody>
            <a:bodyPr wrap="none" anchor="ctr"/>
            <a:lstStyle/>
            <a:p>
              <a:pPr latinLnBrk="1"/>
              <a:endParaRPr kumimoji="1" lang="zh-CN" altLang="en-US" sz="2400">
                <a:solidFill>
                  <a:srgbClr val="000000"/>
                </a:solidFill>
                <a:latin typeface="Gulim" panose="020B0600000101010101" charset="-127"/>
                <a:ea typeface="Gulim" panose="020B0600000101010101" charset="-127"/>
              </a:endParaRPr>
            </a:p>
          </p:txBody>
        </p:sp>
        <p:sp>
          <p:nvSpPr>
            <p:cNvPr id="96" name="Freeform 30"/>
            <p:cNvSpPr/>
            <p:nvPr/>
          </p:nvSpPr>
          <p:spPr bwMode="auto">
            <a:xfrm>
              <a:off x="3485205" y="2584028"/>
              <a:ext cx="673384" cy="673384"/>
            </a:xfrm>
            <a:prstGeom prst="ellipse">
              <a:avLst/>
            </a:prstGeom>
            <a:gradFill rotWithShape="1">
              <a:gsLst>
                <a:gs pos="66000">
                  <a:srgbClr val="ECECEC"/>
                </a:gs>
                <a:gs pos="100000">
                  <a:srgbClr val="F7F7F7"/>
                </a:gs>
                <a:gs pos="7000">
                  <a:srgbClr val="BEBEBE"/>
                </a:gs>
              </a:gsLst>
              <a:lin ang="7800000" scaled="0"/>
            </a:gradFill>
            <a:ln w="28575">
              <a:gradFill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7800000" scaled="0"/>
              </a:gradFill>
            </a:ln>
            <a:effectLst>
              <a:outerShdw blurRad="203200" dist="127000" dir="7200000" sx="102000" sy="102000" algn="ctr" rotWithShape="0">
                <a:schemeClr val="tx1">
                  <a:lumMod val="90000"/>
                  <a:lumOff val="10000"/>
                  <a:alpha val="40000"/>
                </a:schemeClr>
              </a:outerShdw>
            </a:effectLst>
          </p:spPr>
          <p:txBody>
            <a:bodyPr wrap="none" anchor="ctr"/>
            <a:lstStyle/>
            <a:p>
              <a:pPr latinLnBrk="1"/>
              <a:endParaRPr kumimoji="1" lang="zh-CN" altLang="en-US" sz="2400">
                <a:solidFill>
                  <a:srgbClr val="000000"/>
                </a:solidFill>
                <a:latin typeface="Gulim" panose="020B0600000101010101" charset="-127"/>
                <a:ea typeface="Gulim" panose="020B0600000101010101" charset="-127"/>
              </a:endParaRPr>
            </a:p>
          </p:txBody>
        </p:sp>
        <p:sp>
          <p:nvSpPr>
            <p:cNvPr id="97" name="Freeform 31"/>
            <p:cNvSpPr/>
            <p:nvPr/>
          </p:nvSpPr>
          <p:spPr bwMode="auto">
            <a:xfrm>
              <a:off x="3485205" y="4174645"/>
              <a:ext cx="673384" cy="673384"/>
            </a:xfrm>
            <a:prstGeom prst="ellipse">
              <a:avLst/>
            </a:prstGeom>
            <a:gradFill rotWithShape="1">
              <a:gsLst>
                <a:gs pos="66000">
                  <a:srgbClr val="ECECEC"/>
                </a:gs>
                <a:gs pos="100000">
                  <a:srgbClr val="F7F7F7"/>
                </a:gs>
                <a:gs pos="7000">
                  <a:srgbClr val="BEBEBE"/>
                </a:gs>
              </a:gsLst>
              <a:lin ang="7800000" scaled="0"/>
            </a:gradFill>
            <a:ln w="28575">
              <a:gradFill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7800000" scaled="0"/>
              </a:gradFill>
            </a:ln>
            <a:effectLst>
              <a:outerShdw blurRad="203200" dist="127000" dir="7200000" sx="102000" sy="102000" algn="ctr" rotWithShape="0">
                <a:schemeClr val="tx1">
                  <a:lumMod val="90000"/>
                  <a:lumOff val="10000"/>
                  <a:alpha val="40000"/>
                </a:schemeClr>
              </a:outerShdw>
            </a:effectLst>
          </p:spPr>
          <p:txBody>
            <a:bodyPr wrap="none" anchor="ctr"/>
            <a:lstStyle/>
            <a:p>
              <a:pPr latinLnBrk="1"/>
              <a:endParaRPr kumimoji="1" lang="zh-CN" altLang="en-US" sz="2400">
                <a:solidFill>
                  <a:srgbClr val="000000"/>
                </a:solidFill>
                <a:latin typeface="Gulim" panose="020B0600000101010101" charset="-127"/>
                <a:ea typeface="Gulim" panose="020B0600000101010101" charset="-127"/>
              </a:endParaRPr>
            </a:p>
          </p:txBody>
        </p:sp>
        <p:sp>
          <p:nvSpPr>
            <p:cNvPr id="105" name="Freeform 34"/>
            <p:cNvSpPr/>
            <p:nvPr/>
          </p:nvSpPr>
          <p:spPr bwMode="auto">
            <a:xfrm>
              <a:off x="3938678" y="3378471"/>
              <a:ext cx="673384" cy="673384"/>
            </a:xfrm>
            <a:prstGeom prst="ellipse">
              <a:avLst/>
            </a:prstGeom>
            <a:gradFill rotWithShape="1">
              <a:gsLst>
                <a:gs pos="66000">
                  <a:srgbClr val="ECECEC"/>
                </a:gs>
                <a:gs pos="100000">
                  <a:srgbClr val="F7F7F7"/>
                </a:gs>
                <a:gs pos="7000">
                  <a:srgbClr val="BEBEBE"/>
                </a:gs>
              </a:gsLst>
              <a:lin ang="7800000" scaled="0"/>
            </a:gradFill>
            <a:ln w="28575">
              <a:gradFill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7800000" scaled="0"/>
              </a:gradFill>
            </a:ln>
            <a:effectLst>
              <a:outerShdw blurRad="203200" dist="127000" dir="7200000" sx="102000" sy="102000" algn="ctr" rotWithShape="0">
                <a:schemeClr val="tx1">
                  <a:lumMod val="90000"/>
                  <a:lumOff val="10000"/>
                  <a:alpha val="40000"/>
                </a:schemeClr>
              </a:outerShdw>
            </a:effectLst>
          </p:spPr>
          <p:txBody>
            <a:bodyPr wrap="none" anchor="ctr"/>
            <a:lstStyle/>
            <a:p>
              <a:pPr latinLnBrk="1"/>
              <a:endParaRPr kumimoji="1" lang="zh-CN" altLang="en-US" sz="2400">
                <a:solidFill>
                  <a:srgbClr val="000000"/>
                </a:solidFill>
                <a:latin typeface="Gulim" panose="020B0600000101010101" charset="-127"/>
                <a:ea typeface="Gulim" panose="020B0600000101010101" charset="-127"/>
              </a:endParaRPr>
            </a:p>
          </p:txBody>
        </p:sp>
        <p:grpSp>
          <p:nvGrpSpPr>
            <p:cNvPr id="3" name="组合 2"/>
            <p:cNvGrpSpPr/>
            <p:nvPr/>
          </p:nvGrpSpPr>
          <p:grpSpPr>
            <a:xfrm>
              <a:off x="2052280" y="3284028"/>
              <a:ext cx="864000" cy="864000"/>
              <a:chOff x="3581684" y="594048"/>
              <a:chExt cx="1115999" cy="1116000"/>
            </a:xfrm>
          </p:grpSpPr>
          <p:sp>
            <p:nvSpPr>
              <p:cNvPr id="146" name="椭圆 145"/>
              <p:cNvSpPr/>
              <p:nvPr/>
            </p:nvSpPr>
            <p:spPr>
              <a:xfrm>
                <a:off x="3581684" y="594048"/>
                <a:ext cx="1115999" cy="1116000"/>
              </a:xfrm>
              <a:prstGeom prst="ellipse">
                <a:avLst/>
              </a:prstGeom>
              <a:gradFill rotWithShape="1">
                <a:gsLst>
                  <a:gs pos="72000">
                    <a:srgbClr val="EEEEEE"/>
                  </a:gs>
                  <a:gs pos="100000">
                    <a:srgbClr val="F9F9F9"/>
                  </a:gs>
                  <a:gs pos="10000">
                    <a:schemeClr val="bg1">
                      <a:lumMod val="85000"/>
                    </a:schemeClr>
                  </a:gs>
                </a:gsLst>
                <a:lin ang="7800000" scaled="0"/>
              </a:gradFill>
              <a:ln w="28575">
                <a:gradFill>
                  <a:gsLst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7800000" scaled="0"/>
                </a:gradFill>
              </a:ln>
              <a:effectLst>
                <a:outerShdw blurRad="203200" dist="127000" dir="7200000" sx="102000" sy="102000" algn="ctr" rotWithShape="0">
                  <a:schemeClr val="tx1">
                    <a:lumMod val="90000"/>
                    <a:lumOff val="10000"/>
                    <a:alpha val="40000"/>
                  </a:schemeClr>
                </a:outerShdw>
              </a:effectLst>
            </p:spPr>
            <p:txBody>
              <a:bodyPr wrap="none" anchor="ctr"/>
              <a:lstStyle/>
              <a:p>
                <a:pPr latinLnBrk="1"/>
                <a:endParaRPr kumimoji="1" lang="zh-CN" altLang="en-US" sz="2400">
                  <a:solidFill>
                    <a:srgbClr val="000000"/>
                  </a:solidFill>
                  <a:latin typeface="Gulim" panose="020B0600000101010101" charset="-127"/>
                  <a:ea typeface="Gulim" panose="020B0600000101010101" charset="-127"/>
                </a:endParaRPr>
              </a:p>
            </p:txBody>
          </p:sp>
          <p:sp>
            <p:nvSpPr>
              <p:cNvPr id="147" name="Freeform 30"/>
              <p:cNvSpPr/>
              <p:nvPr/>
            </p:nvSpPr>
            <p:spPr bwMode="auto">
              <a:xfrm>
                <a:off x="3699042" y="711408"/>
                <a:ext cx="881281" cy="881282"/>
              </a:xfrm>
              <a:prstGeom prst="ellipse">
                <a:avLst/>
              </a:prstGeom>
              <a:solidFill>
                <a:schemeClr val="accent1"/>
              </a:solidFill>
              <a:ln w="28575"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txBody>
              <a:bodyPr wrap="none" anchor="ctr"/>
              <a:lstStyle/>
              <a:p>
                <a:pPr latinLnBrk="1"/>
                <a:endParaRPr kumimoji="1" lang="zh-CN" altLang="en-US" sz="2400">
                  <a:solidFill>
                    <a:srgbClr val="000000"/>
                  </a:solidFill>
                  <a:latin typeface="Gulim" panose="020B0600000101010101" charset="-127"/>
                  <a:ea typeface="Gulim" panose="020B0600000101010101" charset="-127"/>
                </a:endParaRPr>
              </a:p>
            </p:txBody>
          </p:sp>
        </p:grpSp>
        <p:sp>
          <p:nvSpPr>
            <p:cNvPr id="137" name="TextBox 69"/>
            <p:cNvSpPr txBox="1"/>
            <p:nvPr/>
          </p:nvSpPr>
          <p:spPr>
            <a:xfrm>
              <a:off x="2132808" y="3427781"/>
              <a:ext cx="70815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标签文字</a:t>
              </a:r>
            </a:p>
          </p:txBody>
        </p:sp>
        <p:grpSp>
          <p:nvGrpSpPr>
            <p:cNvPr id="55" name="组合 54"/>
            <p:cNvGrpSpPr>
              <a:grpSpLocks noChangeAspect="1"/>
            </p:cNvGrpSpPr>
            <p:nvPr/>
          </p:nvGrpSpPr>
          <p:grpSpPr>
            <a:xfrm>
              <a:off x="4850212" y="3190374"/>
              <a:ext cx="1044000" cy="1044000"/>
              <a:chOff x="3581686" y="594048"/>
              <a:chExt cx="1116000" cy="1116000"/>
            </a:xfrm>
          </p:grpSpPr>
          <p:sp>
            <p:nvSpPr>
              <p:cNvPr id="56" name="椭圆 55"/>
              <p:cNvSpPr/>
              <p:nvPr/>
            </p:nvSpPr>
            <p:spPr>
              <a:xfrm>
                <a:off x="3581686" y="594048"/>
                <a:ext cx="1116000" cy="1116000"/>
              </a:xfrm>
              <a:prstGeom prst="ellipse">
                <a:avLst/>
              </a:prstGeom>
              <a:gradFill rotWithShape="1">
                <a:gsLst>
                  <a:gs pos="72000">
                    <a:srgbClr val="EEEEEE"/>
                  </a:gs>
                  <a:gs pos="100000">
                    <a:srgbClr val="F9F9F9"/>
                  </a:gs>
                  <a:gs pos="10000">
                    <a:schemeClr val="bg1">
                      <a:lumMod val="85000"/>
                    </a:schemeClr>
                  </a:gs>
                </a:gsLst>
                <a:lin ang="7800000" scaled="0"/>
              </a:gradFill>
              <a:ln w="28575">
                <a:gradFill>
                  <a:gsLst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7800000" scaled="0"/>
                </a:gradFill>
              </a:ln>
              <a:effectLst>
                <a:outerShdw blurRad="203200" dist="127000" dir="7200000" sx="102000" sy="102000" algn="ctr" rotWithShape="0">
                  <a:schemeClr val="tx1">
                    <a:lumMod val="90000"/>
                    <a:lumOff val="10000"/>
                    <a:alpha val="40000"/>
                  </a:schemeClr>
                </a:outerShdw>
              </a:effectLst>
            </p:spPr>
            <p:txBody>
              <a:bodyPr wrap="none" anchor="ctr"/>
              <a:lstStyle/>
              <a:p>
                <a:pPr latinLnBrk="1"/>
                <a:endParaRPr kumimoji="1" lang="zh-CN" altLang="en-US" sz="2400">
                  <a:solidFill>
                    <a:srgbClr val="000000"/>
                  </a:solidFill>
                  <a:latin typeface="Gulim" panose="020B0600000101010101" charset="-127"/>
                  <a:ea typeface="Gulim" panose="020B0600000101010101" charset="-127"/>
                </a:endParaRPr>
              </a:p>
            </p:txBody>
          </p:sp>
          <p:sp>
            <p:nvSpPr>
              <p:cNvPr id="57" name="Freeform 30"/>
              <p:cNvSpPr/>
              <p:nvPr/>
            </p:nvSpPr>
            <p:spPr bwMode="auto">
              <a:xfrm>
                <a:off x="3699045" y="711407"/>
                <a:ext cx="881282" cy="881282"/>
              </a:xfrm>
              <a:prstGeom prst="ellipse">
                <a:avLst/>
              </a:prstGeom>
              <a:solidFill>
                <a:schemeClr val="accent1"/>
              </a:solidFill>
              <a:ln w="28575"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txBody>
              <a:bodyPr wrap="none" anchor="ctr"/>
              <a:lstStyle/>
              <a:p>
                <a:pPr latinLnBrk="1"/>
                <a:endParaRPr kumimoji="1" lang="zh-CN" altLang="en-US" sz="2400">
                  <a:solidFill>
                    <a:srgbClr val="000000"/>
                  </a:solidFill>
                  <a:latin typeface="Gulim" panose="020B0600000101010101" charset="-127"/>
                  <a:ea typeface="Gulim" panose="020B0600000101010101" charset="-127"/>
                </a:endParaRPr>
              </a:p>
            </p:txBody>
          </p:sp>
        </p:grpSp>
        <p:sp>
          <p:nvSpPr>
            <p:cNvPr id="58" name="TextBox 69"/>
            <p:cNvSpPr txBox="1"/>
            <p:nvPr/>
          </p:nvSpPr>
          <p:spPr>
            <a:xfrm>
              <a:off x="5018134" y="3443181"/>
              <a:ext cx="70815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标签文字</a:t>
              </a: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5553582" y="4589538"/>
            <a:ext cx="1463622" cy="1007129"/>
            <a:chOff x="4903602" y="5083338"/>
            <a:chExt cx="2409007" cy="1657655"/>
          </a:xfrm>
        </p:grpSpPr>
        <p:sp>
          <p:nvSpPr>
            <p:cNvPr id="66" name="六边形 143"/>
            <p:cNvSpPr/>
            <p:nvPr/>
          </p:nvSpPr>
          <p:spPr>
            <a:xfrm>
              <a:off x="5715792" y="5622092"/>
              <a:ext cx="815824" cy="0"/>
            </a:xfrm>
            <a:custGeom>
              <a:avLst/>
              <a:gdLst>
                <a:gd name="connsiteX0" fmla="*/ 0 w 1813348"/>
                <a:gd name="connsiteY0" fmla="*/ 789418 h 1578836"/>
                <a:gd name="connsiteX1" fmla="*/ 523889 w 1813348"/>
                <a:gd name="connsiteY1" fmla="*/ 0 h 1578836"/>
                <a:gd name="connsiteX2" fmla="*/ 1289459 w 1813348"/>
                <a:gd name="connsiteY2" fmla="*/ 0 h 1578836"/>
                <a:gd name="connsiteX3" fmla="*/ 1813348 w 1813348"/>
                <a:gd name="connsiteY3" fmla="*/ 789418 h 1578836"/>
                <a:gd name="connsiteX4" fmla="*/ 1289459 w 1813348"/>
                <a:gd name="connsiteY4" fmla="*/ 1578836 h 1578836"/>
                <a:gd name="connsiteX5" fmla="*/ 523889 w 1813348"/>
                <a:gd name="connsiteY5" fmla="*/ 1578836 h 1578836"/>
                <a:gd name="connsiteX6" fmla="*/ 0 w 1813348"/>
                <a:gd name="connsiteY6" fmla="*/ 789418 h 1578836"/>
                <a:gd name="connsiteX0-1" fmla="*/ 0 w 1813348"/>
                <a:gd name="connsiteY0-2" fmla="*/ 789418 h 1578836"/>
                <a:gd name="connsiteX1-3" fmla="*/ 523889 w 1813348"/>
                <a:gd name="connsiteY1-4" fmla="*/ 0 h 1578836"/>
                <a:gd name="connsiteX2-5" fmla="*/ 1289459 w 1813348"/>
                <a:gd name="connsiteY2-6" fmla="*/ 0 h 1578836"/>
                <a:gd name="connsiteX3-7" fmla="*/ 1813348 w 1813348"/>
                <a:gd name="connsiteY3-8" fmla="*/ 789418 h 1578836"/>
                <a:gd name="connsiteX4-9" fmla="*/ 1289459 w 1813348"/>
                <a:gd name="connsiteY4-10" fmla="*/ 1578836 h 1578836"/>
                <a:gd name="connsiteX5-11" fmla="*/ 523889 w 1813348"/>
                <a:gd name="connsiteY5-12" fmla="*/ 1578836 h 1578836"/>
                <a:gd name="connsiteX6-13" fmla="*/ 91440 w 1813348"/>
                <a:gd name="connsiteY6-14" fmla="*/ 880858 h 1578836"/>
                <a:gd name="connsiteX0-15" fmla="*/ 432449 w 1721908"/>
                <a:gd name="connsiteY0-16" fmla="*/ 0 h 1578836"/>
                <a:gd name="connsiteX1-17" fmla="*/ 1198019 w 1721908"/>
                <a:gd name="connsiteY1-18" fmla="*/ 0 h 1578836"/>
                <a:gd name="connsiteX2-19" fmla="*/ 1721908 w 1721908"/>
                <a:gd name="connsiteY2-20" fmla="*/ 789418 h 1578836"/>
                <a:gd name="connsiteX3-21" fmla="*/ 1198019 w 1721908"/>
                <a:gd name="connsiteY3-22" fmla="*/ 1578836 h 1578836"/>
                <a:gd name="connsiteX4-23" fmla="*/ 432449 w 1721908"/>
                <a:gd name="connsiteY4-24" fmla="*/ 1578836 h 1578836"/>
                <a:gd name="connsiteX5-25" fmla="*/ 0 w 1721908"/>
                <a:gd name="connsiteY5-26" fmla="*/ 880858 h 1578836"/>
                <a:gd name="connsiteX0-27" fmla="*/ 0 w 1289459"/>
                <a:gd name="connsiteY0-28" fmla="*/ 0 h 1578836"/>
                <a:gd name="connsiteX1-29" fmla="*/ 765570 w 1289459"/>
                <a:gd name="connsiteY1-30" fmla="*/ 0 h 1578836"/>
                <a:gd name="connsiteX2-31" fmla="*/ 1289459 w 1289459"/>
                <a:gd name="connsiteY2-32" fmla="*/ 789418 h 1578836"/>
                <a:gd name="connsiteX3-33" fmla="*/ 765570 w 1289459"/>
                <a:gd name="connsiteY3-34" fmla="*/ 1578836 h 1578836"/>
                <a:gd name="connsiteX4-35" fmla="*/ 0 w 1289459"/>
                <a:gd name="connsiteY4-36" fmla="*/ 1578836 h 1578836"/>
                <a:gd name="connsiteX0-37" fmla="*/ 765570 w 1289459"/>
                <a:gd name="connsiteY0-38" fmla="*/ 0 h 1578836"/>
                <a:gd name="connsiteX1-39" fmla="*/ 1289459 w 1289459"/>
                <a:gd name="connsiteY1-40" fmla="*/ 789418 h 1578836"/>
                <a:gd name="connsiteX2-41" fmla="*/ 765570 w 1289459"/>
                <a:gd name="connsiteY2-42" fmla="*/ 1578836 h 1578836"/>
                <a:gd name="connsiteX3-43" fmla="*/ 0 w 1289459"/>
                <a:gd name="connsiteY3-44" fmla="*/ 1578836 h 1578836"/>
                <a:gd name="connsiteX0-45" fmla="*/ 1289459 w 1289459"/>
                <a:gd name="connsiteY0-46" fmla="*/ 0 h 789418"/>
                <a:gd name="connsiteX1-47" fmla="*/ 765570 w 1289459"/>
                <a:gd name="connsiteY1-48" fmla="*/ 789418 h 789418"/>
                <a:gd name="connsiteX2-49" fmla="*/ 0 w 1289459"/>
                <a:gd name="connsiteY2-50" fmla="*/ 789418 h 789418"/>
                <a:gd name="connsiteX0-51" fmla="*/ 765570 w 765570"/>
                <a:gd name="connsiteY0-52" fmla="*/ 0 h 0"/>
                <a:gd name="connsiteX1-53" fmla="*/ 0 w 765570"/>
                <a:gd name="connsiteY1-54" fmla="*/ 0 h 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</a:cxnLst>
              <a:rect l="l" t="t" r="r" b="b"/>
              <a:pathLst>
                <a:path w="765570">
                  <a:moveTo>
                    <a:pt x="765570" y="0"/>
                  </a:moveTo>
                  <a:lnTo>
                    <a:pt x="0" y="0"/>
                  </a:lnTo>
                </a:path>
              </a:pathLst>
            </a:custGeom>
            <a:noFill/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" name="六边形 143"/>
            <p:cNvSpPr/>
            <p:nvPr/>
          </p:nvSpPr>
          <p:spPr>
            <a:xfrm>
              <a:off x="5197857" y="5610378"/>
              <a:ext cx="523889" cy="789418"/>
            </a:xfrm>
            <a:custGeom>
              <a:avLst/>
              <a:gdLst>
                <a:gd name="connsiteX0" fmla="*/ 0 w 1813348"/>
                <a:gd name="connsiteY0" fmla="*/ 789418 h 1578836"/>
                <a:gd name="connsiteX1" fmla="*/ 523889 w 1813348"/>
                <a:gd name="connsiteY1" fmla="*/ 0 h 1578836"/>
                <a:gd name="connsiteX2" fmla="*/ 1289459 w 1813348"/>
                <a:gd name="connsiteY2" fmla="*/ 0 h 1578836"/>
                <a:gd name="connsiteX3" fmla="*/ 1813348 w 1813348"/>
                <a:gd name="connsiteY3" fmla="*/ 789418 h 1578836"/>
                <a:gd name="connsiteX4" fmla="*/ 1289459 w 1813348"/>
                <a:gd name="connsiteY4" fmla="*/ 1578836 h 1578836"/>
                <a:gd name="connsiteX5" fmla="*/ 523889 w 1813348"/>
                <a:gd name="connsiteY5" fmla="*/ 1578836 h 1578836"/>
                <a:gd name="connsiteX6" fmla="*/ 0 w 1813348"/>
                <a:gd name="connsiteY6" fmla="*/ 789418 h 1578836"/>
                <a:gd name="connsiteX0-1" fmla="*/ 0 w 1813348"/>
                <a:gd name="connsiteY0-2" fmla="*/ 789418 h 1578836"/>
                <a:gd name="connsiteX1-3" fmla="*/ 523889 w 1813348"/>
                <a:gd name="connsiteY1-4" fmla="*/ 0 h 1578836"/>
                <a:gd name="connsiteX2-5" fmla="*/ 1289459 w 1813348"/>
                <a:gd name="connsiteY2-6" fmla="*/ 0 h 1578836"/>
                <a:gd name="connsiteX3-7" fmla="*/ 1813348 w 1813348"/>
                <a:gd name="connsiteY3-8" fmla="*/ 789418 h 1578836"/>
                <a:gd name="connsiteX4-9" fmla="*/ 1289459 w 1813348"/>
                <a:gd name="connsiteY4-10" fmla="*/ 1578836 h 1578836"/>
                <a:gd name="connsiteX5-11" fmla="*/ 523889 w 1813348"/>
                <a:gd name="connsiteY5-12" fmla="*/ 1578836 h 1578836"/>
                <a:gd name="connsiteX6-13" fmla="*/ 91440 w 1813348"/>
                <a:gd name="connsiteY6-14" fmla="*/ 880858 h 1578836"/>
                <a:gd name="connsiteX0-15" fmla="*/ 432449 w 1721908"/>
                <a:gd name="connsiteY0-16" fmla="*/ 0 h 1578836"/>
                <a:gd name="connsiteX1-17" fmla="*/ 1198019 w 1721908"/>
                <a:gd name="connsiteY1-18" fmla="*/ 0 h 1578836"/>
                <a:gd name="connsiteX2-19" fmla="*/ 1721908 w 1721908"/>
                <a:gd name="connsiteY2-20" fmla="*/ 789418 h 1578836"/>
                <a:gd name="connsiteX3-21" fmla="*/ 1198019 w 1721908"/>
                <a:gd name="connsiteY3-22" fmla="*/ 1578836 h 1578836"/>
                <a:gd name="connsiteX4-23" fmla="*/ 432449 w 1721908"/>
                <a:gd name="connsiteY4-24" fmla="*/ 1578836 h 1578836"/>
                <a:gd name="connsiteX5-25" fmla="*/ 0 w 1721908"/>
                <a:gd name="connsiteY5-26" fmla="*/ 880858 h 1578836"/>
                <a:gd name="connsiteX0-27" fmla="*/ 0 w 1289459"/>
                <a:gd name="connsiteY0-28" fmla="*/ 0 h 1578836"/>
                <a:gd name="connsiteX1-29" fmla="*/ 765570 w 1289459"/>
                <a:gd name="connsiteY1-30" fmla="*/ 0 h 1578836"/>
                <a:gd name="connsiteX2-31" fmla="*/ 1289459 w 1289459"/>
                <a:gd name="connsiteY2-32" fmla="*/ 789418 h 1578836"/>
                <a:gd name="connsiteX3-33" fmla="*/ 765570 w 1289459"/>
                <a:gd name="connsiteY3-34" fmla="*/ 1578836 h 1578836"/>
                <a:gd name="connsiteX4-35" fmla="*/ 0 w 1289459"/>
                <a:gd name="connsiteY4-36" fmla="*/ 1578836 h 1578836"/>
                <a:gd name="connsiteX0-37" fmla="*/ 765570 w 1289459"/>
                <a:gd name="connsiteY0-38" fmla="*/ 0 h 1578836"/>
                <a:gd name="connsiteX1-39" fmla="*/ 1289459 w 1289459"/>
                <a:gd name="connsiteY1-40" fmla="*/ 789418 h 1578836"/>
                <a:gd name="connsiteX2-41" fmla="*/ 765570 w 1289459"/>
                <a:gd name="connsiteY2-42" fmla="*/ 1578836 h 1578836"/>
                <a:gd name="connsiteX3-43" fmla="*/ 0 w 1289459"/>
                <a:gd name="connsiteY3-44" fmla="*/ 1578836 h 1578836"/>
                <a:gd name="connsiteX0-45" fmla="*/ 1289459 w 1289459"/>
                <a:gd name="connsiteY0-46" fmla="*/ 0 h 789418"/>
                <a:gd name="connsiteX1-47" fmla="*/ 765570 w 1289459"/>
                <a:gd name="connsiteY1-48" fmla="*/ 789418 h 789418"/>
                <a:gd name="connsiteX2-49" fmla="*/ 0 w 1289459"/>
                <a:gd name="connsiteY2-50" fmla="*/ 789418 h 789418"/>
                <a:gd name="connsiteX0-51" fmla="*/ 523888 w 523888"/>
                <a:gd name="connsiteY0-52" fmla="*/ 0 h 789418"/>
                <a:gd name="connsiteX1-53" fmla="*/ -1 w 523888"/>
                <a:gd name="connsiteY1-54" fmla="*/ 789418 h 78941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</a:cxnLst>
              <a:rect l="l" t="t" r="r" b="b"/>
              <a:pathLst>
                <a:path w="523888" h="789418">
                  <a:moveTo>
                    <a:pt x="523888" y="0"/>
                  </a:moveTo>
                  <a:lnTo>
                    <a:pt x="-1" y="789418"/>
                  </a:lnTo>
                </a:path>
              </a:pathLst>
            </a:custGeom>
            <a:noFill/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" name="Freeform 31"/>
            <p:cNvSpPr/>
            <p:nvPr/>
          </p:nvSpPr>
          <p:spPr bwMode="auto">
            <a:xfrm>
              <a:off x="4903602" y="6067609"/>
              <a:ext cx="673384" cy="673384"/>
            </a:xfrm>
            <a:prstGeom prst="ellipse">
              <a:avLst/>
            </a:prstGeom>
            <a:gradFill rotWithShape="1">
              <a:gsLst>
                <a:gs pos="66000">
                  <a:srgbClr val="ECECEC"/>
                </a:gs>
                <a:gs pos="100000">
                  <a:srgbClr val="F7F7F7"/>
                </a:gs>
                <a:gs pos="7000">
                  <a:srgbClr val="BEBEBE"/>
                </a:gs>
              </a:gsLst>
              <a:lin ang="7800000" scaled="0"/>
            </a:gradFill>
            <a:ln w="28575">
              <a:gradFill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7800000" scaled="0"/>
              </a:gradFill>
            </a:ln>
            <a:effectLst>
              <a:outerShdw blurRad="203200" dist="127000" dir="7200000" sx="102000" sy="102000" algn="ctr" rotWithShape="0">
                <a:schemeClr val="tx1">
                  <a:lumMod val="90000"/>
                  <a:lumOff val="10000"/>
                  <a:alpha val="40000"/>
                </a:schemeClr>
              </a:outerShdw>
            </a:effectLst>
          </p:spPr>
          <p:txBody>
            <a:bodyPr wrap="none" anchor="ctr"/>
            <a:lstStyle/>
            <a:p>
              <a:pPr latinLnBrk="1"/>
              <a:endParaRPr kumimoji="1" lang="zh-CN" altLang="en-US" sz="2400">
                <a:solidFill>
                  <a:srgbClr val="000000"/>
                </a:solidFill>
                <a:latin typeface="Gulim" panose="020B0600000101010101" charset="-127"/>
                <a:ea typeface="Gulim" panose="020B0600000101010101" charset="-127"/>
              </a:endParaRPr>
            </a:p>
          </p:txBody>
        </p:sp>
        <p:sp>
          <p:nvSpPr>
            <p:cNvPr id="69" name="Freeform 34"/>
            <p:cNvSpPr/>
            <p:nvPr/>
          </p:nvSpPr>
          <p:spPr bwMode="auto">
            <a:xfrm>
              <a:off x="5357075" y="5271435"/>
              <a:ext cx="673384" cy="673384"/>
            </a:xfrm>
            <a:prstGeom prst="ellipse">
              <a:avLst/>
            </a:prstGeom>
            <a:gradFill rotWithShape="1">
              <a:gsLst>
                <a:gs pos="66000">
                  <a:srgbClr val="ECECEC"/>
                </a:gs>
                <a:gs pos="100000">
                  <a:srgbClr val="F7F7F7"/>
                </a:gs>
                <a:gs pos="7000">
                  <a:srgbClr val="BEBEBE"/>
                </a:gs>
              </a:gsLst>
              <a:lin ang="7800000" scaled="0"/>
            </a:gradFill>
            <a:ln w="28575">
              <a:gradFill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7800000" scaled="0"/>
              </a:gradFill>
            </a:ln>
            <a:effectLst>
              <a:outerShdw blurRad="203200" dist="127000" dir="7200000" sx="102000" sy="102000" algn="ctr" rotWithShape="0">
                <a:schemeClr val="tx1">
                  <a:lumMod val="90000"/>
                  <a:lumOff val="10000"/>
                  <a:alpha val="40000"/>
                </a:schemeClr>
              </a:outerShdw>
            </a:effectLst>
          </p:spPr>
          <p:txBody>
            <a:bodyPr wrap="none" anchor="ctr"/>
            <a:lstStyle/>
            <a:p>
              <a:pPr latinLnBrk="1"/>
              <a:endParaRPr kumimoji="1" lang="zh-CN" altLang="en-US" sz="2400">
                <a:solidFill>
                  <a:srgbClr val="000000"/>
                </a:solidFill>
                <a:latin typeface="Gulim" panose="020B0600000101010101" charset="-127"/>
                <a:ea typeface="Gulim" panose="020B0600000101010101" charset="-127"/>
              </a:endParaRPr>
            </a:p>
          </p:txBody>
        </p:sp>
        <p:grpSp>
          <p:nvGrpSpPr>
            <p:cNvPr id="70" name="组合 69"/>
            <p:cNvGrpSpPr>
              <a:grpSpLocks noChangeAspect="1"/>
            </p:cNvGrpSpPr>
            <p:nvPr/>
          </p:nvGrpSpPr>
          <p:grpSpPr>
            <a:xfrm>
              <a:off x="6268609" y="5083338"/>
              <a:ext cx="1044000" cy="1044000"/>
              <a:chOff x="3581686" y="594048"/>
              <a:chExt cx="1116000" cy="1116000"/>
            </a:xfrm>
          </p:grpSpPr>
          <p:sp>
            <p:nvSpPr>
              <p:cNvPr id="71" name="椭圆 70"/>
              <p:cNvSpPr/>
              <p:nvPr/>
            </p:nvSpPr>
            <p:spPr>
              <a:xfrm>
                <a:off x="3581686" y="594048"/>
                <a:ext cx="1116000" cy="1116000"/>
              </a:xfrm>
              <a:prstGeom prst="ellipse">
                <a:avLst/>
              </a:prstGeom>
              <a:gradFill rotWithShape="1">
                <a:gsLst>
                  <a:gs pos="72000">
                    <a:srgbClr val="EEEEEE"/>
                  </a:gs>
                  <a:gs pos="100000">
                    <a:srgbClr val="F9F9F9"/>
                  </a:gs>
                  <a:gs pos="10000">
                    <a:schemeClr val="bg1">
                      <a:lumMod val="85000"/>
                    </a:schemeClr>
                  </a:gs>
                </a:gsLst>
                <a:lin ang="7800000" scaled="0"/>
              </a:gradFill>
              <a:ln w="28575">
                <a:gradFill>
                  <a:gsLst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7800000" scaled="0"/>
                </a:gradFill>
              </a:ln>
              <a:effectLst>
                <a:outerShdw blurRad="203200" dist="127000" dir="7200000" sx="102000" sy="102000" algn="ctr" rotWithShape="0">
                  <a:schemeClr val="tx1">
                    <a:lumMod val="90000"/>
                    <a:lumOff val="10000"/>
                    <a:alpha val="40000"/>
                  </a:schemeClr>
                </a:outerShdw>
              </a:effectLst>
            </p:spPr>
            <p:txBody>
              <a:bodyPr wrap="none" anchor="ctr"/>
              <a:lstStyle/>
              <a:p>
                <a:pPr latinLnBrk="1"/>
                <a:endParaRPr kumimoji="1" lang="zh-CN" altLang="en-US" sz="2400">
                  <a:solidFill>
                    <a:srgbClr val="000000"/>
                  </a:solidFill>
                  <a:latin typeface="Gulim" panose="020B0600000101010101" charset="-127"/>
                  <a:ea typeface="Gulim" panose="020B0600000101010101" charset="-127"/>
                </a:endParaRPr>
              </a:p>
            </p:txBody>
          </p:sp>
          <p:sp>
            <p:nvSpPr>
              <p:cNvPr id="72" name="Freeform 30"/>
              <p:cNvSpPr/>
              <p:nvPr/>
            </p:nvSpPr>
            <p:spPr bwMode="auto">
              <a:xfrm>
                <a:off x="3699045" y="711407"/>
                <a:ext cx="881282" cy="881282"/>
              </a:xfrm>
              <a:prstGeom prst="ellipse">
                <a:avLst/>
              </a:prstGeom>
              <a:solidFill>
                <a:schemeClr val="accent1"/>
              </a:solidFill>
              <a:ln w="28575"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txBody>
              <a:bodyPr wrap="none" anchor="ctr"/>
              <a:lstStyle/>
              <a:p>
                <a:pPr latinLnBrk="1"/>
                <a:endParaRPr kumimoji="1" lang="zh-CN" altLang="en-US" sz="2400">
                  <a:solidFill>
                    <a:srgbClr val="000000"/>
                  </a:solidFill>
                  <a:latin typeface="Gulim" panose="020B0600000101010101" charset="-127"/>
                  <a:ea typeface="Gulim" panose="020B0600000101010101" charset="-127"/>
                </a:endParaRPr>
              </a:p>
            </p:txBody>
          </p:sp>
        </p:grpSp>
      </p:grpSp>
      <p:grpSp>
        <p:nvGrpSpPr>
          <p:cNvPr id="5" name="组合 4"/>
          <p:cNvGrpSpPr/>
          <p:nvPr/>
        </p:nvGrpSpPr>
        <p:grpSpPr>
          <a:xfrm>
            <a:off x="5703965" y="1667169"/>
            <a:ext cx="1284293" cy="1425708"/>
            <a:chOff x="5183252" y="1505209"/>
            <a:chExt cx="2059148" cy="2285883"/>
          </a:xfrm>
        </p:grpSpPr>
        <p:sp>
          <p:nvSpPr>
            <p:cNvPr id="74" name="六边形 142"/>
            <p:cNvSpPr/>
            <p:nvPr/>
          </p:nvSpPr>
          <p:spPr>
            <a:xfrm>
              <a:off x="6361346" y="2685998"/>
              <a:ext cx="523889" cy="789418"/>
            </a:xfrm>
            <a:custGeom>
              <a:avLst/>
              <a:gdLst>
                <a:gd name="connsiteX0" fmla="*/ 0 w 1813348"/>
                <a:gd name="connsiteY0" fmla="*/ 789418 h 1578836"/>
                <a:gd name="connsiteX1" fmla="*/ 523889 w 1813348"/>
                <a:gd name="connsiteY1" fmla="*/ 0 h 1578836"/>
                <a:gd name="connsiteX2" fmla="*/ 1289459 w 1813348"/>
                <a:gd name="connsiteY2" fmla="*/ 0 h 1578836"/>
                <a:gd name="connsiteX3" fmla="*/ 1813348 w 1813348"/>
                <a:gd name="connsiteY3" fmla="*/ 789418 h 1578836"/>
                <a:gd name="connsiteX4" fmla="*/ 1289459 w 1813348"/>
                <a:gd name="connsiteY4" fmla="*/ 1578836 h 1578836"/>
                <a:gd name="connsiteX5" fmla="*/ 523889 w 1813348"/>
                <a:gd name="connsiteY5" fmla="*/ 1578836 h 1578836"/>
                <a:gd name="connsiteX6" fmla="*/ 0 w 1813348"/>
                <a:gd name="connsiteY6" fmla="*/ 789418 h 1578836"/>
                <a:gd name="connsiteX0-1" fmla="*/ 523889 w 1813348"/>
                <a:gd name="connsiteY0-2" fmla="*/ 0 h 1578836"/>
                <a:gd name="connsiteX1-3" fmla="*/ 1289459 w 1813348"/>
                <a:gd name="connsiteY1-4" fmla="*/ 0 h 1578836"/>
                <a:gd name="connsiteX2-5" fmla="*/ 1813348 w 1813348"/>
                <a:gd name="connsiteY2-6" fmla="*/ 789418 h 1578836"/>
                <a:gd name="connsiteX3-7" fmla="*/ 1289459 w 1813348"/>
                <a:gd name="connsiteY3-8" fmla="*/ 1578836 h 1578836"/>
                <a:gd name="connsiteX4-9" fmla="*/ 523889 w 1813348"/>
                <a:gd name="connsiteY4-10" fmla="*/ 1578836 h 1578836"/>
                <a:gd name="connsiteX5-11" fmla="*/ 0 w 1813348"/>
                <a:gd name="connsiteY5-12" fmla="*/ 789418 h 1578836"/>
                <a:gd name="connsiteX6-13" fmla="*/ 615329 w 1813348"/>
                <a:gd name="connsiteY6-14" fmla="*/ 91440 h 1578836"/>
                <a:gd name="connsiteX0-15" fmla="*/ 1289459 w 1813348"/>
                <a:gd name="connsiteY0-16" fmla="*/ 0 h 1578836"/>
                <a:gd name="connsiteX1-17" fmla="*/ 1813348 w 1813348"/>
                <a:gd name="connsiteY1-18" fmla="*/ 789418 h 1578836"/>
                <a:gd name="connsiteX2-19" fmla="*/ 1289459 w 1813348"/>
                <a:gd name="connsiteY2-20" fmla="*/ 1578836 h 1578836"/>
                <a:gd name="connsiteX3-21" fmla="*/ 523889 w 1813348"/>
                <a:gd name="connsiteY3-22" fmla="*/ 1578836 h 1578836"/>
                <a:gd name="connsiteX4-23" fmla="*/ 0 w 1813348"/>
                <a:gd name="connsiteY4-24" fmla="*/ 789418 h 1578836"/>
                <a:gd name="connsiteX5-25" fmla="*/ 615329 w 1813348"/>
                <a:gd name="connsiteY5-26" fmla="*/ 91440 h 1578836"/>
                <a:gd name="connsiteX0-27" fmla="*/ 1289459 w 1813348"/>
                <a:gd name="connsiteY0-28" fmla="*/ 0 h 1578836"/>
                <a:gd name="connsiteX1-29" fmla="*/ 1813348 w 1813348"/>
                <a:gd name="connsiteY1-30" fmla="*/ 789418 h 1578836"/>
                <a:gd name="connsiteX2-31" fmla="*/ 1289459 w 1813348"/>
                <a:gd name="connsiteY2-32" fmla="*/ 1578836 h 1578836"/>
                <a:gd name="connsiteX3-33" fmla="*/ 523889 w 1813348"/>
                <a:gd name="connsiteY3-34" fmla="*/ 1578836 h 1578836"/>
                <a:gd name="connsiteX4-35" fmla="*/ 0 w 1813348"/>
                <a:gd name="connsiteY4-36" fmla="*/ 789418 h 1578836"/>
                <a:gd name="connsiteX5-37" fmla="*/ 465204 w 1813348"/>
                <a:gd name="connsiteY5-38" fmla="*/ 9554 h 1578836"/>
                <a:gd name="connsiteX0-39" fmla="*/ 1289459 w 1813348"/>
                <a:gd name="connsiteY0-40" fmla="*/ 0 h 1578836"/>
                <a:gd name="connsiteX1-41" fmla="*/ 1813348 w 1813348"/>
                <a:gd name="connsiteY1-42" fmla="*/ 789418 h 1578836"/>
                <a:gd name="connsiteX2-43" fmla="*/ 1289459 w 1813348"/>
                <a:gd name="connsiteY2-44" fmla="*/ 1578836 h 1578836"/>
                <a:gd name="connsiteX3-45" fmla="*/ 523889 w 1813348"/>
                <a:gd name="connsiteY3-46" fmla="*/ 1578836 h 1578836"/>
                <a:gd name="connsiteX4-47" fmla="*/ 0 w 1813348"/>
                <a:gd name="connsiteY4-48" fmla="*/ 789418 h 1578836"/>
                <a:gd name="connsiteX0-49" fmla="*/ 765571 w 1289460"/>
                <a:gd name="connsiteY0-50" fmla="*/ 0 h 1578836"/>
                <a:gd name="connsiteX1-51" fmla="*/ 1289460 w 1289460"/>
                <a:gd name="connsiteY1-52" fmla="*/ 789418 h 1578836"/>
                <a:gd name="connsiteX2-53" fmla="*/ 765571 w 1289460"/>
                <a:gd name="connsiteY2-54" fmla="*/ 1578836 h 1578836"/>
                <a:gd name="connsiteX3-55" fmla="*/ 1 w 1289460"/>
                <a:gd name="connsiteY3-56" fmla="*/ 1578836 h 1578836"/>
                <a:gd name="connsiteX0-57" fmla="*/ 0 w 523889"/>
                <a:gd name="connsiteY0-58" fmla="*/ 0 h 1578836"/>
                <a:gd name="connsiteX1-59" fmla="*/ 523889 w 523889"/>
                <a:gd name="connsiteY1-60" fmla="*/ 789418 h 1578836"/>
                <a:gd name="connsiteX2-61" fmla="*/ 0 w 523889"/>
                <a:gd name="connsiteY2-62" fmla="*/ 1578836 h 1578836"/>
                <a:gd name="connsiteX0-63" fmla="*/ 0 w 523889"/>
                <a:gd name="connsiteY0-64" fmla="*/ 0 h 789418"/>
                <a:gd name="connsiteX1-65" fmla="*/ 523889 w 523889"/>
                <a:gd name="connsiteY1-66" fmla="*/ 789418 h 78941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</a:cxnLst>
              <a:rect l="l" t="t" r="r" b="b"/>
              <a:pathLst>
                <a:path w="523889" h="789418">
                  <a:moveTo>
                    <a:pt x="0" y="0"/>
                  </a:moveTo>
                  <a:lnTo>
                    <a:pt x="523889" y="789418"/>
                  </a:lnTo>
                </a:path>
              </a:pathLst>
            </a:custGeom>
            <a:noFill/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5" name="六边形 74"/>
            <p:cNvSpPr/>
            <p:nvPr/>
          </p:nvSpPr>
          <p:spPr>
            <a:xfrm>
              <a:off x="5595775" y="1855638"/>
              <a:ext cx="1289460" cy="789418"/>
            </a:xfrm>
            <a:custGeom>
              <a:avLst/>
              <a:gdLst>
                <a:gd name="connsiteX0" fmla="*/ 0 w 1130988"/>
                <a:gd name="connsiteY0" fmla="*/ 492361 h 984722"/>
                <a:gd name="connsiteX1" fmla="*/ 326750 w 1130988"/>
                <a:gd name="connsiteY1" fmla="*/ 0 h 984722"/>
                <a:gd name="connsiteX2" fmla="*/ 804238 w 1130988"/>
                <a:gd name="connsiteY2" fmla="*/ 0 h 984722"/>
                <a:gd name="connsiteX3" fmla="*/ 1130988 w 1130988"/>
                <a:gd name="connsiteY3" fmla="*/ 492361 h 984722"/>
                <a:gd name="connsiteX4" fmla="*/ 804238 w 1130988"/>
                <a:gd name="connsiteY4" fmla="*/ 984722 h 984722"/>
                <a:gd name="connsiteX5" fmla="*/ 326750 w 1130988"/>
                <a:gd name="connsiteY5" fmla="*/ 984722 h 984722"/>
                <a:gd name="connsiteX6" fmla="*/ 0 w 1130988"/>
                <a:gd name="connsiteY6" fmla="*/ 492361 h 984722"/>
                <a:gd name="connsiteX0-1" fmla="*/ 326750 w 1130988"/>
                <a:gd name="connsiteY0-2" fmla="*/ 0 h 984722"/>
                <a:gd name="connsiteX1-3" fmla="*/ 804238 w 1130988"/>
                <a:gd name="connsiteY1-4" fmla="*/ 0 h 984722"/>
                <a:gd name="connsiteX2-5" fmla="*/ 1130988 w 1130988"/>
                <a:gd name="connsiteY2-6" fmla="*/ 492361 h 984722"/>
                <a:gd name="connsiteX3-7" fmla="*/ 804238 w 1130988"/>
                <a:gd name="connsiteY3-8" fmla="*/ 984722 h 984722"/>
                <a:gd name="connsiteX4-9" fmla="*/ 326750 w 1130988"/>
                <a:gd name="connsiteY4-10" fmla="*/ 984722 h 984722"/>
                <a:gd name="connsiteX5-11" fmla="*/ 0 w 1130988"/>
                <a:gd name="connsiteY5-12" fmla="*/ 492361 h 984722"/>
                <a:gd name="connsiteX6-13" fmla="*/ 418190 w 1130988"/>
                <a:gd name="connsiteY6-14" fmla="*/ 91440 h 984722"/>
                <a:gd name="connsiteX0-15" fmla="*/ 326750 w 1130988"/>
                <a:gd name="connsiteY0-16" fmla="*/ 0 h 984722"/>
                <a:gd name="connsiteX1-17" fmla="*/ 804238 w 1130988"/>
                <a:gd name="connsiteY1-18" fmla="*/ 0 h 984722"/>
                <a:gd name="connsiteX2-19" fmla="*/ 1130988 w 1130988"/>
                <a:gd name="connsiteY2-20" fmla="*/ 492361 h 984722"/>
                <a:gd name="connsiteX3-21" fmla="*/ 804238 w 1130988"/>
                <a:gd name="connsiteY3-22" fmla="*/ 984722 h 984722"/>
                <a:gd name="connsiteX4-23" fmla="*/ 326750 w 1130988"/>
                <a:gd name="connsiteY4-24" fmla="*/ 984722 h 984722"/>
                <a:gd name="connsiteX5-25" fmla="*/ 0 w 1130988"/>
                <a:gd name="connsiteY5-26" fmla="*/ 492361 h 984722"/>
                <a:gd name="connsiteX0-27" fmla="*/ 804238 w 1130988"/>
                <a:gd name="connsiteY0-28" fmla="*/ 0 h 984722"/>
                <a:gd name="connsiteX1-29" fmla="*/ 1130988 w 1130988"/>
                <a:gd name="connsiteY1-30" fmla="*/ 492361 h 984722"/>
                <a:gd name="connsiteX2-31" fmla="*/ 804238 w 1130988"/>
                <a:gd name="connsiteY2-32" fmla="*/ 984722 h 984722"/>
                <a:gd name="connsiteX3-33" fmla="*/ 326750 w 1130988"/>
                <a:gd name="connsiteY3-34" fmla="*/ 984722 h 984722"/>
                <a:gd name="connsiteX4-35" fmla="*/ 0 w 1130988"/>
                <a:gd name="connsiteY4-36" fmla="*/ 492361 h 984722"/>
                <a:gd name="connsiteX0-37" fmla="*/ 1130988 w 1130988"/>
                <a:gd name="connsiteY0-38" fmla="*/ 0 h 492361"/>
                <a:gd name="connsiteX1-39" fmla="*/ 804238 w 1130988"/>
                <a:gd name="connsiteY1-40" fmla="*/ 492361 h 492361"/>
                <a:gd name="connsiteX2-41" fmla="*/ 326750 w 1130988"/>
                <a:gd name="connsiteY2-42" fmla="*/ 492361 h 492361"/>
                <a:gd name="connsiteX3-43" fmla="*/ 0 w 1130988"/>
                <a:gd name="connsiteY3-44" fmla="*/ 0 h 492361"/>
                <a:gd name="connsiteX0-45" fmla="*/ 804238 w 804238"/>
                <a:gd name="connsiteY0-46" fmla="*/ 0 h 492361"/>
                <a:gd name="connsiteX1-47" fmla="*/ 477488 w 804238"/>
                <a:gd name="connsiteY1-48" fmla="*/ 492361 h 492361"/>
                <a:gd name="connsiteX2-49" fmla="*/ 0 w 804238"/>
                <a:gd name="connsiteY2-50" fmla="*/ 492361 h 492361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804238" h="492361">
                  <a:moveTo>
                    <a:pt x="804238" y="0"/>
                  </a:moveTo>
                  <a:lnTo>
                    <a:pt x="477488" y="492361"/>
                  </a:lnTo>
                  <a:lnTo>
                    <a:pt x="0" y="492361"/>
                  </a:lnTo>
                </a:path>
              </a:pathLst>
            </a:custGeom>
            <a:noFill/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6" name="Freeform 23"/>
            <p:cNvSpPr/>
            <p:nvPr/>
          </p:nvSpPr>
          <p:spPr bwMode="auto">
            <a:xfrm>
              <a:off x="6569015" y="1505209"/>
              <a:ext cx="673385" cy="673383"/>
            </a:xfrm>
            <a:prstGeom prst="ellipse">
              <a:avLst/>
            </a:prstGeom>
            <a:gradFill rotWithShape="1">
              <a:gsLst>
                <a:gs pos="66000">
                  <a:srgbClr val="ECECEC"/>
                </a:gs>
                <a:gs pos="100000">
                  <a:srgbClr val="F7F7F7"/>
                </a:gs>
                <a:gs pos="7000">
                  <a:srgbClr val="BEBEBE"/>
                </a:gs>
              </a:gsLst>
              <a:lin ang="7800000" scaled="0"/>
            </a:gradFill>
            <a:ln w="28575">
              <a:gradFill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7800000" scaled="0"/>
              </a:gradFill>
            </a:ln>
            <a:effectLst>
              <a:outerShdw blurRad="203200" dist="127000" dir="7200000" sx="102000" sy="102000" algn="ctr" rotWithShape="0">
                <a:schemeClr val="tx1">
                  <a:lumMod val="90000"/>
                  <a:lumOff val="10000"/>
                  <a:alpha val="40000"/>
                </a:schemeClr>
              </a:outerShdw>
            </a:effectLst>
          </p:spPr>
          <p:txBody>
            <a:bodyPr wrap="none" anchor="ctr"/>
            <a:lstStyle/>
            <a:p>
              <a:pPr latinLnBrk="1"/>
              <a:endParaRPr kumimoji="1" lang="zh-CN" altLang="en-US" sz="2400">
                <a:solidFill>
                  <a:srgbClr val="000000"/>
                </a:solidFill>
                <a:latin typeface="Gulim" panose="020B0600000101010101" charset="-127"/>
                <a:ea typeface="Gulim" panose="020B0600000101010101" charset="-127"/>
              </a:endParaRPr>
            </a:p>
          </p:txBody>
        </p:sp>
        <p:sp>
          <p:nvSpPr>
            <p:cNvPr id="77" name="Freeform 27"/>
            <p:cNvSpPr/>
            <p:nvPr/>
          </p:nvSpPr>
          <p:spPr bwMode="auto">
            <a:xfrm>
              <a:off x="6547133" y="3117708"/>
              <a:ext cx="673384" cy="673384"/>
            </a:xfrm>
            <a:prstGeom prst="ellipse">
              <a:avLst/>
            </a:prstGeom>
            <a:gradFill rotWithShape="1">
              <a:gsLst>
                <a:gs pos="66000">
                  <a:srgbClr val="ECECEC"/>
                </a:gs>
                <a:gs pos="100000">
                  <a:srgbClr val="F7F7F7"/>
                </a:gs>
                <a:gs pos="7000">
                  <a:srgbClr val="BEBEBE"/>
                </a:gs>
              </a:gsLst>
              <a:lin ang="7800000" scaled="0"/>
            </a:gradFill>
            <a:ln w="28575">
              <a:gradFill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7800000" scaled="0"/>
              </a:gradFill>
            </a:ln>
            <a:effectLst>
              <a:outerShdw blurRad="203200" dist="127000" dir="7200000" sx="102000" sy="102000" algn="ctr" rotWithShape="0">
                <a:schemeClr val="tx1">
                  <a:lumMod val="90000"/>
                  <a:lumOff val="10000"/>
                  <a:alpha val="40000"/>
                </a:schemeClr>
              </a:outerShdw>
            </a:effectLst>
          </p:spPr>
          <p:txBody>
            <a:bodyPr wrap="none" anchor="ctr"/>
            <a:lstStyle/>
            <a:p>
              <a:pPr latinLnBrk="1"/>
              <a:endParaRPr kumimoji="1" lang="zh-CN" altLang="en-US" sz="2400">
                <a:solidFill>
                  <a:srgbClr val="000000"/>
                </a:solidFill>
                <a:latin typeface="Gulim" panose="020B0600000101010101" charset="-127"/>
                <a:ea typeface="Gulim" panose="020B0600000101010101" charset="-127"/>
              </a:endParaRPr>
            </a:p>
          </p:txBody>
        </p:sp>
        <p:sp>
          <p:nvSpPr>
            <p:cNvPr id="78" name="Freeform 29"/>
            <p:cNvSpPr/>
            <p:nvPr/>
          </p:nvSpPr>
          <p:spPr bwMode="auto">
            <a:xfrm>
              <a:off x="5183252" y="2311815"/>
              <a:ext cx="673384" cy="673384"/>
            </a:xfrm>
            <a:prstGeom prst="ellipse">
              <a:avLst/>
            </a:prstGeom>
            <a:gradFill rotWithShape="1">
              <a:gsLst>
                <a:gs pos="66000">
                  <a:srgbClr val="ECECEC"/>
                </a:gs>
                <a:gs pos="100000">
                  <a:srgbClr val="F7F7F7"/>
                </a:gs>
                <a:gs pos="7000">
                  <a:srgbClr val="BEBEBE"/>
                </a:gs>
              </a:gsLst>
              <a:lin ang="7800000" scaled="0"/>
            </a:gradFill>
            <a:ln w="28575">
              <a:gradFill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7800000" scaled="0"/>
              </a:gradFill>
            </a:ln>
            <a:effectLst>
              <a:outerShdw blurRad="203200" dist="127000" dir="7200000" sx="102000" sy="102000" algn="ctr" rotWithShape="0">
                <a:schemeClr val="tx1">
                  <a:lumMod val="90000"/>
                  <a:lumOff val="10000"/>
                  <a:alpha val="40000"/>
                </a:schemeClr>
              </a:outerShdw>
            </a:effectLst>
          </p:spPr>
          <p:txBody>
            <a:bodyPr wrap="none" anchor="ctr"/>
            <a:lstStyle/>
            <a:p>
              <a:pPr latinLnBrk="1"/>
              <a:endParaRPr kumimoji="1" lang="zh-CN" altLang="en-US" sz="2400">
                <a:solidFill>
                  <a:srgbClr val="000000"/>
                </a:solidFill>
                <a:latin typeface="Gulim" panose="020B0600000101010101" charset="-127"/>
                <a:ea typeface="Gulim" panose="020B0600000101010101" charset="-127"/>
              </a:endParaRPr>
            </a:p>
          </p:txBody>
        </p:sp>
        <p:grpSp>
          <p:nvGrpSpPr>
            <p:cNvPr id="79" name="组合 78"/>
            <p:cNvGrpSpPr/>
            <p:nvPr/>
          </p:nvGrpSpPr>
          <p:grpSpPr>
            <a:xfrm>
              <a:off x="6024615" y="2227091"/>
              <a:ext cx="864000" cy="864000"/>
              <a:chOff x="3581686" y="594048"/>
              <a:chExt cx="1116000" cy="1116000"/>
            </a:xfrm>
          </p:grpSpPr>
          <p:sp>
            <p:nvSpPr>
              <p:cNvPr id="80" name="椭圆 79"/>
              <p:cNvSpPr/>
              <p:nvPr/>
            </p:nvSpPr>
            <p:spPr>
              <a:xfrm>
                <a:off x="3581686" y="594048"/>
                <a:ext cx="1116000" cy="1116000"/>
              </a:xfrm>
              <a:prstGeom prst="ellipse">
                <a:avLst/>
              </a:prstGeom>
              <a:gradFill rotWithShape="1">
                <a:gsLst>
                  <a:gs pos="72000">
                    <a:srgbClr val="EEEEEE"/>
                  </a:gs>
                  <a:gs pos="100000">
                    <a:srgbClr val="F9F9F9"/>
                  </a:gs>
                  <a:gs pos="10000">
                    <a:schemeClr val="bg1">
                      <a:lumMod val="85000"/>
                    </a:schemeClr>
                  </a:gs>
                </a:gsLst>
                <a:lin ang="7800000" scaled="0"/>
              </a:gradFill>
              <a:ln w="28575">
                <a:gradFill>
                  <a:gsLst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7800000" scaled="0"/>
                </a:gradFill>
              </a:ln>
              <a:effectLst>
                <a:outerShdw blurRad="203200" dist="127000" dir="7200000" sx="102000" sy="102000" algn="ctr" rotWithShape="0">
                  <a:schemeClr val="tx1">
                    <a:lumMod val="90000"/>
                    <a:lumOff val="10000"/>
                    <a:alpha val="40000"/>
                  </a:schemeClr>
                </a:outerShdw>
              </a:effectLst>
            </p:spPr>
            <p:txBody>
              <a:bodyPr wrap="none" anchor="ctr"/>
              <a:lstStyle/>
              <a:p>
                <a:pPr latinLnBrk="1"/>
                <a:endParaRPr kumimoji="1" lang="zh-CN" altLang="en-US" sz="2400">
                  <a:solidFill>
                    <a:srgbClr val="000000"/>
                  </a:solidFill>
                  <a:latin typeface="Gulim" panose="020B0600000101010101" charset="-127"/>
                  <a:ea typeface="Gulim" panose="020B0600000101010101" charset="-127"/>
                </a:endParaRPr>
              </a:p>
            </p:txBody>
          </p:sp>
          <p:sp>
            <p:nvSpPr>
              <p:cNvPr id="81" name="Freeform 30"/>
              <p:cNvSpPr/>
              <p:nvPr/>
            </p:nvSpPr>
            <p:spPr bwMode="auto">
              <a:xfrm>
                <a:off x="3699045" y="711407"/>
                <a:ext cx="881282" cy="881282"/>
              </a:xfrm>
              <a:prstGeom prst="ellipse">
                <a:avLst/>
              </a:prstGeom>
              <a:solidFill>
                <a:schemeClr val="accent1"/>
              </a:solidFill>
              <a:ln w="28575"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txBody>
              <a:bodyPr wrap="none" anchor="ctr"/>
              <a:lstStyle/>
              <a:p>
                <a:pPr latinLnBrk="1"/>
                <a:endParaRPr kumimoji="1" lang="zh-CN" altLang="en-US" sz="2400">
                  <a:solidFill>
                    <a:srgbClr val="000000"/>
                  </a:solidFill>
                  <a:latin typeface="Gulim" panose="020B0600000101010101" charset="-127"/>
                  <a:ea typeface="Gulim" panose="020B0600000101010101" charset="-127"/>
                </a:endParaRPr>
              </a:p>
            </p:txBody>
          </p:sp>
        </p:grpSp>
      </p:grpSp>
      <p:sp>
        <p:nvSpPr>
          <p:cNvPr id="52" name="矩形 51"/>
          <p:cNvSpPr>
            <a:spLocks noChangeArrowheads="1"/>
          </p:cNvSpPr>
          <p:nvPr/>
        </p:nvSpPr>
        <p:spPr bwMode="auto">
          <a:xfrm>
            <a:off x="4772570" y="418828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b="1" dirty="0">
              <a:solidFill>
                <a:schemeClr val="accent1"/>
              </a:solidFill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4669969" y="895240"/>
            <a:ext cx="28520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dirty="0">
                <a:solidFill>
                  <a:schemeClr val="accent1"/>
                </a:solidFill>
              </a:rPr>
              <a:t>Click here to add your title</a:t>
            </a:r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1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0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5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0" dur="2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2" dur="2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4" grpId="0"/>
      <p:bldP spid="135" grpId="0"/>
      <p:bldP spid="138" grpId="0"/>
      <p:bldP spid="139" grpId="0"/>
      <p:bldP spid="52" grpId="0"/>
      <p:bldP spid="5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圆角矩形 52"/>
          <p:cNvSpPr/>
          <p:nvPr/>
        </p:nvSpPr>
        <p:spPr>
          <a:xfrm rot="1860000">
            <a:off x="2416778" y="3941516"/>
            <a:ext cx="1440000" cy="76200"/>
          </a:xfrm>
          <a:prstGeom prst="roundRect">
            <a:avLst>
              <a:gd name="adj" fmla="val 50000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圆角矩形 53"/>
          <p:cNvSpPr/>
          <p:nvPr/>
        </p:nvSpPr>
        <p:spPr>
          <a:xfrm rot="2160000">
            <a:off x="6428053" y="3468192"/>
            <a:ext cx="1188000" cy="76200"/>
          </a:xfrm>
          <a:prstGeom prst="roundRect">
            <a:avLst>
              <a:gd name="adj" fmla="val 50000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圆角矩形 54"/>
          <p:cNvSpPr/>
          <p:nvPr/>
        </p:nvSpPr>
        <p:spPr>
          <a:xfrm rot="19320000">
            <a:off x="4215541" y="3717419"/>
            <a:ext cx="1872000" cy="76200"/>
          </a:xfrm>
          <a:prstGeom prst="roundRect">
            <a:avLst>
              <a:gd name="adj" fmla="val 50000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圆角矩形 55"/>
          <p:cNvSpPr/>
          <p:nvPr/>
        </p:nvSpPr>
        <p:spPr>
          <a:xfrm rot="19380000">
            <a:off x="7942695" y="3237234"/>
            <a:ext cx="2088000" cy="76200"/>
          </a:xfrm>
          <a:prstGeom prst="roundRect">
            <a:avLst>
              <a:gd name="adj" fmla="val 50000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0" name="组合 49"/>
          <p:cNvGrpSpPr/>
          <p:nvPr/>
        </p:nvGrpSpPr>
        <p:grpSpPr>
          <a:xfrm>
            <a:off x="5726585" y="2464711"/>
            <a:ext cx="937889" cy="937888"/>
            <a:chOff x="5677589" y="2336069"/>
            <a:chExt cx="937889" cy="937888"/>
          </a:xfrm>
        </p:grpSpPr>
        <p:grpSp>
          <p:nvGrpSpPr>
            <p:cNvPr id="39" name="组合 38"/>
            <p:cNvGrpSpPr/>
            <p:nvPr/>
          </p:nvGrpSpPr>
          <p:grpSpPr>
            <a:xfrm>
              <a:off x="5677589" y="2336069"/>
              <a:ext cx="937889" cy="937888"/>
              <a:chOff x="2510459" y="1930711"/>
              <a:chExt cx="1285160" cy="1285158"/>
            </a:xfrm>
          </p:grpSpPr>
          <p:sp>
            <p:nvSpPr>
              <p:cNvPr id="40" name="Freeform 22"/>
              <p:cNvSpPr/>
              <p:nvPr/>
            </p:nvSpPr>
            <p:spPr bwMode="auto">
              <a:xfrm>
                <a:off x="2510459" y="1930711"/>
                <a:ext cx="1285160" cy="1285158"/>
              </a:xfrm>
              <a:prstGeom prst="ellipse">
                <a:avLst/>
              </a:prstGeom>
              <a:gradFill rotWithShape="1">
                <a:gsLst>
                  <a:gs pos="63000">
                    <a:srgbClr val="ECECEC"/>
                  </a:gs>
                  <a:gs pos="100000">
                    <a:srgbClr val="F7F7F7"/>
                  </a:gs>
                  <a:gs pos="9000">
                    <a:srgbClr val="BEBEBE"/>
                  </a:gs>
                </a:gsLst>
                <a:lin ang="4200000" scaled="0"/>
              </a:gradFill>
              <a:ln w="31750">
                <a:gradFill>
                  <a:gsLst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4200000" scaled="0"/>
                </a:gradFill>
              </a:ln>
              <a:effectLst>
                <a:outerShdw blurRad="203200" dist="127000" dir="4200000" sx="102000" sy="102000" algn="ctr" rotWithShape="0">
                  <a:schemeClr val="tx1">
                    <a:lumMod val="90000"/>
                    <a:lumOff val="10000"/>
                    <a:alpha val="40000"/>
                  </a:schemeClr>
                </a:outerShdw>
              </a:effectLst>
            </p:spPr>
            <p:txBody>
              <a:bodyPr wrap="none" anchor="ctr"/>
              <a:lstStyle/>
              <a:p>
                <a:pPr latinLnBrk="1"/>
                <a:endParaRPr kumimoji="1" lang="zh-CN" altLang="en-US" sz="2400">
                  <a:solidFill>
                    <a:srgbClr val="000000"/>
                  </a:solidFill>
                  <a:latin typeface="Gulim" panose="020B0600000101010101" charset="-127"/>
                  <a:ea typeface="Gulim" panose="020B0600000101010101" charset="-127"/>
                </a:endParaRPr>
              </a:p>
            </p:txBody>
          </p:sp>
          <p:sp>
            <p:nvSpPr>
              <p:cNvPr id="41" name="椭圆 40"/>
              <p:cNvSpPr>
                <a:spLocks noChangeAspect="1"/>
              </p:cNvSpPr>
              <p:nvPr/>
            </p:nvSpPr>
            <p:spPr>
              <a:xfrm>
                <a:off x="2709659" y="2129911"/>
                <a:ext cx="886760" cy="886759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ffectLst>
                <a:innerShdw blurRad="63500" dist="50800" dir="13200000">
                  <a:prstClr val="black">
                    <a:alpha val="50000"/>
                  </a:prstClr>
                </a:inn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en-US" sz="24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4" name="Group 92"/>
            <p:cNvGrpSpPr>
              <a:grpSpLocks noChangeAspect="1"/>
            </p:cNvGrpSpPr>
            <p:nvPr/>
          </p:nvGrpSpPr>
          <p:grpSpPr>
            <a:xfrm>
              <a:off x="5942802" y="2678110"/>
              <a:ext cx="407462" cy="253807"/>
              <a:chOff x="5172076" y="1938338"/>
              <a:chExt cx="471488" cy="293688"/>
            </a:xfrm>
            <a:solidFill>
              <a:schemeClr val="bg1">
                <a:lumMod val="95000"/>
              </a:schemeClr>
            </a:solidFill>
          </p:grpSpPr>
          <p:sp>
            <p:nvSpPr>
              <p:cNvPr id="15" name="Freeform 8"/>
              <p:cNvSpPr>
                <a:spLocks noEditPoints="1"/>
              </p:cNvSpPr>
              <p:nvPr/>
            </p:nvSpPr>
            <p:spPr bwMode="auto">
              <a:xfrm>
                <a:off x="5172076" y="1938338"/>
                <a:ext cx="471488" cy="293688"/>
              </a:xfrm>
              <a:custGeom>
                <a:avLst/>
                <a:gdLst>
                  <a:gd name="T0" fmla="*/ 113 w 125"/>
                  <a:gd name="T1" fmla="*/ 18 h 78"/>
                  <a:gd name="T2" fmla="*/ 113 w 125"/>
                  <a:gd name="T3" fmla="*/ 0 h 78"/>
                  <a:gd name="T4" fmla="*/ 0 w 125"/>
                  <a:gd name="T5" fmla="*/ 0 h 78"/>
                  <a:gd name="T6" fmla="*/ 0 w 125"/>
                  <a:gd name="T7" fmla="*/ 78 h 78"/>
                  <a:gd name="T8" fmla="*/ 113 w 125"/>
                  <a:gd name="T9" fmla="*/ 78 h 78"/>
                  <a:gd name="T10" fmla="*/ 113 w 125"/>
                  <a:gd name="T11" fmla="*/ 60 h 78"/>
                  <a:gd name="T12" fmla="*/ 125 w 125"/>
                  <a:gd name="T13" fmla="*/ 54 h 78"/>
                  <a:gd name="T14" fmla="*/ 125 w 125"/>
                  <a:gd name="T15" fmla="*/ 26 h 78"/>
                  <a:gd name="T16" fmla="*/ 113 w 125"/>
                  <a:gd name="T17" fmla="*/ 18 h 78"/>
                  <a:gd name="T18" fmla="*/ 104 w 125"/>
                  <a:gd name="T19" fmla="*/ 69 h 78"/>
                  <a:gd name="T20" fmla="*/ 10 w 125"/>
                  <a:gd name="T21" fmla="*/ 69 h 78"/>
                  <a:gd name="T22" fmla="*/ 10 w 125"/>
                  <a:gd name="T23" fmla="*/ 10 h 78"/>
                  <a:gd name="T24" fmla="*/ 104 w 125"/>
                  <a:gd name="T25" fmla="*/ 10 h 78"/>
                  <a:gd name="T26" fmla="*/ 104 w 125"/>
                  <a:gd name="T27" fmla="*/ 69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25" h="78">
                    <a:moveTo>
                      <a:pt x="113" y="18"/>
                    </a:moveTo>
                    <a:cubicBezTo>
                      <a:pt x="113" y="0"/>
                      <a:pt x="113" y="0"/>
                      <a:pt x="113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113" y="78"/>
                      <a:pt x="113" y="78"/>
                      <a:pt x="113" y="78"/>
                    </a:cubicBezTo>
                    <a:cubicBezTo>
                      <a:pt x="113" y="60"/>
                      <a:pt x="113" y="60"/>
                      <a:pt x="113" y="60"/>
                    </a:cubicBezTo>
                    <a:cubicBezTo>
                      <a:pt x="117" y="60"/>
                      <a:pt x="125" y="61"/>
                      <a:pt x="125" y="54"/>
                    </a:cubicBezTo>
                    <a:cubicBezTo>
                      <a:pt x="125" y="26"/>
                      <a:pt x="125" y="26"/>
                      <a:pt x="125" y="26"/>
                    </a:cubicBezTo>
                    <a:cubicBezTo>
                      <a:pt x="125" y="17"/>
                      <a:pt x="116" y="18"/>
                      <a:pt x="113" y="18"/>
                    </a:cubicBezTo>
                    <a:close/>
                    <a:moveTo>
                      <a:pt x="104" y="69"/>
                    </a:moveTo>
                    <a:cubicBezTo>
                      <a:pt x="10" y="69"/>
                      <a:pt x="10" y="69"/>
                      <a:pt x="10" y="69"/>
                    </a:cubicBezTo>
                    <a:cubicBezTo>
                      <a:pt x="10" y="10"/>
                      <a:pt x="10" y="10"/>
                      <a:pt x="10" y="10"/>
                    </a:cubicBezTo>
                    <a:cubicBezTo>
                      <a:pt x="104" y="10"/>
                      <a:pt x="104" y="10"/>
                      <a:pt x="104" y="10"/>
                    </a:cubicBezTo>
                    <a:lnTo>
                      <a:pt x="104" y="6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535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" name="Rectangle 9"/>
              <p:cNvSpPr>
                <a:spLocks noChangeArrowheads="1"/>
              </p:cNvSpPr>
              <p:nvPr/>
            </p:nvSpPr>
            <p:spPr bwMode="auto">
              <a:xfrm>
                <a:off x="5235576" y="2001838"/>
                <a:ext cx="90488" cy="16668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535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" name="Rectangle 10"/>
              <p:cNvSpPr>
                <a:spLocks noChangeArrowheads="1"/>
              </p:cNvSpPr>
              <p:nvPr/>
            </p:nvSpPr>
            <p:spPr bwMode="auto">
              <a:xfrm>
                <a:off x="5341938" y="2001838"/>
                <a:ext cx="85725" cy="16668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535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48" name="组合 47"/>
          <p:cNvGrpSpPr/>
          <p:nvPr/>
        </p:nvGrpSpPr>
        <p:grpSpPr>
          <a:xfrm>
            <a:off x="3634883" y="4019286"/>
            <a:ext cx="937889" cy="937888"/>
            <a:chOff x="3585887" y="3890644"/>
            <a:chExt cx="937889" cy="937888"/>
          </a:xfrm>
        </p:grpSpPr>
        <p:grpSp>
          <p:nvGrpSpPr>
            <p:cNvPr id="36" name="组合 35"/>
            <p:cNvGrpSpPr/>
            <p:nvPr/>
          </p:nvGrpSpPr>
          <p:grpSpPr>
            <a:xfrm>
              <a:off x="3585887" y="3890644"/>
              <a:ext cx="937889" cy="937888"/>
              <a:chOff x="2510459" y="1930711"/>
              <a:chExt cx="1285160" cy="1285158"/>
            </a:xfrm>
          </p:grpSpPr>
          <p:sp>
            <p:nvSpPr>
              <p:cNvPr id="37" name="Freeform 22"/>
              <p:cNvSpPr/>
              <p:nvPr/>
            </p:nvSpPr>
            <p:spPr bwMode="auto">
              <a:xfrm>
                <a:off x="2510459" y="1930711"/>
                <a:ext cx="1285160" cy="1285158"/>
              </a:xfrm>
              <a:prstGeom prst="ellipse">
                <a:avLst/>
              </a:prstGeom>
              <a:gradFill rotWithShape="1">
                <a:gsLst>
                  <a:gs pos="63000">
                    <a:srgbClr val="ECECEC"/>
                  </a:gs>
                  <a:gs pos="100000">
                    <a:srgbClr val="F7F7F7"/>
                  </a:gs>
                  <a:gs pos="9000">
                    <a:srgbClr val="BEBEBE"/>
                  </a:gs>
                </a:gsLst>
                <a:lin ang="4200000" scaled="0"/>
              </a:gradFill>
              <a:ln w="31750">
                <a:gradFill>
                  <a:gsLst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4200000" scaled="0"/>
                </a:gradFill>
              </a:ln>
              <a:effectLst>
                <a:outerShdw blurRad="203200" dist="127000" dir="4200000" sx="102000" sy="102000" algn="ctr" rotWithShape="0">
                  <a:schemeClr val="tx1">
                    <a:lumMod val="90000"/>
                    <a:lumOff val="10000"/>
                    <a:alpha val="40000"/>
                  </a:schemeClr>
                </a:outerShdw>
              </a:effectLst>
            </p:spPr>
            <p:txBody>
              <a:bodyPr wrap="none" anchor="ctr"/>
              <a:lstStyle/>
              <a:p>
                <a:pPr latinLnBrk="1"/>
                <a:endParaRPr kumimoji="1" lang="zh-CN" altLang="en-US" sz="2400">
                  <a:solidFill>
                    <a:srgbClr val="000000"/>
                  </a:solidFill>
                  <a:latin typeface="Gulim" panose="020B0600000101010101" charset="-127"/>
                  <a:ea typeface="Gulim" panose="020B0600000101010101" charset="-127"/>
                </a:endParaRPr>
              </a:p>
            </p:txBody>
          </p:sp>
          <p:sp>
            <p:nvSpPr>
              <p:cNvPr id="38" name="椭圆 37"/>
              <p:cNvSpPr>
                <a:spLocks noChangeAspect="1"/>
              </p:cNvSpPr>
              <p:nvPr/>
            </p:nvSpPr>
            <p:spPr>
              <a:xfrm>
                <a:off x="2709659" y="2129911"/>
                <a:ext cx="886760" cy="886759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>
                <a:noFill/>
              </a:ln>
              <a:effectLst>
                <a:innerShdw blurRad="63500" dist="50800" dir="13200000">
                  <a:prstClr val="black">
                    <a:alpha val="50000"/>
                  </a:prstClr>
                </a:inn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en-US" sz="24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8" name="Freeform 103"/>
            <p:cNvSpPr>
              <a:spLocks noEditPoints="1"/>
            </p:cNvSpPr>
            <p:nvPr/>
          </p:nvSpPr>
          <p:spPr bwMode="auto">
            <a:xfrm>
              <a:off x="3859126" y="4166475"/>
              <a:ext cx="391411" cy="386226"/>
            </a:xfrm>
            <a:custGeom>
              <a:avLst/>
              <a:gdLst>
                <a:gd name="T0" fmla="*/ 14 w 113"/>
                <a:gd name="T1" fmla="*/ 13 h 112"/>
                <a:gd name="T2" fmla="*/ 14 w 113"/>
                <a:gd name="T3" fmla="*/ 63 h 112"/>
                <a:gd name="T4" fmla="*/ 49 w 113"/>
                <a:gd name="T5" fmla="*/ 71 h 112"/>
                <a:gd name="T6" fmla="*/ 60 w 113"/>
                <a:gd name="T7" fmla="*/ 82 h 112"/>
                <a:gd name="T8" fmla="*/ 75 w 113"/>
                <a:gd name="T9" fmla="*/ 79 h 112"/>
                <a:gd name="T10" fmla="*/ 75 w 113"/>
                <a:gd name="T11" fmla="*/ 93 h 112"/>
                <a:gd name="T12" fmla="*/ 78 w 113"/>
                <a:gd name="T13" fmla="*/ 97 h 112"/>
                <a:gd name="T14" fmla="*/ 92 w 113"/>
                <a:gd name="T15" fmla="*/ 97 h 112"/>
                <a:gd name="T16" fmla="*/ 91 w 113"/>
                <a:gd name="T17" fmla="*/ 112 h 112"/>
                <a:gd name="T18" fmla="*/ 113 w 113"/>
                <a:gd name="T19" fmla="*/ 112 h 112"/>
                <a:gd name="T20" fmla="*/ 113 w 113"/>
                <a:gd name="T21" fmla="*/ 91 h 112"/>
                <a:gd name="T22" fmla="*/ 71 w 113"/>
                <a:gd name="T23" fmla="*/ 49 h 112"/>
                <a:gd name="T24" fmla="*/ 63 w 113"/>
                <a:gd name="T25" fmla="*/ 13 h 112"/>
                <a:gd name="T26" fmla="*/ 14 w 113"/>
                <a:gd name="T27" fmla="*/ 13 h 112"/>
                <a:gd name="T28" fmla="*/ 17 w 113"/>
                <a:gd name="T29" fmla="*/ 53 h 112"/>
                <a:gd name="T30" fmla="*/ 20 w 113"/>
                <a:gd name="T31" fmla="*/ 20 h 112"/>
                <a:gd name="T32" fmla="*/ 53 w 113"/>
                <a:gd name="T33" fmla="*/ 17 h 112"/>
                <a:gd name="T34" fmla="*/ 17 w 113"/>
                <a:gd name="T35" fmla="*/ 53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13" h="112">
                  <a:moveTo>
                    <a:pt x="14" y="13"/>
                  </a:moveTo>
                  <a:cubicBezTo>
                    <a:pt x="0" y="27"/>
                    <a:pt x="0" y="49"/>
                    <a:pt x="14" y="63"/>
                  </a:cubicBezTo>
                  <a:cubicBezTo>
                    <a:pt x="23" y="72"/>
                    <a:pt x="37" y="75"/>
                    <a:pt x="49" y="71"/>
                  </a:cubicBezTo>
                  <a:cubicBezTo>
                    <a:pt x="60" y="82"/>
                    <a:pt x="60" y="82"/>
                    <a:pt x="60" y="82"/>
                  </a:cubicBezTo>
                  <a:cubicBezTo>
                    <a:pt x="60" y="82"/>
                    <a:pt x="70" y="74"/>
                    <a:pt x="75" y="79"/>
                  </a:cubicBezTo>
                  <a:cubicBezTo>
                    <a:pt x="79" y="83"/>
                    <a:pt x="76" y="89"/>
                    <a:pt x="75" y="93"/>
                  </a:cubicBezTo>
                  <a:cubicBezTo>
                    <a:pt x="74" y="95"/>
                    <a:pt x="73" y="99"/>
                    <a:pt x="78" y="97"/>
                  </a:cubicBezTo>
                  <a:cubicBezTo>
                    <a:pt x="81" y="96"/>
                    <a:pt x="88" y="92"/>
                    <a:pt x="92" y="97"/>
                  </a:cubicBezTo>
                  <a:cubicBezTo>
                    <a:pt x="97" y="102"/>
                    <a:pt x="91" y="112"/>
                    <a:pt x="91" y="112"/>
                  </a:cubicBezTo>
                  <a:cubicBezTo>
                    <a:pt x="113" y="112"/>
                    <a:pt x="113" y="112"/>
                    <a:pt x="113" y="112"/>
                  </a:cubicBezTo>
                  <a:cubicBezTo>
                    <a:pt x="113" y="91"/>
                    <a:pt x="113" y="91"/>
                    <a:pt x="113" y="91"/>
                  </a:cubicBezTo>
                  <a:cubicBezTo>
                    <a:pt x="71" y="49"/>
                    <a:pt x="71" y="49"/>
                    <a:pt x="71" y="49"/>
                  </a:cubicBezTo>
                  <a:cubicBezTo>
                    <a:pt x="75" y="37"/>
                    <a:pt x="72" y="23"/>
                    <a:pt x="63" y="13"/>
                  </a:cubicBezTo>
                  <a:cubicBezTo>
                    <a:pt x="49" y="0"/>
                    <a:pt x="27" y="0"/>
                    <a:pt x="14" y="13"/>
                  </a:cubicBezTo>
                  <a:close/>
                  <a:moveTo>
                    <a:pt x="17" y="53"/>
                  </a:moveTo>
                  <a:cubicBezTo>
                    <a:pt x="11" y="43"/>
                    <a:pt x="12" y="29"/>
                    <a:pt x="20" y="20"/>
                  </a:cubicBezTo>
                  <a:cubicBezTo>
                    <a:pt x="29" y="12"/>
                    <a:pt x="43" y="11"/>
                    <a:pt x="53" y="17"/>
                  </a:cubicBezTo>
                  <a:lnTo>
                    <a:pt x="17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200"/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1698218" y="2939690"/>
            <a:ext cx="937889" cy="937888"/>
            <a:chOff x="1649222" y="2811048"/>
            <a:chExt cx="937889" cy="937888"/>
          </a:xfrm>
        </p:grpSpPr>
        <p:grpSp>
          <p:nvGrpSpPr>
            <p:cNvPr id="6" name="组合 5"/>
            <p:cNvGrpSpPr/>
            <p:nvPr/>
          </p:nvGrpSpPr>
          <p:grpSpPr>
            <a:xfrm>
              <a:off x="1649222" y="2811048"/>
              <a:ext cx="937889" cy="937888"/>
              <a:chOff x="2510459" y="1930711"/>
              <a:chExt cx="1285160" cy="1285158"/>
            </a:xfrm>
          </p:grpSpPr>
          <p:sp>
            <p:nvSpPr>
              <p:cNvPr id="3" name="Freeform 22"/>
              <p:cNvSpPr/>
              <p:nvPr/>
            </p:nvSpPr>
            <p:spPr bwMode="auto">
              <a:xfrm>
                <a:off x="2510459" y="1930711"/>
                <a:ext cx="1285160" cy="1285158"/>
              </a:xfrm>
              <a:prstGeom prst="ellipse">
                <a:avLst/>
              </a:prstGeom>
              <a:gradFill rotWithShape="1">
                <a:gsLst>
                  <a:gs pos="63000">
                    <a:srgbClr val="ECECEC"/>
                  </a:gs>
                  <a:gs pos="100000">
                    <a:srgbClr val="F7F7F7"/>
                  </a:gs>
                  <a:gs pos="9000">
                    <a:srgbClr val="BEBEBE"/>
                  </a:gs>
                </a:gsLst>
                <a:lin ang="4200000" scaled="0"/>
              </a:gradFill>
              <a:ln w="31750">
                <a:gradFill>
                  <a:gsLst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4200000" scaled="0"/>
                </a:gradFill>
              </a:ln>
              <a:effectLst>
                <a:outerShdw blurRad="203200" dist="127000" dir="4200000" sx="102000" sy="102000" algn="ctr" rotWithShape="0">
                  <a:schemeClr val="tx1">
                    <a:lumMod val="90000"/>
                    <a:lumOff val="10000"/>
                    <a:alpha val="40000"/>
                  </a:schemeClr>
                </a:outerShdw>
              </a:effectLst>
            </p:spPr>
            <p:txBody>
              <a:bodyPr wrap="none" anchor="ctr"/>
              <a:lstStyle/>
              <a:p>
                <a:pPr latinLnBrk="1"/>
                <a:endParaRPr kumimoji="1" lang="zh-CN" altLang="en-US" sz="2400">
                  <a:solidFill>
                    <a:srgbClr val="000000"/>
                  </a:solidFill>
                  <a:latin typeface="Gulim" panose="020B0600000101010101" charset="-127"/>
                  <a:ea typeface="Gulim" panose="020B0600000101010101" charset="-127"/>
                </a:endParaRPr>
              </a:p>
            </p:txBody>
          </p:sp>
          <p:sp>
            <p:nvSpPr>
              <p:cNvPr id="4" name="椭圆 3"/>
              <p:cNvSpPr>
                <a:spLocks noChangeAspect="1"/>
              </p:cNvSpPr>
              <p:nvPr/>
            </p:nvSpPr>
            <p:spPr>
              <a:xfrm>
                <a:off x="2709659" y="2129911"/>
                <a:ext cx="886760" cy="886759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ffectLst>
                <a:innerShdw blurRad="63500" dist="50800" dir="13200000">
                  <a:prstClr val="black">
                    <a:alpha val="50000"/>
                  </a:prstClr>
                </a:inn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en-US" sz="24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30" name="组合 29"/>
            <p:cNvGrpSpPr/>
            <p:nvPr/>
          </p:nvGrpSpPr>
          <p:grpSpPr>
            <a:xfrm>
              <a:off x="1930565" y="3092391"/>
              <a:ext cx="375203" cy="375203"/>
              <a:chOff x="5367288" y="3705211"/>
              <a:chExt cx="252966" cy="252966"/>
            </a:xfrm>
          </p:grpSpPr>
          <p:sp>
            <p:nvSpPr>
              <p:cNvPr id="31" name="Freeform 20"/>
              <p:cNvSpPr/>
              <p:nvPr/>
            </p:nvSpPr>
            <p:spPr bwMode="auto">
              <a:xfrm>
                <a:off x="5486631" y="3705211"/>
                <a:ext cx="133623" cy="133623"/>
              </a:xfrm>
              <a:custGeom>
                <a:avLst/>
                <a:gdLst>
                  <a:gd name="T0" fmla="*/ 31 w 111"/>
                  <a:gd name="T1" fmla="*/ 108 h 111"/>
                  <a:gd name="T2" fmla="*/ 42 w 111"/>
                  <a:gd name="T3" fmla="*/ 96 h 111"/>
                  <a:gd name="T4" fmla="*/ 54 w 111"/>
                  <a:gd name="T5" fmla="*/ 85 h 111"/>
                  <a:gd name="T6" fmla="*/ 58 w 111"/>
                  <a:gd name="T7" fmla="*/ 83 h 111"/>
                  <a:gd name="T8" fmla="*/ 71 w 111"/>
                  <a:gd name="T9" fmla="*/ 70 h 111"/>
                  <a:gd name="T10" fmla="*/ 82 w 111"/>
                  <a:gd name="T11" fmla="*/ 58 h 111"/>
                  <a:gd name="T12" fmla="*/ 53 w 111"/>
                  <a:gd name="T13" fmla="*/ 29 h 111"/>
                  <a:gd name="T14" fmla="*/ 41 w 111"/>
                  <a:gd name="T15" fmla="*/ 40 h 111"/>
                  <a:gd name="T16" fmla="*/ 28 w 111"/>
                  <a:gd name="T17" fmla="*/ 52 h 111"/>
                  <a:gd name="T18" fmla="*/ 26 w 111"/>
                  <a:gd name="T19" fmla="*/ 57 h 111"/>
                  <a:gd name="T20" fmla="*/ 14 w 111"/>
                  <a:gd name="T21" fmla="*/ 69 h 111"/>
                  <a:gd name="T22" fmla="*/ 2 w 111"/>
                  <a:gd name="T23" fmla="*/ 80 h 111"/>
                  <a:gd name="T24" fmla="*/ 0 w 111"/>
                  <a:gd name="T25" fmla="*/ 62 h 111"/>
                  <a:gd name="T26" fmla="*/ 22 w 111"/>
                  <a:gd name="T27" fmla="*/ 24 h 111"/>
                  <a:gd name="T28" fmla="*/ 67 w 111"/>
                  <a:gd name="T29" fmla="*/ 2 h 111"/>
                  <a:gd name="T30" fmla="*/ 109 w 111"/>
                  <a:gd name="T31" fmla="*/ 50 h 111"/>
                  <a:gd name="T32" fmla="*/ 87 w 111"/>
                  <a:gd name="T33" fmla="*/ 88 h 111"/>
                  <a:gd name="T34" fmla="*/ 49 w 111"/>
                  <a:gd name="T35" fmla="*/ 110 h 111"/>
                  <a:gd name="T36" fmla="*/ 31 w 111"/>
                  <a:gd name="T37" fmla="*/ 108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11" h="111">
                    <a:moveTo>
                      <a:pt x="31" y="108"/>
                    </a:moveTo>
                    <a:cubicBezTo>
                      <a:pt x="34" y="104"/>
                      <a:pt x="38" y="100"/>
                      <a:pt x="42" y="96"/>
                    </a:cubicBezTo>
                    <a:cubicBezTo>
                      <a:pt x="46" y="93"/>
                      <a:pt x="49" y="88"/>
                      <a:pt x="54" y="85"/>
                    </a:cubicBezTo>
                    <a:cubicBezTo>
                      <a:pt x="55" y="84"/>
                      <a:pt x="57" y="84"/>
                      <a:pt x="58" y="83"/>
                    </a:cubicBezTo>
                    <a:cubicBezTo>
                      <a:pt x="62" y="80"/>
                      <a:pt x="66" y="75"/>
                      <a:pt x="71" y="70"/>
                    </a:cubicBezTo>
                    <a:cubicBezTo>
                      <a:pt x="75" y="66"/>
                      <a:pt x="80" y="62"/>
                      <a:pt x="82" y="58"/>
                    </a:cubicBezTo>
                    <a:cubicBezTo>
                      <a:pt x="93" y="39"/>
                      <a:pt x="73" y="18"/>
                      <a:pt x="53" y="29"/>
                    </a:cubicBezTo>
                    <a:cubicBezTo>
                      <a:pt x="49" y="31"/>
                      <a:pt x="45" y="36"/>
                      <a:pt x="41" y="40"/>
                    </a:cubicBezTo>
                    <a:cubicBezTo>
                      <a:pt x="37" y="44"/>
                      <a:pt x="31" y="49"/>
                      <a:pt x="28" y="52"/>
                    </a:cubicBezTo>
                    <a:cubicBezTo>
                      <a:pt x="27" y="54"/>
                      <a:pt x="27" y="56"/>
                      <a:pt x="26" y="57"/>
                    </a:cubicBezTo>
                    <a:cubicBezTo>
                      <a:pt x="23" y="62"/>
                      <a:pt x="18" y="65"/>
                      <a:pt x="14" y="69"/>
                    </a:cubicBezTo>
                    <a:cubicBezTo>
                      <a:pt x="10" y="73"/>
                      <a:pt x="7" y="77"/>
                      <a:pt x="2" y="80"/>
                    </a:cubicBezTo>
                    <a:cubicBezTo>
                      <a:pt x="1" y="74"/>
                      <a:pt x="0" y="70"/>
                      <a:pt x="0" y="62"/>
                    </a:cubicBezTo>
                    <a:cubicBezTo>
                      <a:pt x="2" y="45"/>
                      <a:pt x="12" y="35"/>
                      <a:pt x="22" y="24"/>
                    </a:cubicBezTo>
                    <a:cubicBezTo>
                      <a:pt x="34" y="12"/>
                      <a:pt x="45" y="0"/>
                      <a:pt x="67" y="2"/>
                    </a:cubicBezTo>
                    <a:cubicBezTo>
                      <a:pt x="90" y="3"/>
                      <a:pt x="111" y="22"/>
                      <a:pt x="109" y="50"/>
                    </a:cubicBezTo>
                    <a:cubicBezTo>
                      <a:pt x="108" y="68"/>
                      <a:pt x="98" y="77"/>
                      <a:pt x="87" y="88"/>
                    </a:cubicBezTo>
                    <a:cubicBezTo>
                      <a:pt x="76" y="98"/>
                      <a:pt x="67" y="109"/>
                      <a:pt x="49" y="110"/>
                    </a:cubicBezTo>
                    <a:cubicBezTo>
                      <a:pt x="42" y="111"/>
                      <a:pt x="37" y="110"/>
                      <a:pt x="31" y="108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" name="Freeform 21"/>
              <p:cNvSpPr/>
              <p:nvPr/>
            </p:nvSpPr>
            <p:spPr bwMode="auto">
              <a:xfrm>
                <a:off x="5439710" y="3776102"/>
                <a:ext cx="109653" cy="109653"/>
              </a:xfrm>
              <a:custGeom>
                <a:avLst/>
                <a:gdLst>
                  <a:gd name="T0" fmla="*/ 75 w 91"/>
                  <a:gd name="T1" fmla="*/ 2 h 91"/>
                  <a:gd name="T2" fmla="*/ 90 w 91"/>
                  <a:gd name="T3" fmla="*/ 15 h 91"/>
                  <a:gd name="T4" fmla="*/ 72 w 91"/>
                  <a:gd name="T5" fmla="*/ 36 h 91"/>
                  <a:gd name="T6" fmla="*/ 34 w 91"/>
                  <a:gd name="T7" fmla="*/ 74 h 91"/>
                  <a:gd name="T8" fmla="*/ 12 w 91"/>
                  <a:gd name="T9" fmla="*/ 91 h 91"/>
                  <a:gd name="T10" fmla="*/ 0 w 91"/>
                  <a:gd name="T11" fmla="*/ 79 h 91"/>
                  <a:gd name="T12" fmla="*/ 7 w 91"/>
                  <a:gd name="T13" fmla="*/ 67 h 91"/>
                  <a:gd name="T14" fmla="*/ 64 w 91"/>
                  <a:gd name="T15" fmla="*/ 10 h 91"/>
                  <a:gd name="T16" fmla="*/ 75 w 91"/>
                  <a:gd name="T17" fmla="*/ 2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1" h="91">
                    <a:moveTo>
                      <a:pt x="75" y="2"/>
                    </a:moveTo>
                    <a:cubicBezTo>
                      <a:pt x="84" y="0"/>
                      <a:pt x="91" y="6"/>
                      <a:pt x="90" y="15"/>
                    </a:cubicBezTo>
                    <a:cubicBezTo>
                      <a:pt x="89" y="22"/>
                      <a:pt x="77" y="31"/>
                      <a:pt x="72" y="36"/>
                    </a:cubicBezTo>
                    <a:cubicBezTo>
                      <a:pt x="58" y="49"/>
                      <a:pt x="47" y="60"/>
                      <a:pt x="34" y="74"/>
                    </a:cubicBezTo>
                    <a:cubicBezTo>
                      <a:pt x="28" y="79"/>
                      <a:pt x="21" y="90"/>
                      <a:pt x="12" y="91"/>
                    </a:cubicBezTo>
                    <a:cubicBezTo>
                      <a:pt x="6" y="91"/>
                      <a:pt x="0" y="86"/>
                      <a:pt x="0" y="79"/>
                    </a:cubicBezTo>
                    <a:cubicBezTo>
                      <a:pt x="0" y="74"/>
                      <a:pt x="3" y="70"/>
                      <a:pt x="7" y="67"/>
                    </a:cubicBezTo>
                    <a:cubicBezTo>
                      <a:pt x="26" y="47"/>
                      <a:pt x="45" y="29"/>
                      <a:pt x="64" y="10"/>
                    </a:cubicBezTo>
                    <a:cubicBezTo>
                      <a:pt x="67" y="7"/>
                      <a:pt x="70" y="2"/>
                      <a:pt x="75" y="2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" name="Freeform 22"/>
              <p:cNvSpPr/>
              <p:nvPr/>
            </p:nvSpPr>
            <p:spPr bwMode="auto">
              <a:xfrm>
                <a:off x="5367288" y="3824554"/>
                <a:ext cx="133623" cy="133623"/>
              </a:xfrm>
              <a:custGeom>
                <a:avLst/>
                <a:gdLst>
                  <a:gd name="T0" fmla="*/ 80 w 111"/>
                  <a:gd name="T1" fmla="*/ 2 h 111"/>
                  <a:gd name="T2" fmla="*/ 78 w 111"/>
                  <a:gd name="T3" fmla="*/ 5 h 111"/>
                  <a:gd name="T4" fmla="*/ 57 w 111"/>
                  <a:gd name="T5" fmla="*/ 26 h 111"/>
                  <a:gd name="T6" fmla="*/ 40 w 111"/>
                  <a:gd name="T7" fmla="*/ 41 h 111"/>
                  <a:gd name="T8" fmla="*/ 26 w 111"/>
                  <a:gd name="T9" fmla="*/ 64 h 111"/>
                  <a:gd name="T10" fmla="*/ 56 w 111"/>
                  <a:gd name="T11" fmla="*/ 83 h 111"/>
                  <a:gd name="T12" fmla="*/ 70 w 111"/>
                  <a:gd name="T13" fmla="*/ 71 h 111"/>
                  <a:gd name="T14" fmla="*/ 82 w 111"/>
                  <a:gd name="T15" fmla="*/ 59 h 111"/>
                  <a:gd name="T16" fmla="*/ 85 w 111"/>
                  <a:gd name="T17" fmla="*/ 53 h 111"/>
                  <a:gd name="T18" fmla="*/ 97 w 111"/>
                  <a:gd name="T19" fmla="*/ 42 h 111"/>
                  <a:gd name="T20" fmla="*/ 108 w 111"/>
                  <a:gd name="T21" fmla="*/ 31 h 111"/>
                  <a:gd name="T22" fmla="*/ 111 w 111"/>
                  <a:gd name="T23" fmla="*/ 45 h 111"/>
                  <a:gd name="T24" fmla="*/ 89 w 111"/>
                  <a:gd name="T25" fmla="*/ 85 h 111"/>
                  <a:gd name="T26" fmla="*/ 42 w 111"/>
                  <a:gd name="T27" fmla="*/ 109 h 111"/>
                  <a:gd name="T28" fmla="*/ 2 w 111"/>
                  <a:gd name="T29" fmla="*/ 68 h 111"/>
                  <a:gd name="T30" fmla="*/ 25 w 111"/>
                  <a:gd name="T31" fmla="*/ 22 h 111"/>
                  <a:gd name="T32" fmla="*/ 64 w 111"/>
                  <a:gd name="T33" fmla="*/ 0 h 111"/>
                  <a:gd name="T34" fmla="*/ 80 w 111"/>
                  <a:gd name="T35" fmla="*/ 2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11" h="111">
                    <a:moveTo>
                      <a:pt x="80" y="2"/>
                    </a:moveTo>
                    <a:cubicBezTo>
                      <a:pt x="80" y="4"/>
                      <a:pt x="78" y="4"/>
                      <a:pt x="78" y="5"/>
                    </a:cubicBezTo>
                    <a:cubicBezTo>
                      <a:pt x="71" y="12"/>
                      <a:pt x="64" y="19"/>
                      <a:pt x="57" y="26"/>
                    </a:cubicBezTo>
                    <a:cubicBezTo>
                      <a:pt x="51" y="29"/>
                      <a:pt x="46" y="35"/>
                      <a:pt x="40" y="41"/>
                    </a:cubicBezTo>
                    <a:cubicBezTo>
                      <a:pt x="34" y="47"/>
                      <a:pt x="26" y="52"/>
                      <a:pt x="26" y="64"/>
                    </a:cubicBezTo>
                    <a:cubicBezTo>
                      <a:pt x="26" y="79"/>
                      <a:pt x="41" y="90"/>
                      <a:pt x="56" y="83"/>
                    </a:cubicBezTo>
                    <a:cubicBezTo>
                      <a:pt x="61" y="81"/>
                      <a:pt x="65" y="76"/>
                      <a:pt x="70" y="71"/>
                    </a:cubicBezTo>
                    <a:cubicBezTo>
                      <a:pt x="74" y="67"/>
                      <a:pt x="79" y="63"/>
                      <a:pt x="82" y="59"/>
                    </a:cubicBezTo>
                    <a:cubicBezTo>
                      <a:pt x="83" y="57"/>
                      <a:pt x="84" y="55"/>
                      <a:pt x="85" y="53"/>
                    </a:cubicBezTo>
                    <a:cubicBezTo>
                      <a:pt x="88" y="49"/>
                      <a:pt x="93" y="45"/>
                      <a:pt x="97" y="42"/>
                    </a:cubicBezTo>
                    <a:cubicBezTo>
                      <a:pt x="101" y="38"/>
                      <a:pt x="104" y="34"/>
                      <a:pt x="108" y="31"/>
                    </a:cubicBezTo>
                    <a:cubicBezTo>
                      <a:pt x="110" y="36"/>
                      <a:pt x="111" y="40"/>
                      <a:pt x="111" y="45"/>
                    </a:cubicBezTo>
                    <a:cubicBezTo>
                      <a:pt x="111" y="65"/>
                      <a:pt x="100" y="74"/>
                      <a:pt x="89" y="85"/>
                    </a:cubicBezTo>
                    <a:cubicBezTo>
                      <a:pt x="77" y="97"/>
                      <a:pt x="67" y="111"/>
                      <a:pt x="42" y="109"/>
                    </a:cubicBezTo>
                    <a:cubicBezTo>
                      <a:pt x="21" y="107"/>
                      <a:pt x="4" y="90"/>
                      <a:pt x="2" y="68"/>
                    </a:cubicBezTo>
                    <a:cubicBezTo>
                      <a:pt x="0" y="44"/>
                      <a:pt x="13" y="34"/>
                      <a:pt x="25" y="22"/>
                    </a:cubicBezTo>
                    <a:cubicBezTo>
                      <a:pt x="36" y="11"/>
                      <a:pt x="45" y="1"/>
                      <a:pt x="64" y="0"/>
                    </a:cubicBezTo>
                    <a:cubicBezTo>
                      <a:pt x="70" y="0"/>
                      <a:pt x="75" y="1"/>
                      <a:pt x="80" y="2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51" name="组合 50"/>
          <p:cNvGrpSpPr/>
          <p:nvPr/>
        </p:nvGrpSpPr>
        <p:grpSpPr>
          <a:xfrm>
            <a:off x="7346790" y="3588917"/>
            <a:ext cx="937889" cy="937888"/>
            <a:chOff x="7107294" y="3441225"/>
            <a:chExt cx="937889" cy="937888"/>
          </a:xfrm>
        </p:grpSpPr>
        <p:grpSp>
          <p:nvGrpSpPr>
            <p:cNvPr id="42" name="组合 41"/>
            <p:cNvGrpSpPr/>
            <p:nvPr/>
          </p:nvGrpSpPr>
          <p:grpSpPr>
            <a:xfrm>
              <a:off x="7107294" y="3441225"/>
              <a:ext cx="937889" cy="937888"/>
              <a:chOff x="2510459" y="1930711"/>
              <a:chExt cx="1285160" cy="1285158"/>
            </a:xfrm>
          </p:grpSpPr>
          <p:sp>
            <p:nvSpPr>
              <p:cNvPr id="43" name="Freeform 22"/>
              <p:cNvSpPr/>
              <p:nvPr/>
            </p:nvSpPr>
            <p:spPr bwMode="auto">
              <a:xfrm>
                <a:off x="2510459" y="1930711"/>
                <a:ext cx="1285160" cy="1285158"/>
              </a:xfrm>
              <a:prstGeom prst="ellipse">
                <a:avLst/>
              </a:prstGeom>
              <a:gradFill rotWithShape="1">
                <a:gsLst>
                  <a:gs pos="63000">
                    <a:srgbClr val="ECECEC"/>
                  </a:gs>
                  <a:gs pos="100000">
                    <a:srgbClr val="F7F7F7"/>
                  </a:gs>
                  <a:gs pos="9000">
                    <a:srgbClr val="BEBEBE"/>
                  </a:gs>
                </a:gsLst>
                <a:lin ang="4200000" scaled="0"/>
              </a:gradFill>
              <a:ln w="31750">
                <a:gradFill>
                  <a:gsLst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4200000" scaled="0"/>
                </a:gradFill>
              </a:ln>
              <a:effectLst>
                <a:outerShdw blurRad="203200" dist="127000" dir="4200000" sx="102000" sy="102000" algn="ctr" rotWithShape="0">
                  <a:schemeClr val="tx1">
                    <a:lumMod val="90000"/>
                    <a:lumOff val="10000"/>
                    <a:alpha val="40000"/>
                  </a:schemeClr>
                </a:outerShdw>
              </a:effectLst>
            </p:spPr>
            <p:txBody>
              <a:bodyPr wrap="none" anchor="ctr"/>
              <a:lstStyle/>
              <a:p>
                <a:pPr latinLnBrk="1"/>
                <a:endParaRPr kumimoji="1" lang="zh-CN" altLang="en-US" sz="2400">
                  <a:solidFill>
                    <a:srgbClr val="000000"/>
                  </a:solidFill>
                  <a:latin typeface="Gulim" panose="020B0600000101010101" charset="-127"/>
                  <a:ea typeface="Gulim" panose="020B0600000101010101" charset="-127"/>
                </a:endParaRPr>
              </a:p>
            </p:txBody>
          </p:sp>
          <p:sp>
            <p:nvSpPr>
              <p:cNvPr id="44" name="椭圆 43"/>
              <p:cNvSpPr>
                <a:spLocks noChangeAspect="1"/>
              </p:cNvSpPr>
              <p:nvPr/>
            </p:nvSpPr>
            <p:spPr>
              <a:xfrm>
                <a:off x="2709659" y="2129911"/>
                <a:ext cx="886760" cy="886759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>
                <a:noFill/>
              </a:ln>
              <a:effectLst>
                <a:innerShdw blurRad="63500" dist="50800" dir="13200000">
                  <a:prstClr val="black">
                    <a:alpha val="50000"/>
                  </a:prstClr>
                </a:inn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en-US" sz="24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1" name="组合 20"/>
            <p:cNvGrpSpPr>
              <a:grpSpLocks noChangeAspect="1"/>
            </p:cNvGrpSpPr>
            <p:nvPr/>
          </p:nvGrpSpPr>
          <p:grpSpPr>
            <a:xfrm>
              <a:off x="7384712" y="3780889"/>
              <a:ext cx="383052" cy="258560"/>
              <a:chOff x="5356779" y="2874996"/>
              <a:chExt cx="240638" cy="182454"/>
            </a:xfrm>
          </p:grpSpPr>
          <p:sp>
            <p:nvSpPr>
              <p:cNvPr id="22" name="Freeform 12"/>
              <p:cNvSpPr/>
              <p:nvPr/>
            </p:nvSpPr>
            <p:spPr bwMode="auto">
              <a:xfrm>
                <a:off x="5364675" y="2874996"/>
                <a:ext cx="232742" cy="113878"/>
              </a:xfrm>
              <a:custGeom>
                <a:avLst/>
                <a:gdLst>
                  <a:gd name="T0" fmla="*/ 103 w 237"/>
                  <a:gd name="T1" fmla="*/ 99 h 116"/>
                  <a:gd name="T2" fmla="*/ 134 w 237"/>
                  <a:gd name="T3" fmla="*/ 95 h 116"/>
                  <a:gd name="T4" fmla="*/ 226 w 237"/>
                  <a:gd name="T5" fmla="*/ 12 h 116"/>
                  <a:gd name="T6" fmla="*/ 219 w 237"/>
                  <a:gd name="T7" fmla="*/ 0 h 116"/>
                  <a:gd name="T8" fmla="*/ 13 w 237"/>
                  <a:gd name="T9" fmla="*/ 0 h 116"/>
                  <a:gd name="T10" fmla="*/ 6 w 237"/>
                  <a:gd name="T11" fmla="*/ 10 h 116"/>
                  <a:gd name="T12" fmla="*/ 103 w 237"/>
                  <a:gd name="T13" fmla="*/ 99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37" h="116">
                    <a:moveTo>
                      <a:pt x="103" y="99"/>
                    </a:moveTo>
                    <a:cubicBezTo>
                      <a:pt x="103" y="99"/>
                      <a:pt x="115" y="116"/>
                      <a:pt x="134" y="95"/>
                    </a:cubicBezTo>
                    <a:cubicBezTo>
                      <a:pt x="226" y="12"/>
                      <a:pt x="226" y="12"/>
                      <a:pt x="226" y="12"/>
                    </a:cubicBezTo>
                    <a:cubicBezTo>
                      <a:pt x="226" y="12"/>
                      <a:pt x="237" y="1"/>
                      <a:pt x="219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3" y="0"/>
                      <a:pt x="0" y="1"/>
                      <a:pt x="6" y="10"/>
                    </a:cubicBezTo>
                    <a:lnTo>
                      <a:pt x="103" y="99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" name="Freeform 13"/>
              <p:cNvSpPr/>
              <p:nvPr/>
            </p:nvSpPr>
            <p:spPr bwMode="auto">
              <a:xfrm>
                <a:off x="5515126" y="2893699"/>
                <a:ext cx="81460" cy="149205"/>
              </a:xfrm>
              <a:custGeom>
                <a:avLst/>
                <a:gdLst>
                  <a:gd name="T0" fmla="*/ 82 w 83"/>
                  <a:gd name="T1" fmla="*/ 132 h 152"/>
                  <a:gd name="T2" fmla="*/ 82 w 83"/>
                  <a:gd name="T3" fmla="*/ 17 h 152"/>
                  <a:gd name="T4" fmla="*/ 70 w 83"/>
                  <a:gd name="T5" fmla="*/ 12 h 152"/>
                  <a:gd name="T6" fmla="*/ 6 w 83"/>
                  <a:gd name="T7" fmla="*/ 74 h 152"/>
                  <a:gd name="T8" fmla="*/ 10 w 83"/>
                  <a:gd name="T9" fmla="*/ 84 h 152"/>
                  <a:gd name="T10" fmla="*/ 67 w 83"/>
                  <a:gd name="T11" fmla="*/ 137 h 152"/>
                  <a:gd name="T12" fmla="*/ 82 w 83"/>
                  <a:gd name="T13" fmla="*/ 132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3" h="152">
                    <a:moveTo>
                      <a:pt x="82" y="132"/>
                    </a:moveTo>
                    <a:cubicBezTo>
                      <a:pt x="82" y="17"/>
                      <a:pt x="82" y="17"/>
                      <a:pt x="82" y="17"/>
                    </a:cubicBezTo>
                    <a:cubicBezTo>
                      <a:pt x="80" y="0"/>
                      <a:pt x="70" y="12"/>
                      <a:pt x="70" y="12"/>
                    </a:cubicBezTo>
                    <a:cubicBezTo>
                      <a:pt x="6" y="74"/>
                      <a:pt x="6" y="74"/>
                      <a:pt x="6" y="74"/>
                    </a:cubicBezTo>
                    <a:cubicBezTo>
                      <a:pt x="0" y="80"/>
                      <a:pt x="10" y="84"/>
                      <a:pt x="10" y="84"/>
                    </a:cubicBezTo>
                    <a:cubicBezTo>
                      <a:pt x="67" y="137"/>
                      <a:pt x="67" y="137"/>
                      <a:pt x="67" y="137"/>
                    </a:cubicBezTo>
                    <a:cubicBezTo>
                      <a:pt x="83" y="152"/>
                      <a:pt x="82" y="132"/>
                      <a:pt x="82" y="132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" name="Freeform 14"/>
              <p:cNvSpPr/>
              <p:nvPr/>
            </p:nvSpPr>
            <p:spPr bwMode="auto">
              <a:xfrm>
                <a:off x="5362597" y="2980977"/>
                <a:ext cx="229832" cy="76473"/>
              </a:xfrm>
              <a:custGeom>
                <a:avLst/>
                <a:gdLst>
                  <a:gd name="T0" fmla="*/ 224 w 234"/>
                  <a:gd name="T1" fmla="*/ 66 h 78"/>
                  <a:gd name="T2" fmla="*/ 144 w 234"/>
                  <a:gd name="T3" fmla="*/ 0 h 78"/>
                  <a:gd name="T4" fmla="*/ 117 w 234"/>
                  <a:gd name="T5" fmla="*/ 13 h 78"/>
                  <a:gd name="T6" fmla="*/ 90 w 234"/>
                  <a:gd name="T7" fmla="*/ 0 h 78"/>
                  <a:gd name="T8" fmla="*/ 10 w 234"/>
                  <a:gd name="T9" fmla="*/ 66 h 78"/>
                  <a:gd name="T10" fmla="*/ 13 w 234"/>
                  <a:gd name="T11" fmla="*/ 78 h 78"/>
                  <a:gd name="T12" fmla="*/ 117 w 234"/>
                  <a:gd name="T13" fmla="*/ 78 h 78"/>
                  <a:gd name="T14" fmla="*/ 118 w 234"/>
                  <a:gd name="T15" fmla="*/ 78 h 78"/>
                  <a:gd name="T16" fmla="*/ 221 w 234"/>
                  <a:gd name="T17" fmla="*/ 78 h 78"/>
                  <a:gd name="T18" fmla="*/ 224 w 234"/>
                  <a:gd name="T19" fmla="*/ 66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34" h="78">
                    <a:moveTo>
                      <a:pt x="224" y="66"/>
                    </a:moveTo>
                    <a:cubicBezTo>
                      <a:pt x="144" y="0"/>
                      <a:pt x="144" y="0"/>
                      <a:pt x="144" y="0"/>
                    </a:cubicBezTo>
                    <a:cubicBezTo>
                      <a:pt x="144" y="0"/>
                      <a:pt x="132" y="12"/>
                      <a:pt x="117" y="13"/>
                    </a:cubicBezTo>
                    <a:cubicBezTo>
                      <a:pt x="102" y="12"/>
                      <a:pt x="90" y="0"/>
                      <a:pt x="90" y="0"/>
                    </a:cubicBezTo>
                    <a:cubicBezTo>
                      <a:pt x="10" y="66"/>
                      <a:pt x="10" y="66"/>
                      <a:pt x="10" y="66"/>
                    </a:cubicBezTo>
                    <a:cubicBezTo>
                      <a:pt x="0" y="73"/>
                      <a:pt x="13" y="78"/>
                      <a:pt x="13" y="78"/>
                    </a:cubicBezTo>
                    <a:cubicBezTo>
                      <a:pt x="117" y="78"/>
                      <a:pt x="117" y="78"/>
                      <a:pt x="117" y="78"/>
                    </a:cubicBezTo>
                    <a:cubicBezTo>
                      <a:pt x="118" y="78"/>
                      <a:pt x="118" y="78"/>
                      <a:pt x="118" y="78"/>
                    </a:cubicBezTo>
                    <a:cubicBezTo>
                      <a:pt x="221" y="78"/>
                      <a:pt x="221" y="78"/>
                      <a:pt x="221" y="78"/>
                    </a:cubicBezTo>
                    <a:cubicBezTo>
                      <a:pt x="221" y="78"/>
                      <a:pt x="234" y="73"/>
                      <a:pt x="224" y="66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" name="Freeform 15"/>
              <p:cNvSpPr/>
              <p:nvPr/>
            </p:nvSpPr>
            <p:spPr bwMode="auto">
              <a:xfrm>
                <a:off x="5356779" y="2896608"/>
                <a:ext cx="88525" cy="143386"/>
              </a:xfrm>
              <a:custGeom>
                <a:avLst/>
                <a:gdLst>
                  <a:gd name="T0" fmla="*/ 1 w 90"/>
                  <a:gd name="T1" fmla="*/ 127 h 146"/>
                  <a:gd name="T2" fmla="*/ 1 w 90"/>
                  <a:gd name="T3" fmla="*/ 17 h 146"/>
                  <a:gd name="T4" fmla="*/ 14 w 90"/>
                  <a:gd name="T5" fmla="*/ 11 h 146"/>
                  <a:gd name="T6" fmla="*/ 84 w 90"/>
                  <a:gd name="T7" fmla="*/ 71 h 146"/>
                  <a:gd name="T8" fmla="*/ 79 w 90"/>
                  <a:gd name="T9" fmla="*/ 81 h 146"/>
                  <a:gd name="T10" fmla="*/ 17 w 90"/>
                  <a:gd name="T11" fmla="*/ 131 h 146"/>
                  <a:gd name="T12" fmla="*/ 1 w 90"/>
                  <a:gd name="T13" fmla="*/ 127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0" h="146">
                    <a:moveTo>
                      <a:pt x="1" y="127"/>
                    </a:moveTo>
                    <a:cubicBezTo>
                      <a:pt x="1" y="17"/>
                      <a:pt x="1" y="17"/>
                      <a:pt x="1" y="17"/>
                    </a:cubicBezTo>
                    <a:cubicBezTo>
                      <a:pt x="4" y="0"/>
                      <a:pt x="14" y="11"/>
                      <a:pt x="14" y="11"/>
                    </a:cubicBezTo>
                    <a:cubicBezTo>
                      <a:pt x="84" y="71"/>
                      <a:pt x="84" y="71"/>
                      <a:pt x="84" y="71"/>
                    </a:cubicBezTo>
                    <a:cubicBezTo>
                      <a:pt x="90" y="76"/>
                      <a:pt x="79" y="81"/>
                      <a:pt x="79" y="81"/>
                    </a:cubicBezTo>
                    <a:cubicBezTo>
                      <a:pt x="17" y="131"/>
                      <a:pt x="17" y="131"/>
                      <a:pt x="17" y="131"/>
                    </a:cubicBezTo>
                    <a:cubicBezTo>
                      <a:pt x="0" y="146"/>
                      <a:pt x="1" y="127"/>
                      <a:pt x="1" y="127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52" name="组合 51"/>
          <p:cNvGrpSpPr/>
          <p:nvPr/>
        </p:nvGrpSpPr>
        <p:grpSpPr>
          <a:xfrm>
            <a:off x="9686685" y="1897371"/>
            <a:ext cx="937889" cy="937888"/>
            <a:chOff x="9637689" y="1768729"/>
            <a:chExt cx="937889" cy="937888"/>
          </a:xfrm>
        </p:grpSpPr>
        <p:grpSp>
          <p:nvGrpSpPr>
            <p:cNvPr id="45" name="组合 44"/>
            <p:cNvGrpSpPr/>
            <p:nvPr/>
          </p:nvGrpSpPr>
          <p:grpSpPr>
            <a:xfrm>
              <a:off x="9637689" y="1768729"/>
              <a:ext cx="937889" cy="937888"/>
              <a:chOff x="2510459" y="1930711"/>
              <a:chExt cx="1285160" cy="1285158"/>
            </a:xfrm>
          </p:grpSpPr>
          <p:sp>
            <p:nvSpPr>
              <p:cNvPr id="46" name="Freeform 22"/>
              <p:cNvSpPr/>
              <p:nvPr/>
            </p:nvSpPr>
            <p:spPr bwMode="auto">
              <a:xfrm>
                <a:off x="2510459" y="1930711"/>
                <a:ext cx="1285160" cy="1285158"/>
              </a:xfrm>
              <a:prstGeom prst="ellipse">
                <a:avLst/>
              </a:prstGeom>
              <a:gradFill rotWithShape="1">
                <a:gsLst>
                  <a:gs pos="63000">
                    <a:srgbClr val="ECECEC"/>
                  </a:gs>
                  <a:gs pos="100000">
                    <a:srgbClr val="F7F7F7"/>
                  </a:gs>
                  <a:gs pos="9000">
                    <a:srgbClr val="BEBEBE"/>
                  </a:gs>
                </a:gsLst>
                <a:lin ang="4200000" scaled="0"/>
              </a:gradFill>
              <a:ln w="31750">
                <a:gradFill>
                  <a:gsLst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4200000" scaled="0"/>
                </a:gradFill>
              </a:ln>
              <a:effectLst>
                <a:outerShdw blurRad="203200" dist="127000" dir="4200000" sx="102000" sy="102000" algn="ctr" rotWithShape="0">
                  <a:schemeClr val="tx1">
                    <a:lumMod val="90000"/>
                    <a:lumOff val="10000"/>
                    <a:alpha val="40000"/>
                  </a:schemeClr>
                </a:outerShdw>
              </a:effectLst>
            </p:spPr>
            <p:txBody>
              <a:bodyPr wrap="none" anchor="ctr"/>
              <a:lstStyle/>
              <a:p>
                <a:pPr latinLnBrk="1"/>
                <a:endParaRPr kumimoji="1" lang="zh-CN" altLang="en-US" sz="2400">
                  <a:solidFill>
                    <a:srgbClr val="000000"/>
                  </a:solidFill>
                  <a:latin typeface="Gulim" panose="020B0600000101010101" charset="-127"/>
                  <a:ea typeface="Gulim" panose="020B0600000101010101" charset="-127"/>
                </a:endParaRPr>
              </a:p>
            </p:txBody>
          </p:sp>
          <p:sp>
            <p:nvSpPr>
              <p:cNvPr id="47" name="椭圆 46"/>
              <p:cNvSpPr>
                <a:spLocks noChangeAspect="1"/>
              </p:cNvSpPr>
              <p:nvPr/>
            </p:nvSpPr>
            <p:spPr>
              <a:xfrm>
                <a:off x="2709659" y="2129911"/>
                <a:ext cx="886760" cy="886759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ffectLst>
                <a:innerShdw blurRad="63500" dist="50800" dir="13200000">
                  <a:prstClr val="black">
                    <a:alpha val="50000"/>
                  </a:prstClr>
                </a:inn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en-US" sz="24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9" name="组合 8"/>
            <p:cNvGrpSpPr>
              <a:grpSpLocks noChangeAspect="1"/>
            </p:cNvGrpSpPr>
            <p:nvPr/>
          </p:nvGrpSpPr>
          <p:grpSpPr>
            <a:xfrm>
              <a:off x="9927070" y="2021881"/>
              <a:ext cx="359127" cy="431584"/>
              <a:chOff x="5072479" y="2378340"/>
              <a:chExt cx="239649" cy="288000"/>
            </a:xfrm>
            <a:solidFill>
              <a:schemeClr val="bg1"/>
            </a:solidFill>
          </p:grpSpPr>
          <p:sp>
            <p:nvSpPr>
              <p:cNvPr id="10" name="Freeform 846"/>
              <p:cNvSpPr/>
              <p:nvPr/>
            </p:nvSpPr>
            <p:spPr bwMode="auto">
              <a:xfrm>
                <a:off x="5072479" y="2432997"/>
                <a:ext cx="239649" cy="233343"/>
              </a:xfrm>
              <a:custGeom>
                <a:avLst/>
                <a:gdLst>
                  <a:gd name="T0" fmla="*/ 29 w 48"/>
                  <a:gd name="T1" fmla="*/ 0 h 47"/>
                  <a:gd name="T2" fmla="*/ 29 w 48"/>
                  <a:gd name="T3" fmla="*/ 7 h 47"/>
                  <a:gd name="T4" fmla="*/ 41 w 48"/>
                  <a:gd name="T5" fmla="*/ 23 h 47"/>
                  <a:gd name="T6" fmla="*/ 24 w 48"/>
                  <a:gd name="T7" fmla="*/ 41 h 47"/>
                  <a:gd name="T8" fmla="*/ 6 w 48"/>
                  <a:gd name="T9" fmla="*/ 23 h 47"/>
                  <a:gd name="T10" fmla="*/ 18 w 48"/>
                  <a:gd name="T11" fmla="*/ 7 h 47"/>
                  <a:gd name="T12" fmla="*/ 18 w 48"/>
                  <a:gd name="T13" fmla="*/ 0 h 47"/>
                  <a:gd name="T14" fmla="*/ 0 w 48"/>
                  <a:gd name="T15" fmla="*/ 23 h 47"/>
                  <a:gd name="T16" fmla="*/ 24 w 48"/>
                  <a:gd name="T17" fmla="*/ 47 h 47"/>
                  <a:gd name="T18" fmla="*/ 48 w 48"/>
                  <a:gd name="T19" fmla="*/ 23 h 47"/>
                  <a:gd name="T20" fmla="*/ 29 w 48"/>
                  <a:gd name="T21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8" h="47">
                    <a:moveTo>
                      <a:pt x="29" y="0"/>
                    </a:moveTo>
                    <a:cubicBezTo>
                      <a:pt x="29" y="7"/>
                      <a:pt x="29" y="7"/>
                      <a:pt x="29" y="7"/>
                    </a:cubicBezTo>
                    <a:cubicBezTo>
                      <a:pt x="36" y="9"/>
                      <a:pt x="41" y="16"/>
                      <a:pt x="41" y="23"/>
                    </a:cubicBezTo>
                    <a:cubicBezTo>
                      <a:pt x="41" y="33"/>
                      <a:pt x="33" y="41"/>
                      <a:pt x="24" y="41"/>
                    </a:cubicBezTo>
                    <a:cubicBezTo>
                      <a:pt x="14" y="41"/>
                      <a:pt x="6" y="33"/>
                      <a:pt x="6" y="23"/>
                    </a:cubicBezTo>
                    <a:cubicBezTo>
                      <a:pt x="6" y="16"/>
                      <a:pt x="11" y="9"/>
                      <a:pt x="18" y="7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7" y="2"/>
                      <a:pt x="0" y="12"/>
                      <a:pt x="0" y="23"/>
                    </a:cubicBezTo>
                    <a:cubicBezTo>
                      <a:pt x="0" y="37"/>
                      <a:pt x="10" y="47"/>
                      <a:pt x="24" y="47"/>
                    </a:cubicBezTo>
                    <a:cubicBezTo>
                      <a:pt x="37" y="47"/>
                      <a:pt x="48" y="37"/>
                      <a:pt x="48" y="23"/>
                    </a:cubicBezTo>
                    <a:cubicBezTo>
                      <a:pt x="48" y="12"/>
                      <a:pt x="40" y="2"/>
                      <a:pt x="2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11" name="Freeform 847"/>
              <p:cNvSpPr/>
              <p:nvPr/>
            </p:nvSpPr>
            <p:spPr bwMode="auto">
              <a:xfrm>
                <a:off x="5167078" y="2378340"/>
                <a:ext cx="44147" cy="138744"/>
              </a:xfrm>
              <a:custGeom>
                <a:avLst/>
                <a:gdLst>
                  <a:gd name="T0" fmla="*/ 7 w 9"/>
                  <a:gd name="T1" fmla="*/ 0 h 28"/>
                  <a:gd name="T2" fmla="*/ 2 w 9"/>
                  <a:gd name="T3" fmla="*/ 0 h 28"/>
                  <a:gd name="T4" fmla="*/ 0 w 9"/>
                  <a:gd name="T5" fmla="*/ 2 h 28"/>
                  <a:gd name="T6" fmla="*/ 0 w 9"/>
                  <a:gd name="T7" fmla="*/ 10 h 28"/>
                  <a:gd name="T8" fmla="*/ 0 w 9"/>
                  <a:gd name="T9" fmla="*/ 16 h 28"/>
                  <a:gd name="T10" fmla="*/ 0 w 9"/>
                  <a:gd name="T11" fmla="*/ 26 h 28"/>
                  <a:gd name="T12" fmla="*/ 2 w 9"/>
                  <a:gd name="T13" fmla="*/ 28 h 28"/>
                  <a:gd name="T14" fmla="*/ 7 w 9"/>
                  <a:gd name="T15" fmla="*/ 28 h 28"/>
                  <a:gd name="T16" fmla="*/ 9 w 9"/>
                  <a:gd name="T17" fmla="*/ 26 h 28"/>
                  <a:gd name="T18" fmla="*/ 9 w 9"/>
                  <a:gd name="T19" fmla="*/ 16 h 28"/>
                  <a:gd name="T20" fmla="*/ 9 w 9"/>
                  <a:gd name="T21" fmla="*/ 10 h 28"/>
                  <a:gd name="T22" fmla="*/ 9 w 9"/>
                  <a:gd name="T23" fmla="*/ 2 h 28"/>
                  <a:gd name="T24" fmla="*/ 7 w 9"/>
                  <a:gd name="T25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9" h="28">
                    <a:moveTo>
                      <a:pt x="7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0" y="27"/>
                      <a:pt x="1" y="28"/>
                      <a:pt x="2" y="28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8" y="28"/>
                      <a:pt x="9" y="27"/>
                      <a:pt x="9" y="2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0"/>
                      <a:pt x="9" y="10"/>
                      <a:pt x="9" y="10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9" y="1"/>
                      <a:pt x="8" y="0"/>
                      <a:pt x="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66" name="TextBox 42"/>
          <p:cNvSpPr txBox="1"/>
          <p:nvPr/>
        </p:nvSpPr>
        <p:spPr>
          <a:xfrm>
            <a:off x="1229549" y="1691123"/>
            <a:ext cx="2544013" cy="412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chemeClr val="accent1"/>
                </a:solidFill>
              </a:rPr>
              <a:t>点击添加</a:t>
            </a:r>
            <a:r>
              <a:rPr lang="zh-CN" altLang="en-US" sz="2000" b="1" dirty="0">
                <a:solidFill>
                  <a:schemeClr val="accent1"/>
                </a:solidFill>
              </a:rPr>
              <a:t>标题</a:t>
            </a:r>
          </a:p>
        </p:txBody>
      </p:sp>
      <p:sp>
        <p:nvSpPr>
          <p:cNvPr id="67" name="矩形 66"/>
          <p:cNvSpPr>
            <a:spLocks noChangeArrowheads="1"/>
          </p:cNvSpPr>
          <p:nvPr/>
        </p:nvSpPr>
        <p:spPr bwMode="auto">
          <a:xfrm>
            <a:off x="1229549" y="2045349"/>
            <a:ext cx="2586801" cy="8032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的综合描述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，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在此录入上述图表的综合描述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68" name="TextBox 42"/>
          <p:cNvSpPr txBox="1"/>
          <p:nvPr/>
        </p:nvSpPr>
        <p:spPr>
          <a:xfrm>
            <a:off x="3250666" y="5155927"/>
            <a:ext cx="2150735" cy="412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chemeClr val="bg2">
                    <a:lumMod val="25000"/>
                  </a:schemeClr>
                </a:solidFill>
              </a:rPr>
              <a:t>点击添加</a:t>
            </a:r>
            <a:r>
              <a:rPr lang="zh-CN" altLang="en-US" sz="2000" b="1" dirty="0">
                <a:solidFill>
                  <a:schemeClr val="bg2">
                    <a:lumMod val="25000"/>
                  </a:schemeClr>
                </a:solidFill>
              </a:rPr>
              <a:t>标题</a:t>
            </a:r>
          </a:p>
        </p:txBody>
      </p:sp>
      <p:sp>
        <p:nvSpPr>
          <p:cNvPr id="69" name="矩形 68"/>
          <p:cNvSpPr>
            <a:spLocks noChangeArrowheads="1"/>
          </p:cNvSpPr>
          <p:nvPr/>
        </p:nvSpPr>
        <p:spPr bwMode="auto">
          <a:xfrm>
            <a:off x="3250666" y="5510153"/>
            <a:ext cx="1878019" cy="1040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的综合描述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，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在此录入上述图表的综合描述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70" name="TextBox 42"/>
          <p:cNvSpPr txBox="1"/>
          <p:nvPr/>
        </p:nvSpPr>
        <p:spPr>
          <a:xfrm>
            <a:off x="7013842" y="4783150"/>
            <a:ext cx="2125370" cy="412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chemeClr val="bg2">
                    <a:lumMod val="25000"/>
                  </a:schemeClr>
                </a:solidFill>
              </a:rPr>
              <a:t>点击添加</a:t>
            </a:r>
            <a:r>
              <a:rPr lang="zh-CN" altLang="en-US" sz="2000" b="1" dirty="0">
                <a:solidFill>
                  <a:schemeClr val="bg2">
                    <a:lumMod val="25000"/>
                  </a:schemeClr>
                </a:solidFill>
              </a:rPr>
              <a:t>标题</a:t>
            </a:r>
          </a:p>
        </p:txBody>
      </p:sp>
      <p:sp>
        <p:nvSpPr>
          <p:cNvPr id="71" name="矩形 70"/>
          <p:cNvSpPr>
            <a:spLocks noChangeArrowheads="1"/>
          </p:cNvSpPr>
          <p:nvPr/>
        </p:nvSpPr>
        <p:spPr bwMode="auto">
          <a:xfrm>
            <a:off x="7013842" y="5137376"/>
            <a:ext cx="1900780" cy="1040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的综合描述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，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在此录入上述图表的综合描述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72" name="TextBox 42"/>
          <p:cNvSpPr txBox="1"/>
          <p:nvPr/>
        </p:nvSpPr>
        <p:spPr>
          <a:xfrm>
            <a:off x="9370805" y="3106761"/>
            <a:ext cx="2155162" cy="412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chemeClr val="accent1"/>
                </a:solidFill>
              </a:rPr>
              <a:t>点击添加</a:t>
            </a:r>
            <a:r>
              <a:rPr lang="zh-CN" altLang="en-US" sz="2000" b="1" dirty="0">
                <a:solidFill>
                  <a:schemeClr val="accent1"/>
                </a:solidFill>
              </a:rPr>
              <a:t>标题</a:t>
            </a:r>
          </a:p>
        </p:txBody>
      </p:sp>
      <p:sp>
        <p:nvSpPr>
          <p:cNvPr id="73" name="矩形 72"/>
          <p:cNvSpPr>
            <a:spLocks noChangeArrowheads="1"/>
          </p:cNvSpPr>
          <p:nvPr/>
        </p:nvSpPr>
        <p:spPr bwMode="auto">
          <a:xfrm>
            <a:off x="9370805" y="3460987"/>
            <a:ext cx="1832878" cy="1040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的综合描述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，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在此录入上述图表的综合描述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76" name="TextBox 42"/>
          <p:cNvSpPr txBox="1"/>
          <p:nvPr/>
        </p:nvSpPr>
        <p:spPr>
          <a:xfrm>
            <a:off x="4731778" y="1355322"/>
            <a:ext cx="2533441" cy="412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chemeClr val="accent1"/>
                </a:solidFill>
              </a:rPr>
              <a:t>点击添加</a:t>
            </a:r>
            <a:r>
              <a:rPr lang="zh-CN" altLang="en-US" sz="2000" b="1" dirty="0">
                <a:solidFill>
                  <a:schemeClr val="accent1"/>
                </a:solidFill>
              </a:rPr>
              <a:t>标题</a:t>
            </a:r>
          </a:p>
        </p:txBody>
      </p:sp>
      <p:sp>
        <p:nvSpPr>
          <p:cNvPr id="77" name="矩形 76"/>
          <p:cNvSpPr>
            <a:spLocks noChangeArrowheads="1"/>
          </p:cNvSpPr>
          <p:nvPr/>
        </p:nvSpPr>
        <p:spPr bwMode="auto">
          <a:xfrm>
            <a:off x="4731778" y="1709548"/>
            <a:ext cx="2533441" cy="8032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的综合描述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，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在此录入上述图表的综合描述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59" name="矩形 58"/>
          <p:cNvSpPr>
            <a:spLocks noChangeArrowheads="1"/>
          </p:cNvSpPr>
          <p:nvPr/>
        </p:nvSpPr>
        <p:spPr bwMode="auto">
          <a:xfrm>
            <a:off x="4772570" y="418828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b="1" dirty="0">
              <a:solidFill>
                <a:schemeClr val="accent1"/>
              </a:solidFill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60" name="矩形 59"/>
          <p:cNvSpPr/>
          <p:nvPr/>
        </p:nvSpPr>
        <p:spPr>
          <a:xfrm>
            <a:off x="4669969" y="895240"/>
            <a:ext cx="28520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dirty="0">
                <a:solidFill>
                  <a:schemeClr val="accent1"/>
                </a:solidFill>
              </a:rPr>
              <a:t>Click here to add your title</a:t>
            </a:r>
          </a:p>
        </p:txBody>
      </p:sp>
    </p:spTree>
  </p:cSld>
  <p:clrMapOvr>
    <a:masterClrMapping/>
  </p:clrMapOvr>
  <p:transition spd="slow"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1" presetClass="entr" presetSubtype="1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1" presetClass="entr" presetSubtype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1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1" presetClass="entr" presetSubtype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1" presetClass="entr" presetSubtype="1" fill="hold" nodeType="withEffect">
                                  <p:stCondLst>
                                    <p:cond delay="8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250"/>
                            </p:stCondLst>
                            <p:childTnLst>
                              <p:par>
                                <p:cTn id="2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750"/>
                            </p:stCondLst>
                            <p:childTnLst>
                              <p:par>
                                <p:cTn id="41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 tmFilter="0, 0; .2, .5; .8, .5; 1, 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" dur="250" autoRev="1" fill="hold"/>
                                        <p:tgtEl>
                                          <p:spTgt spid="4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25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750"/>
                            </p:stCondLst>
                            <p:childTnLst>
                              <p:par>
                                <p:cTn id="52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 tmFilter="0, 0; .2, .5; .8, .5; 1, 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4" dur="250" autoRev="1" fill="hold"/>
                                        <p:tgtEl>
                                          <p:spTgt spid="4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25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3750"/>
                            </p:stCondLst>
                            <p:childTnLst>
                              <p:par>
                                <p:cTn id="63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500" tmFilter="0, 0; .2, .5; .8, .5; 1, 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5" dur="250" autoRev="1" fill="hold"/>
                                        <p:tgtEl>
                                          <p:spTgt spid="5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425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4750"/>
                            </p:stCondLst>
                            <p:childTnLst>
                              <p:par>
                                <p:cTn id="74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500" tmFilter="0, 0; .2, .5; .8, .5; 1, 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6" dur="250" autoRev="1" fill="hold"/>
                                        <p:tgtEl>
                                          <p:spTgt spid="5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250"/>
                            </p:stCondLst>
                            <p:childTnLst>
                              <p:par>
                                <p:cTn id="7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750"/>
                            </p:stCondLst>
                            <p:childTnLst>
                              <p:par>
                                <p:cTn id="85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500" tmFilter="0, 0; .2, .5; .8, .5; 1, 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7" dur="250" autoRev="1" fill="hold"/>
                                        <p:tgtEl>
                                          <p:spTgt spid="5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6250"/>
                            </p:stCondLst>
                            <p:childTnLst>
                              <p:par>
                                <p:cTn id="8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 animBg="1"/>
      <p:bldP spid="54" grpId="0" animBg="1"/>
      <p:bldP spid="55" grpId="0" animBg="1"/>
      <p:bldP spid="56" grpId="0" animBg="1"/>
      <p:bldP spid="66" grpId="0"/>
      <p:bldP spid="67" grpId="0"/>
      <p:bldP spid="68" grpId="0"/>
      <p:bldP spid="69" grpId="0"/>
      <p:bldP spid="70" grpId="0"/>
      <p:bldP spid="71" grpId="0"/>
      <p:bldP spid="72" grpId="0"/>
      <p:bldP spid="73" grpId="0"/>
      <p:bldP spid="76" grpId="0"/>
      <p:bldP spid="77" grpId="0"/>
      <p:bldP spid="59" grpId="0"/>
      <p:bldP spid="60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7136968" y="3939922"/>
            <a:ext cx="3519648" cy="1046647"/>
          </a:xfrm>
          <a:custGeom>
            <a:avLst/>
            <a:gdLst>
              <a:gd name="connsiteX0" fmla="*/ 0 w 3196849"/>
              <a:gd name="connsiteY0" fmla="*/ 0 h 997444"/>
              <a:gd name="connsiteX1" fmla="*/ 43595 w 3196849"/>
              <a:gd name="connsiteY1" fmla="*/ 0 h 997444"/>
              <a:gd name="connsiteX2" fmla="*/ 65704 w 3196849"/>
              <a:gd name="connsiteY2" fmla="*/ 45895 h 997444"/>
              <a:gd name="connsiteX3" fmla="*/ 1598425 w 3196849"/>
              <a:gd name="connsiteY3" fmla="*/ 958132 h 997444"/>
              <a:gd name="connsiteX4" fmla="*/ 3131146 w 3196849"/>
              <a:gd name="connsiteY4" fmla="*/ 45895 h 997444"/>
              <a:gd name="connsiteX5" fmla="*/ 3153255 w 3196849"/>
              <a:gd name="connsiteY5" fmla="*/ 0 h 997444"/>
              <a:gd name="connsiteX6" fmla="*/ 3196849 w 3196849"/>
              <a:gd name="connsiteY6" fmla="*/ 0 h 997444"/>
              <a:gd name="connsiteX7" fmla="*/ 3165713 w 3196849"/>
              <a:gd name="connsiteY7" fmla="*/ 64633 h 997444"/>
              <a:gd name="connsiteX8" fmla="*/ 1598424 w 3196849"/>
              <a:gd name="connsiteY8" fmla="*/ 997444 h 997444"/>
              <a:gd name="connsiteX9" fmla="*/ 31135 w 3196849"/>
              <a:gd name="connsiteY9" fmla="*/ 64633 h 997444"/>
              <a:gd name="connsiteX10" fmla="*/ 0 w 3196849"/>
              <a:gd name="connsiteY10" fmla="*/ 0 h 997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196849" h="997444">
                <a:moveTo>
                  <a:pt x="0" y="0"/>
                </a:moveTo>
                <a:lnTo>
                  <a:pt x="43595" y="0"/>
                </a:lnTo>
                <a:lnTo>
                  <a:pt x="65704" y="45895"/>
                </a:lnTo>
                <a:cubicBezTo>
                  <a:pt x="360880" y="589265"/>
                  <a:pt x="936576" y="958132"/>
                  <a:pt x="1598425" y="958132"/>
                </a:cubicBezTo>
                <a:cubicBezTo>
                  <a:pt x="2260275" y="958132"/>
                  <a:pt x="2835970" y="589265"/>
                  <a:pt x="3131146" y="45895"/>
                </a:cubicBezTo>
                <a:lnTo>
                  <a:pt x="3153255" y="0"/>
                </a:lnTo>
                <a:lnTo>
                  <a:pt x="3196849" y="0"/>
                </a:lnTo>
                <a:lnTo>
                  <a:pt x="3165713" y="64633"/>
                </a:lnTo>
                <a:cubicBezTo>
                  <a:pt x="2863880" y="620257"/>
                  <a:pt x="2275201" y="997444"/>
                  <a:pt x="1598424" y="997444"/>
                </a:cubicBezTo>
                <a:cubicBezTo>
                  <a:pt x="921648" y="997444"/>
                  <a:pt x="332968" y="620257"/>
                  <a:pt x="31135" y="64633"/>
                </a:cubicBez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4" name="直接连接符 3"/>
          <p:cNvCxnSpPr/>
          <p:nvPr/>
        </p:nvCxnSpPr>
        <p:spPr>
          <a:xfrm flipV="1">
            <a:off x="10605834" y="3923657"/>
            <a:ext cx="1586510" cy="9727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-26736" y="3944786"/>
            <a:ext cx="7200000" cy="12699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64"/>
          <p:cNvSpPr txBox="1"/>
          <p:nvPr/>
        </p:nvSpPr>
        <p:spPr>
          <a:xfrm>
            <a:off x="1189353" y="2850067"/>
            <a:ext cx="50184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algn="ctr"/>
            <a:r>
              <a:rPr lang="zh-CN" altLang="en-US" sz="4800" b="1" dirty="0" smtClean="0">
                <a:solidFill>
                  <a:schemeClr val="accent1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第四章   重点解析</a:t>
            </a:r>
            <a:endParaRPr lang="zh-CN" altLang="en-US" sz="4800" b="1" dirty="0">
              <a:solidFill>
                <a:schemeClr val="accent1"/>
              </a:solidFill>
              <a:effectLst>
                <a:innerShdw blurRad="63500" dist="50800" dir="162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矩形 47"/>
          <p:cNvSpPr>
            <a:spLocks noChangeArrowheads="1"/>
          </p:cNvSpPr>
          <p:nvPr/>
        </p:nvSpPr>
        <p:spPr bwMode="auto">
          <a:xfrm>
            <a:off x="1189353" y="4031093"/>
            <a:ext cx="4013615" cy="683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在此录入本图表的综合描述说明，在此录入本图表的综合描述说明。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7136193" y="1231081"/>
            <a:ext cx="3525205" cy="3525205"/>
            <a:chOff x="7136193" y="1231081"/>
            <a:chExt cx="3525205" cy="3525205"/>
          </a:xfrm>
        </p:grpSpPr>
        <p:sp>
          <p:nvSpPr>
            <p:cNvPr id="15" name="Freeform 30"/>
            <p:cNvSpPr/>
            <p:nvPr/>
          </p:nvSpPr>
          <p:spPr bwMode="auto">
            <a:xfrm>
              <a:off x="7136193" y="1231081"/>
              <a:ext cx="3525205" cy="3525205"/>
            </a:xfrm>
            <a:prstGeom prst="ellipse">
              <a:avLst/>
            </a:prstGeom>
            <a:gradFill rotWithShape="1">
              <a:gsLst>
                <a:gs pos="41000">
                  <a:srgbClr val="ECECEC"/>
                </a:gs>
                <a:gs pos="100000">
                  <a:srgbClr val="F7F7F7"/>
                </a:gs>
                <a:gs pos="7000">
                  <a:srgbClr val="BEBEBE"/>
                </a:gs>
              </a:gsLst>
              <a:lin ang="7800000" scaled="0"/>
            </a:gradFill>
            <a:ln w="31750">
              <a:gradFill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7800000" scaled="0"/>
              </a:gradFill>
            </a:ln>
            <a:effectLst>
              <a:outerShdw blurRad="203200" dist="127000" dir="7200000" sx="102000" sy="102000" algn="ctr" rotWithShape="0">
                <a:schemeClr val="tx1">
                  <a:lumMod val="90000"/>
                  <a:lumOff val="10000"/>
                  <a:alpha val="40000"/>
                </a:schemeClr>
              </a:outerShdw>
            </a:effectLst>
          </p:spPr>
          <p:txBody>
            <a:bodyPr wrap="none" anchor="ctr"/>
            <a:lstStyle/>
            <a:p>
              <a:pPr latinLnBrk="1"/>
              <a:endParaRPr kumimoji="1" lang="zh-CN" altLang="en-US" sz="2400">
                <a:solidFill>
                  <a:srgbClr val="000000"/>
                </a:solidFill>
                <a:latin typeface="Gulim" panose="020B0600000101010101" charset="-127"/>
                <a:ea typeface="Gulim" panose="020B0600000101010101" charset="-127"/>
              </a:endParaRPr>
            </a:p>
          </p:txBody>
        </p:sp>
        <p:sp>
          <p:nvSpPr>
            <p:cNvPr id="18" name="任意多边形 17"/>
            <p:cNvSpPr/>
            <p:nvPr/>
          </p:nvSpPr>
          <p:spPr bwMode="auto">
            <a:xfrm>
              <a:off x="7900185" y="2437544"/>
              <a:ext cx="1997220" cy="1112278"/>
            </a:xfrm>
            <a:custGeom>
              <a:avLst/>
              <a:gdLst>
                <a:gd name="connsiteX0" fmla="*/ 171794 w 348952"/>
                <a:gd name="connsiteY0" fmla="*/ 150812 h 194336"/>
                <a:gd name="connsiteX1" fmla="*/ 239757 w 348952"/>
                <a:gd name="connsiteY1" fmla="*/ 176741 h 194336"/>
                <a:gd name="connsiteX2" fmla="*/ 239757 w 348952"/>
                <a:gd name="connsiteY2" fmla="*/ 191558 h 194336"/>
                <a:gd name="connsiteX3" fmla="*/ 232205 w 348952"/>
                <a:gd name="connsiteY3" fmla="*/ 191558 h 194336"/>
                <a:gd name="connsiteX4" fmla="*/ 228429 w 348952"/>
                <a:gd name="connsiteY4" fmla="*/ 191558 h 194336"/>
                <a:gd name="connsiteX5" fmla="*/ 171794 w 348952"/>
                <a:gd name="connsiteY5" fmla="*/ 169333 h 194336"/>
                <a:gd name="connsiteX6" fmla="*/ 118935 w 348952"/>
                <a:gd name="connsiteY6" fmla="*/ 191558 h 194336"/>
                <a:gd name="connsiteX7" fmla="*/ 107608 w 348952"/>
                <a:gd name="connsiteY7" fmla="*/ 191558 h 194336"/>
                <a:gd name="connsiteX8" fmla="*/ 107608 w 348952"/>
                <a:gd name="connsiteY8" fmla="*/ 176741 h 194336"/>
                <a:gd name="connsiteX9" fmla="*/ 171794 w 348952"/>
                <a:gd name="connsiteY9" fmla="*/ 150812 h 194336"/>
                <a:gd name="connsiteX10" fmla="*/ 172889 w 348952"/>
                <a:gd name="connsiteY10" fmla="*/ 101600 h 194336"/>
                <a:gd name="connsiteX11" fmla="*/ 274688 w 348952"/>
                <a:gd name="connsiteY11" fmla="*/ 143510 h 194336"/>
                <a:gd name="connsiteX12" fmla="*/ 274688 w 348952"/>
                <a:gd name="connsiteY12" fmla="*/ 154940 h 194336"/>
                <a:gd name="connsiteX13" fmla="*/ 270918 w 348952"/>
                <a:gd name="connsiteY13" fmla="*/ 158750 h 194336"/>
                <a:gd name="connsiteX14" fmla="*/ 263377 w 348952"/>
                <a:gd name="connsiteY14" fmla="*/ 154940 h 194336"/>
                <a:gd name="connsiteX15" fmla="*/ 172889 w 348952"/>
                <a:gd name="connsiteY15" fmla="*/ 120650 h 194336"/>
                <a:gd name="connsiteX16" fmla="*/ 86171 w 348952"/>
                <a:gd name="connsiteY16" fmla="*/ 154940 h 194336"/>
                <a:gd name="connsiteX17" fmla="*/ 71090 w 348952"/>
                <a:gd name="connsiteY17" fmla="*/ 154940 h 194336"/>
                <a:gd name="connsiteX18" fmla="*/ 71090 w 348952"/>
                <a:gd name="connsiteY18" fmla="*/ 143510 h 194336"/>
                <a:gd name="connsiteX19" fmla="*/ 172889 w 348952"/>
                <a:gd name="connsiteY19" fmla="*/ 101600 h 194336"/>
                <a:gd name="connsiteX20" fmla="*/ 171799 w 348952"/>
                <a:gd name="connsiteY20" fmla="*/ 49212 h 194336"/>
                <a:gd name="connsiteX21" fmla="*/ 311203 w 348952"/>
                <a:gd name="connsiteY21" fmla="*/ 108902 h 194336"/>
                <a:gd name="connsiteX22" fmla="*/ 311203 w 348952"/>
                <a:gd name="connsiteY22" fmla="*/ 120094 h 194336"/>
                <a:gd name="connsiteX23" fmla="*/ 303667 w 348952"/>
                <a:gd name="connsiteY23" fmla="*/ 123825 h 194336"/>
                <a:gd name="connsiteX24" fmla="*/ 296132 w 348952"/>
                <a:gd name="connsiteY24" fmla="*/ 120094 h 194336"/>
                <a:gd name="connsiteX25" fmla="*/ 171799 w 348952"/>
                <a:gd name="connsiteY25" fmla="*/ 67865 h 194336"/>
                <a:gd name="connsiteX26" fmla="*/ 47466 w 348952"/>
                <a:gd name="connsiteY26" fmla="*/ 120094 h 194336"/>
                <a:gd name="connsiteX27" fmla="*/ 36163 w 348952"/>
                <a:gd name="connsiteY27" fmla="*/ 120094 h 194336"/>
                <a:gd name="connsiteX28" fmla="*/ 36163 w 348952"/>
                <a:gd name="connsiteY28" fmla="*/ 108902 h 194336"/>
                <a:gd name="connsiteX29" fmla="*/ 171799 w 348952"/>
                <a:gd name="connsiteY29" fmla="*/ 49212 h 194336"/>
                <a:gd name="connsiteX30" fmla="*/ 172590 w 348952"/>
                <a:gd name="connsiteY30" fmla="*/ 0 h 194336"/>
                <a:gd name="connsiteX31" fmla="*/ 346123 w 348952"/>
                <a:gd name="connsiteY31" fmla="*/ 71636 h 194336"/>
                <a:gd name="connsiteX32" fmla="*/ 346123 w 348952"/>
                <a:gd name="connsiteY32" fmla="*/ 86718 h 194336"/>
                <a:gd name="connsiteX33" fmla="*/ 338578 w 348952"/>
                <a:gd name="connsiteY33" fmla="*/ 86718 h 194336"/>
                <a:gd name="connsiteX34" fmla="*/ 334805 w 348952"/>
                <a:gd name="connsiteY34" fmla="*/ 86718 h 194336"/>
                <a:gd name="connsiteX35" fmla="*/ 172590 w 348952"/>
                <a:gd name="connsiteY35" fmla="*/ 18852 h 194336"/>
                <a:gd name="connsiteX36" fmla="*/ 14147 w 348952"/>
                <a:gd name="connsiteY36" fmla="*/ 86718 h 194336"/>
                <a:gd name="connsiteX37" fmla="*/ 2829 w 348952"/>
                <a:gd name="connsiteY37" fmla="*/ 86718 h 194336"/>
                <a:gd name="connsiteX38" fmla="*/ 2829 w 348952"/>
                <a:gd name="connsiteY38" fmla="*/ 71636 h 194336"/>
                <a:gd name="connsiteX39" fmla="*/ 172590 w 348952"/>
                <a:gd name="connsiteY39" fmla="*/ 0 h 1943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48952" h="194336">
                  <a:moveTo>
                    <a:pt x="171794" y="150812"/>
                  </a:moveTo>
                  <a:cubicBezTo>
                    <a:pt x="198224" y="150812"/>
                    <a:pt x="220878" y="158220"/>
                    <a:pt x="239757" y="176741"/>
                  </a:cubicBezTo>
                  <a:cubicBezTo>
                    <a:pt x="243532" y="180445"/>
                    <a:pt x="243532" y="187854"/>
                    <a:pt x="239757" y="191558"/>
                  </a:cubicBezTo>
                  <a:cubicBezTo>
                    <a:pt x="239757" y="191558"/>
                    <a:pt x="235981" y="191558"/>
                    <a:pt x="232205" y="191558"/>
                  </a:cubicBezTo>
                  <a:cubicBezTo>
                    <a:pt x="232205" y="191558"/>
                    <a:pt x="228429" y="191558"/>
                    <a:pt x="228429" y="191558"/>
                  </a:cubicBezTo>
                  <a:cubicBezTo>
                    <a:pt x="213327" y="176741"/>
                    <a:pt x="194448" y="169333"/>
                    <a:pt x="171794" y="169333"/>
                  </a:cubicBezTo>
                  <a:cubicBezTo>
                    <a:pt x="152916" y="169333"/>
                    <a:pt x="134038" y="176741"/>
                    <a:pt x="118935" y="191558"/>
                  </a:cubicBezTo>
                  <a:cubicBezTo>
                    <a:pt x="115159" y="195262"/>
                    <a:pt x="111383" y="195262"/>
                    <a:pt x="107608" y="191558"/>
                  </a:cubicBezTo>
                  <a:cubicBezTo>
                    <a:pt x="103832" y="187854"/>
                    <a:pt x="103832" y="180445"/>
                    <a:pt x="107608" y="176741"/>
                  </a:cubicBezTo>
                  <a:cubicBezTo>
                    <a:pt x="122711" y="158220"/>
                    <a:pt x="149140" y="150812"/>
                    <a:pt x="171794" y="150812"/>
                  </a:cubicBezTo>
                  <a:close/>
                  <a:moveTo>
                    <a:pt x="172889" y="101600"/>
                  </a:moveTo>
                  <a:cubicBezTo>
                    <a:pt x="214363" y="101600"/>
                    <a:pt x="248296" y="116840"/>
                    <a:pt x="274688" y="143510"/>
                  </a:cubicBezTo>
                  <a:cubicBezTo>
                    <a:pt x="278458" y="147320"/>
                    <a:pt x="278458" y="151130"/>
                    <a:pt x="274688" y="154940"/>
                  </a:cubicBezTo>
                  <a:cubicBezTo>
                    <a:pt x="274688" y="158750"/>
                    <a:pt x="270918" y="158750"/>
                    <a:pt x="270918" y="158750"/>
                  </a:cubicBezTo>
                  <a:cubicBezTo>
                    <a:pt x="267147" y="158750"/>
                    <a:pt x="263377" y="158750"/>
                    <a:pt x="263377" y="154940"/>
                  </a:cubicBezTo>
                  <a:cubicBezTo>
                    <a:pt x="240755" y="132080"/>
                    <a:pt x="206822" y="120650"/>
                    <a:pt x="172889" y="120650"/>
                  </a:cubicBezTo>
                  <a:cubicBezTo>
                    <a:pt x="138956" y="120650"/>
                    <a:pt x="108794" y="132080"/>
                    <a:pt x="86171" y="154940"/>
                  </a:cubicBezTo>
                  <a:cubicBezTo>
                    <a:pt x="82401" y="158750"/>
                    <a:pt x="74861" y="158750"/>
                    <a:pt x="71090" y="154940"/>
                  </a:cubicBezTo>
                  <a:cubicBezTo>
                    <a:pt x="67320" y="151130"/>
                    <a:pt x="67320" y="147320"/>
                    <a:pt x="71090" y="143510"/>
                  </a:cubicBezTo>
                  <a:cubicBezTo>
                    <a:pt x="101253" y="116840"/>
                    <a:pt x="135186" y="101600"/>
                    <a:pt x="172889" y="101600"/>
                  </a:cubicBezTo>
                  <a:close/>
                  <a:moveTo>
                    <a:pt x="171799" y="49212"/>
                  </a:moveTo>
                  <a:cubicBezTo>
                    <a:pt x="224546" y="49212"/>
                    <a:pt x="273526" y="71596"/>
                    <a:pt x="311203" y="108902"/>
                  </a:cubicBezTo>
                  <a:cubicBezTo>
                    <a:pt x="314970" y="112633"/>
                    <a:pt x="314970" y="116364"/>
                    <a:pt x="311203" y="120094"/>
                  </a:cubicBezTo>
                  <a:cubicBezTo>
                    <a:pt x="307435" y="123825"/>
                    <a:pt x="307435" y="123825"/>
                    <a:pt x="303667" y="123825"/>
                  </a:cubicBezTo>
                  <a:cubicBezTo>
                    <a:pt x="299900" y="123825"/>
                    <a:pt x="299900" y="123825"/>
                    <a:pt x="296132" y="120094"/>
                  </a:cubicBezTo>
                  <a:cubicBezTo>
                    <a:pt x="262223" y="86518"/>
                    <a:pt x="220778" y="67865"/>
                    <a:pt x="171799" y="67865"/>
                  </a:cubicBezTo>
                  <a:cubicBezTo>
                    <a:pt x="126587" y="67865"/>
                    <a:pt x="81375" y="86518"/>
                    <a:pt x="47466" y="120094"/>
                  </a:cubicBezTo>
                  <a:cubicBezTo>
                    <a:pt x="47466" y="123825"/>
                    <a:pt x="39930" y="123825"/>
                    <a:pt x="36163" y="120094"/>
                  </a:cubicBezTo>
                  <a:cubicBezTo>
                    <a:pt x="32395" y="116364"/>
                    <a:pt x="32395" y="112633"/>
                    <a:pt x="36163" y="108902"/>
                  </a:cubicBezTo>
                  <a:cubicBezTo>
                    <a:pt x="73839" y="71596"/>
                    <a:pt x="122819" y="49212"/>
                    <a:pt x="171799" y="49212"/>
                  </a:cubicBezTo>
                  <a:close/>
                  <a:moveTo>
                    <a:pt x="172590" y="0"/>
                  </a:moveTo>
                  <a:cubicBezTo>
                    <a:pt x="240494" y="0"/>
                    <a:pt x="300853" y="26392"/>
                    <a:pt x="346123" y="71636"/>
                  </a:cubicBezTo>
                  <a:cubicBezTo>
                    <a:pt x="349895" y="75407"/>
                    <a:pt x="349895" y="82947"/>
                    <a:pt x="346123" y="86718"/>
                  </a:cubicBezTo>
                  <a:cubicBezTo>
                    <a:pt x="346123" y="86718"/>
                    <a:pt x="342350" y="86718"/>
                    <a:pt x="338578" y="86718"/>
                  </a:cubicBezTo>
                  <a:cubicBezTo>
                    <a:pt x="338578" y="86718"/>
                    <a:pt x="334805" y="86718"/>
                    <a:pt x="334805" y="86718"/>
                  </a:cubicBezTo>
                  <a:cubicBezTo>
                    <a:pt x="289536" y="41474"/>
                    <a:pt x="232949" y="18852"/>
                    <a:pt x="172590" y="18852"/>
                  </a:cubicBezTo>
                  <a:cubicBezTo>
                    <a:pt x="112231" y="18852"/>
                    <a:pt x="55644" y="41474"/>
                    <a:pt x="14147" y="86718"/>
                  </a:cubicBezTo>
                  <a:cubicBezTo>
                    <a:pt x="10374" y="90488"/>
                    <a:pt x="6602" y="90488"/>
                    <a:pt x="2829" y="86718"/>
                  </a:cubicBezTo>
                  <a:cubicBezTo>
                    <a:pt x="-943" y="82947"/>
                    <a:pt x="-943" y="75407"/>
                    <a:pt x="2829" y="71636"/>
                  </a:cubicBezTo>
                  <a:cubicBezTo>
                    <a:pt x="48099" y="26392"/>
                    <a:pt x="108458" y="0"/>
                    <a:pt x="17259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/>
            </a:p>
          </p:txBody>
        </p:sp>
      </p:grpSp>
      <p:cxnSp>
        <p:nvCxnSpPr>
          <p:cNvPr id="19" name="直接连接符 18"/>
          <p:cNvCxnSpPr/>
          <p:nvPr/>
        </p:nvCxnSpPr>
        <p:spPr>
          <a:xfrm flipV="1">
            <a:off x="11009168" y="4031093"/>
            <a:ext cx="1182832" cy="58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>
            <a:off x="11165032" y="4143923"/>
            <a:ext cx="1026968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 flipV="1">
            <a:off x="10839925" y="4275541"/>
            <a:ext cx="1351072" cy="31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>
            <a:off x="11009168" y="4519727"/>
            <a:ext cx="1182832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 flipV="1">
            <a:off x="11256296" y="4405740"/>
            <a:ext cx="930241" cy="3782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 flipV="1">
            <a:off x="11445586" y="4620340"/>
            <a:ext cx="746414" cy="3782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>
            <a:off x="11564898" y="4852555"/>
            <a:ext cx="627102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/>
        </p:nvCxnSpPr>
        <p:spPr>
          <a:xfrm flipV="1">
            <a:off x="11450598" y="4748162"/>
            <a:ext cx="741402" cy="1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3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000"/>
                            </p:stCondLst>
                            <p:childTnLst>
                              <p:par>
                                <p:cTn id="32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500"/>
                            </p:stCondLst>
                            <p:childTnLst>
                              <p:par>
                                <p:cTn id="37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0"/>
                            </p:stCondLst>
                            <p:childTnLst>
                              <p:par>
                                <p:cTn id="4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500"/>
                            </p:stCondLst>
                            <p:childTnLst>
                              <p:par>
                                <p:cTn id="5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5" grpId="0"/>
      <p:bldP spid="26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105"/>
          <p:cNvGrpSpPr/>
          <p:nvPr/>
        </p:nvGrpSpPr>
        <p:grpSpPr>
          <a:xfrm>
            <a:off x="9902477" y="1739195"/>
            <a:ext cx="1589617" cy="2786878"/>
            <a:chOff x="346652" y="843540"/>
            <a:chExt cx="1192213" cy="2090159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cxnSp>
          <p:nvCxnSpPr>
            <p:cNvPr id="4" name="Straight Connector 107"/>
            <p:cNvCxnSpPr/>
            <p:nvPr/>
          </p:nvCxnSpPr>
          <p:spPr>
            <a:xfrm>
              <a:off x="942759" y="843540"/>
              <a:ext cx="0" cy="1533827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" name="Group 108"/>
            <p:cNvGrpSpPr/>
            <p:nvPr/>
          </p:nvGrpSpPr>
          <p:grpSpPr>
            <a:xfrm>
              <a:off x="346652" y="2184398"/>
              <a:ext cx="1192213" cy="749301"/>
              <a:chOff x="2563018" y="2933699"/>
              <a:chExt cx="1192213" cy="749301"/>
            </a:xfrm>
          </p:grpSpPr>
          <p:sp>
            <p:nvSpPr>
              <p:cNvPr id="6" name="Freeform 7"/>
              <p:cNvSpPr>
                <a:spLocks noEditPoints="1"/>
              </p:cNvSpPr>
              <p:nvPr/>
            </p:nvSpPr>
            <p:spPr bwMode="auto">
              <a:xfrm>
                <a:off x="2563018" y="2947987"/>
                <a:ext cx="609600" cy="735013"/>
              </a:xfrm>
              <a:custGeom>
                <a:avLst/>
                <a:gdLst/>
                <a:ahLst/>
                <a:cxnLst>
                  <a:cxn ang="0">
                    <a:pos x="128" y="28"/>
                  </a:cxn>
                  <a:cxn ang="0">
                    <a:pos x="94" y="16"/>
                  </a:cxn>
                  <a:cxn ang="0">
                    <a:pos x="39" y="70"/>
                  </a:cxn>
                  <a:cxn ang="0">
                    <a:pos x="40" y="80"/>
                  </a:cxn>
                  <a:cxn ang="0">
                    <a:pos x="0" y="136"/>
                  </a:cxn>
                  <a:cxn ang="0">
                    <a:pos x="59" y="195"/>
                  </a:cxn>
                  <a:cxn ang="0">
                    <a:pos x="67" y="194"/>
                  </a:cxn>
                  <a:cxn ang="0">
                    <a:pos x="162" y="194"/>
                  </a:cxn>
                  <a:cxn ang="0">
                    <a:pos x="162" y="0"/>
                  </a:cxn>
                  <a:cxn ang="0">
                    <a:pos x="128" y="28"/>
                  </a:cxn>
                  <a:cxn ang="0">
                    <a:pos x="134" y="107"/>
                  </a:cxn>
                  <a:cxn ang="0">
                    <a:pos x="134" y="106"/>
                  </a:cxn>
                  <a:cxn ang="0">
                    <a:pos x="134" y="107"/>
                  </a:cxn>
                </a:cxnLst>
                <a:rect l="0" t="0" r="r" b="b"/>
                <a:pathLst>
                  <a:path w="162" h="195">
                    <a:moveTo>
                      <a:pt x="128" y="28"/>
                    </a:moveTo>
                    <a:cubicBezTo>
                      <a:pt x="119" y="20"/>
                      <a:pt x="107" y="16"/>
                      <a:pt x="94" y="16"/>
                    </a:cubicBezTo>
                    <a:cubicBezTo>
                      <a:pt x="64" y="16"/>
                      <a:pt x="39" y="40"/>
                      <a:pt x="39" y="70"/>
                    </a:cubicBezTo>
                    <a:cubicBezTo>
                      <a:pt x="39" y="73"/>
                      <a:pt x="40" y="77"/>
                      <a:pt x="40" y="80"/>
                    </a:cubicBezTo>
                    <a:cubicBezTo>
                      <a:pt x="17" y="88"/>
                      <a:pt x="0" y="110"/>
                      <a:pt x="0" y="136"/>
                    </a:cubicBezTo>
                    <a:cubicBezTo>
                      <a:pt x="0" y="169"/>
                      <a:pt x="26" y="195"/>
                      <a:pt x="59" y="195"/>
                    </a:cubicBezTo>
                    <a:cubicBezTo>
                      <a:pt x="61" y="195"/>
                      <a:pt x="64" y="195"/>
                      <a:pt x="67" y="194"/>
                    </a:cubicBezTo>
                    <a:cubicBezTo>
                      <a:pt x="162" y="194"/>
                      <a:pt x="162" y="194"/>
                      <a:pt x="162" y="194"/>
                    </a:cubicBezTo>
                    <a:cubicBezTo>
                      <a:pt x="162" y="0"/>
                      <a:pt x="162" y="0"/>
                      <a:pt x="162" y="0"/>
                    </a:cubicBezTo>
                    <a:cubicBezTo>
                      <a:pt x="148" y="5"/>
                      <a:pt x="136" y="15"/>
                      <a:pt x="128" y="28"/>
                    </a:cubicBezTo>
                    <a:close/>
                    <a:moveTo>
                      <a:pt x="134" y="107"/>
                    </a:moveTo>
                    <a:cubicBezTo>
                      <a:pt x="134" y="107"/>
                      <a:pt x="134" y="107"/>
                      <a:pt x="134" y="106"/>
                    </a:cubicBezTo>
                    <a:cubicBezTo>
                      <a:pt x="134" y="107"/>
                      <a:pt x="134" y="107"/>
                      <a:pt x="134" y="107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555">
                  <a:solidFill>
                    <a:schemeClr val="bg1">
                      <a:lumMod val="90000"/>
                      <a:lumOff val="10000"/>
                    </a:schemeClr>
                  </a:solidFill>
                </a:endParaRPr>
              </a:p>
            </p:txBody>
          </p:sp>
          <p:sp>
            <p:nvSpPr>
              <p:cNvPr id="7" name="Freeform 8"/>
              <p:cNvSpPr/>
              <p:nvPr/>
            </p:nvSpPr>
            <p:spPr bwMode="auto">
              <a:xfrm>
                <a:off x="3172618" y="2933699"/>
                <a:ext cx="582613" cy="749300"/>
              </a:xfrm>
              <a:custGeom>
                <a:avLst/>
                <a:gdLst/>
                <a:ahLst/>
                <a:cxnLst>
                  <a:cxn ang="0">
                    <a:pos x="90" y="65"/>
                  </a:cxn>
                  <a:cxn ang="0">
                    <a:pos x="23" y="0"/>
                  </a:cxn>
                  <a:cxn ang="0">
                    <a:pos x="1" y="4"/>
                  </a:cxn>
                  <a:cxn ang="0">
                    <a:pos x="0" y="4"/>
                  </a:cxn>
                  <a:cxn ang="0">
                    <a:pos x="0" y="198"/>
                  </a:cxn>
                  <a:cxn ang="0">
                    <a:pos x="1" y="198"/>
                  </a:cxn>
                  <a:cxn ang="0">
                    <a:pos x="81" y="198"/>
                  </a:cxn>
                  <a:cxn ang="0">
                    <a:pos x="88" y="199"/>
                  </a:cxn>
                  <a:cxn ang="0">
                    <a:pos x="155" y="132"/>
                  </a:cxn>
                  <a:cxn ang="0">
                    <a:pos x="90" y="65"/>
                  </a:cxn>
                </a:cxnLst>
                <a:rect l="0" t="0" r="r" b="b"/>
                <a:pathLst>
                  <a:path w="155" h="199">
                    <a:moveTo>
                      <a:pt x="90" y="65"/>
                    </a:moveTo>
                    <a:cubicBezTo>
                      <a:pt x="89" y="29"/>
                      <a:pt x="60" y="0"/>
                      <a:pt x="23" y="0"/>
                    </a:cubicBezTo>
                    <a:cubicBezTo>
                      <a:pt x="15" y="0"/>
                      <a:pt x="8" y="1"/>
                      <a:pt x="1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198"/>
                      <a:pt x="0" y="198"/>
                      <a:pt x="0" y="198"/>
                    </a:cubicBezTo>
                    <a:cubicBezTo>
                      <a:pt x="1" y="198"/>
                      <a:pt x="1" y="198"/>
                      <a:pt x="1" y="198"/>
                    </a:cubicBezTo>
                    <a:cubicBezTo>
                      <a:pt x="81" y="198"/>
                      <a:pt x="81" y="198"/>
                      <a:pt x="81" y="198"/>
                    </a:cubicBezTo>
                    <a:cubicBezTo>
                      <a:pt x="83" y="199"/>
                      <a:pt x="85" y="199"/>
                      <a:pt x="88" y="199"/>
                    </a:cubicBezTo>
                    <a:cubicBezTo>
                      <a:pt x="125" y="199"/>
                      <a:pt x="155" y="169"/>
                      <a:pt x="155" y="132"/>
                    </a:cubicBezTo>
                    <a:cubicBezTo>
                      <a:pt x="155" y="95"/>
                      <a:pt x="126" y="66"/>
                      <a:pt x="90" y="65"/>
                    </a:cubicBez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555">
                  <a:solidFill>
                    <a:schemeClr val="bg1">
                      <a:lumMod val="90000"/>
                      <a:lumOff val="10000"/>
                    </a:schemeClr>
                  </a:solidFill>
                </a:endParaRPr>
              </a:p>
            </p:txBody>
          </p:sp>
        </p:grpSp>
      </p:grpSp>
      <p:grpSp>
        <p:nvGrpSpPr>
          <p:cNvPr id="8" name="Group 74"/>
          <p:cNvGrpSpPr/>
          <p:nvPr/>
        </p:nvGrpSpPr>
        <p:grpSpPr>
          <a:xfrm>
            <a:off x="5151666" y="1047911"/>
            <a:ext cx="1589617" cy="2786879"/>
            <a:chOff x="346652" y="843540"/>
            <a:chExt cx="1192213" cy="2090159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cxnSp>
          <p:nvCxnSpPr>
            <p:cNvPr id="9" name="Straight Connector 80"/>
            <p:cNvCxnSpPr/>
            <p:nvPr/>
          </p:nvCxnSpPr>
          <p:spPr>
            <a:xfrm>
              <a:off x="942759" y="843540"/>
              <a:ext cx="0" cy="1533827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0" name="Group 81"/>
            <p:cNvGrpSpPr/>
            <p:nvPr/>
          </p:nvGrpSpPr>
          <p:grpSpPr>
            <a:xfrm>
              <a:off x="346652" y="2184398"/>
              <a:ext cx="1192213" cy="749301"/>
              <a:chOff x="2563018" y="2933699"/>
              <a:chExt cx="1192213" cy="749301"/>
            </a:xfrm>
          </p:grpSpPr>
          <p:sp>
            <p:nvSpPr>
              <p:cNvPr id="11" name="Freeform 7"/>
              <p:cNvSpPr>
                <a:spLocks noEditPoints="1"/>
              </p:cNvSpPr>
              <p:nvPr/>
            </p:nvSpPr>
            <p:spPr bwMode="auto">
              <a:xfrm>
                <a:off x="2563018" y="2947987"/>
                <a:ext cx="609600" cy="735013"/>
              </a:xfrm>
              <a:custGeom>
                <a:avLst/>
                <a:gdLst/>
                <a:ahLst/>
                <a:cxnLst>
                  <a:cxn ang="0">
                    <a:pos x="128" y="28"/>
                  </a:cxn>
                  <a:cxn ang="0">
                    <a:pos x="94" y="16"/>
                  </a:cxn>
                  <a:cxn ang="0">
                    <a:pos x="39" y="70"/>
                  </a:cxn>
                  <a:cxn ang="0">
                    <a:pos x="40" y="80"/>
                  </a:cxn>
                  <a:cxn ang="0">
                    <a:pos x="0" y="136"/>
                  </a:cxn>
                  <a:cxn ang="0">
                    <a:pos x="59" y="195"/>
                  </a:cxn>
                  <a:cxn ang="0">
                    <a:pos x="67" y="194"/>
                  </a:cxn>
                  <a:cxn ang="0">
                    <a:pos x="162" y="194"/>
                  </a:cxn>
                  <a:cxn ang="0">
                    <a:pos x="162" y="0"/>
                  </a:cxn>
                  <a:cxn ang="0">
                    <a:pos x="128" y="28"/>
                  </a:cxn>
                  <a:cxn ang="0">
                    <a:pos x="134" y="107"/>
                  </a:cxn>
                  <a:cxn ang="0">
                    <a:pos x="134" y="106"/>
                  </a:cxn>
                  <a:cxn ang="0">
                    <a:pos x="134" y="107"/>
                  </a:cxn>
                </a:cxnLst>
                <a:rect l="0" t="0" r="r" b="b"/>
                <a:pathLst>
                  <a:path w="162" h="195">
                    <a:moveTo>
                      <a:pt x="128" y="28"/>
                    </a:moveTo>
                    <a:cubicBezTo>
                      <a:pt x="119" y="20"/>
                      <a:pt x="107" y="16"/>
                      <a:pt x="94" y="16"/>
                    </a:cubicBezTo>
                    <a:cubicBezTo>
                      <a:pt x="64" y="16"/>
                      <a:pt x="39" y="40"/>
                      <a:pt x="39" y="70"/>
                    </a:cubicBezTo>
                    <a:cubicBezTo>
                      <a:pt x="39" y="73"/>
                      <a:pt x="40" y="77"/>
                      <a:pt x="40" y="80"/>
                    </a:cubicBezTo>
                    <a:cubicBezTo>
                      <a:pt x="17" y="88"/>
                      <a:pt x="0" y="110"/>
                      <a:pt x="0" y="136"/>
                    </a:cubicBezTo>
                    <a:cubicBezTo>
                      <a:pt x="0" y="169"/>
                      <a:pt x="26" y="195"/>
                      <a:pt x="59" y="195"/>
                    </a:cubicBezTo>
                    <a:cubicBezTo>
                      <a:pt x="61" y="195"/>
                      <a:pt x="64" y="195"/>
                      <a:pt x="67" y="194"/>
                    </a:cubicBezTo>
                    <a:cubicBezTo>
                      <a:pt x="162" y="194"/>
                      <a:pt x="162" y="194"/>
                      <a:pt x="162" y="194"/>
                    </a:cubicBezTo>
                    <a:cubicBezTo>
                      <a:pt x="162" y="0"/>
                      <a:pt x="162" y="0"/>
                      <a:pt x="162" y="0"/>
                    </a:cubicBezTo>
                    <a:cubicBezTo>
                      <a:pt x="148" y="5"/>
                      <a:pt x="136" y="15"/>
                      <a:pt x="128" y="28"/>
                    </a:cubicBezTo>
                    <a:close/>
                    <a:moveTo>
                      <a:pt x="134" y="107"/>
                    </a:moveTo>
                    <a:cubicBezTo>
                      <a:pt x="134" y="107"/>
                      <a:pt x="134" y="107"/>
                      <a:pt x="134" y="106"/>
                    </a:cubicBezTo>
                    <a:cubicBezTo>
                      <a:pt x="134" y="107"/>
                      <a:pt x="134" y="107"/>
                      <a:pt x="134" y="107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555">
                  <a:solidFill>
                    <a:schemeClr val="bg1">
                      <a:lumMod val="90000"/>
                      <a:lumOff val="10000"/>
                    </a:schemeClr>
                  </a:solidFill>
                </a:endParaRPr>
              </a:p>
            </p:txBody>
          </p:sp>
          <p:sp>
            <p:nvSpPr>
              <p:cNvPr id="12" name="Freeform 8"/>
              <p:cNvSpPr/>
              <p:nvPr/>
            </p:nvSpPr>
            <p:spPr bwMode="auto">
              <a:xfrm>
                <a:off x="3172618" y="2933699"/>
                <a:ext cx="582613" cy="749300"/>
              </a:xfrm>
              <a:custGeom>
                <a:avLst/>
                <a:gdLst/>
                <a:ahLst/>
                <a:cxnLst>
                  <a:cxn ang="0">
                    <a:pos x="90" y="65"/>
                  </a:cxn>
                  <a:cxn ang="0">
                    <a:pos x="23" y="0"/>
                  </a:cxn>
                  <a:cxn ang="0">
                    <a:pos x="1" y="4"/>
                  </a:cxn>
                  <a:cxn ang="0">
                    <a:pos x="0" y="4"/>
                  </a:cxn>
                  <a:cxn ang="0">
                    <a:pos x="0" y="198"/>
                  </a:cxn>
                  <a:cxn ang="0">
                    <a:pos x="1" y="198"/>
                  </a:cxn>
                  <a:cxn ang="0">
                    <a:pos x="81" y="198"/>
                  </a:cxn>
                  <a:cxn ang="0">
                    <a:pos x="88" y="199"/>
                  </a:cxn>
                  <a:cxn ang="0">
                    <a:pos x="155" y="132"/>
                  </a:cxn>
                  <a:cxn ang="0">
                    <a:pos x="90" y="65"/>
                  </a:cxn>
                </a:cxnLst>
                <a:rect l="0" t="0" r="r" b="b"/>
                <a:pathLst>
                  <a:path w="155" h="199">
                    <a:moveTo>
                      <a:pt x="90" y="65"/>
                    </a:moveTo>
                    <a:cubicBezTo>
                      <a:pt x="89" y="29"/>
                      <a:pt x="60" y="0"/>
                      <a:pt x="23" y="0"/>
                    </a:cubicBezTo>
                    <a:cubicBezTo>
                      <a:pt x="15" y="0"/>
                      <a:pt x="8" y="1"/>
                      <a:pt x="1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198"/>
                      <a:pt x="0" y="198"/>
                      <a:pt x="0" y="198"/>
                    </a:cubicBezTo>
                    <a:cubicBezTo>
                      <a:pt x="1" y="198"/>
                      <a:pt x="1" y="198"/>
                      <a:pt x="1" y="198"/>
                    </a:cubicBezTo>
                    <a:cubicBezTo>
                      <a:pt x="81" y="198"/>
                      <a:pt x="81" y="198"/>
                      <a:pt x="81" y="198"/>
                    </a:cubicBezTo>
                    <a:cubicBezTo>
                      <a:pt x="83" y="199"/>
                      <a:pt x="85" y="199"/>
                      <a:pt x="88" y="199"/>
                    </a:cubicBezTo>
                    <a:cubicBezTo>
                      <a:pt x="125" y="199"/>
                      <a:pt x="155" y="169"/>
                      <a:pt x="155" y="132"/>
                    </a:cubicBezTo>
                    <a:cubicBezTo>
                      <a:pt x="155" y="95"/>
                      <a:pt x="126" y="66"/>
                      <a:pt x="90" y="65"/>
                    </a:cubicBez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555">
                  <a:solidFill>
                    <a:schemeClr val="bg1">
                      <a:lumMod val="90000"/>
                      <a:lumOff val="10000"/>
                    </a:schemeClr>
                  </a:solidFill>
                </a:endParaRPr>
              </a:p>
            </p:txBody>
          </p:sp>
        </p:grpSp>
      </p:grpSp>
      <p:grpSp>
        <p:nvGrpSpPr>
          <p:cNvPr id="13" name="Group 90"/>
          <p:cNvGrpSpPr/>
          <p:nvPr/>
        </p:nvGrpSpPr>
        <p:grpSpPr>
          <a:xfrm>
            <a:off x="7441137" y="1124721"/>
            <a:ext cx="1589617" cy="4040348"/>
            <a:chOff x="346652" y="-96562"/>
            <a:chExt cx="1192213" cy="3030261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cxnSp>
          <p:nvCxnSpPr>
            <p:cNvPr id="14" name="Straight Connector 92"/>
            <p:cNvCxnSpPr/>
            <p:nvPr/>
          </p:nvCxnSpPr>
          <p:spPr>
            <a:xfrm flipH="1">
              <a:off x="942759" y="-96562"/>
              <a:ext cx="13493" cy="2473929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5" name="Group 93"/>
            <p:cNvGrpSpPr/>
            <p:nvPr/>
          </p:nvGrpSpPr>
          <p:grpSpPr>
            <a:xfrm>
              <a:off x="346652" y="2184398"/>
              <a:ext cx="1192213" cy="749301"/>
              <a:chOff x="2563018" y="2933699"/>
              <a:chExt cx="1192213" cy="749301"/>
            </a:xfrm>
          </p:grpSpPr>
          <p:sp>
            <p:nvSpPr>
              <p:cNvPr id="16" name="Freeform 7"/>
              <p:cNvSpPr>
                <a:spLocks noEditPoints="1"/>
              </p:cNvSpPr>
              <p:nvPr/>
            </p:nvSpPr>
            <p:spPr bwMode="auto">
              <a:xfrm>
                <a:off x="2563018" y="2947987"/>
                <a:ext cx="609600" cy="735013"/>
              </a:xfrm>
              <a:custGeom>
                <a:avLst/>
                <a:gdLst/>
                <a:ahLst/>
                <a:cxnLst>
                  <a:cxn ang="0">
                    <a:pos x="128" y="28"/>
                  </a:cxn>
                  <a:cxn ang="0">
                    <a:pos x="94" y="16"/>
                  </a:cxn>
                  <a:cxn ang="0">
                    <a:pos x="39" y="70"/>
                  </a:cxn>
                  <a:cxn ang="0">
                    <a:pos x="40" y="80"/>
                  </a:cxn>
                  <a:cxn ang="0">
                    <a:pos x="0" y="136"/>
                  </a:cxn>
                  <a:cxn ang="0">
                    <a:pos x="59" y="195"/>
                  </a:cxn>
                  <a:cxn ang="0">
                    <a:pos x="67" y="194"/>
                  </a:cxn>
                  <a:cxn ang="0">
                    <a:pos x="162" y="194"/>
                  </a:cxn>
                  <a:cxn ang="0">
                    <a:pos x="162" y="0"/>
                  </a:cxn>
                  <a:cxn ang="0">
                    <a:pos x="128" y="28"/>
                  </a:cxn>
                  <a:cxn ang="0">
                    <a:pos x="134" y="107"/>
                  </a:cxn>
                  <a:cxn ang="0">
                    <a:pos x="134" y="106"/>
                  </a:cxn>
                  <a:cxn ang="0">
                    <a:pos x="134" y="107"/>
                  </a:cxn>
                </a:cxnLst>
                <a:rect l="0" t="0" r="r" b="b"/>
                <a:pathLst>
                  <a:path w="162" h="195">
                    <a:moveTo>
                      <a:pt x="128" y="28"/>
                    </a:moveTo>
                    <a:cubicBezTo>
                      <a:pt x="119" y="20"/>
                      <a:pt x="107" y="16"/>
                      <a:pt x="94" y="16"/>
                    </a:cubicBezTo>
                    <a:cubicBezTo>
                      <a:pt x="64" y="16"/>
                      <a:pt x="39" y="40"/>
                      <a:pt x="39" y="70"/>
                    </a:cubicBezTo>
                    <a:cubicBezTo>
                      <a:pt x="39" y="73"/>
                      <a:pt x="40" y="77"/>
                      <a:pt x="40" y="80"/>
                    </a:cubicBezTo>
                    <a:cubicBezTo>
                      <a:pt x="17" y="88"/>
                      <a:pt x="0" y="110"/>
                      <a:pt x="0" y="136"/>
                    </a:cubicBezTo>
                    <a:cubicBezTo>
                      <a:pt x="0" y="169"/>
                      <a:pt x="26" y="195"/>
                      <a:pt x="59" y="195"/>
                    </a:cubicBezTo>
                    <a:cubicBezTo>
                      <a:pt x="61" y="195"/>
                      <a:pt x="64" y="195"/>
                      <a:pt x="67" y="194"/>
                    </a:cubicBezTo>
                    <a:cubicBezTo>
                      <a:pt x="162" y="194"/>
                      <a:pt x="162" y="194"/>
                      <a:pt x="162" y="194"/>
                    </a:cubicBezTo>
                    <a:cubicBezTo>
                      <a:pt x="162" y="0"/>
                      <a:pt x="162" y="0"/>
                      <a:pt x="162" y="0"/>
                    </a:cubicBezTo>
                    <a:cubicBezTo>
                      <a:pt x="148" y="5"/>
                      <a:pt x="136" y="15"/>
                      <a:pt x="128" y="28"/>
                    </a:cubicBezTo>
                    <a:close/>
                    <a:moveTo>
                      <a:pt x="134" y="107"/>
                    </a:moveTo>
                    <a:cubicBezTo>
                      <a:pt x="134" y="107"/>
                      <a:pt x="134" y="107"/>
                      <a:pt x="134" y="106"/>
                    </a:cubicBezTo>
                    <a:cubicBezTo>
                      <a:pt x="134" y="107"/>
                      <a:pt x="134" y="107"/>
                      <a:pt x="134" y="107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555">
                  <a:solidFill>
                    <a:schemeClr val="bg1">
                      <a:lumMod val="90000"/>
                      <a:lumOff val="10000"/>
                    </a:schemeClr>
                  </a:solidFill>
                </a:endParaRPr>
              </a:p>
            </p:txBody>
          </p:sp>
          <p:sp>
            <p:nvSpPr>
              <p:cNvPr id="17" name="Freeform 8"/>
              <p:cNvSpPr/>
              <p:nvPr/>
            </p:nvSpPr>
            <p:spPr bwMode="auto">
              <a:xfrm>
                <a:off x="3172618" y="2933699"/>
                <a:ext cx="582613" cy="749300"/>
              </a:xfrm>
              <a:custGeom>
                <a:avLst/>
                <a:gdLst/>
                <a:ahLst/>
                <a:cxnLst>
                  <a:cxn ang="0">
                    <a:pos x="90" y="65"/>
                  </a:cxn>
                  <a:cxn ang="0">
                    <a:pos x="23" y="0"/>
                  </a:cxn>
                  <a:cxn ang="0">
                    <a:pos x="1" y="4"/>
                  </a:cxn>
                  <a:cxn ang="0">
                    <a:pos x="0" y="4"/>
                  </a:cxn>
                  <a:cxn ang="0">
                    <a:pos x="0" y="198"/>
                  </a:cxn>
                  <a:cxn ang="0">
                    <a:pos x="1" y="198"/>
                  </a:cxn>
                  <a:cxn ang="0">
                    <a:pos x="81" y="198"/>
                  </a:cxn>
                  <a:cxn ang="0">
                    <a:pos x="88" y="199"/>
                  </a:cxn>
                  <a:cxn ang="0">
                    <a:pos x="155" y="132"/>
                  </a:cxn>
                  <a:cxn ang="0">
                    <a:pos x="90" y="65"/>
                  </a:cxn>
                </a:cxnLst>
                <a:rect l="0" t="0" r="r" b="b"/>
                <a:pathLst>
                  <a:path w="155" h="199">
                    <a:moveTo>
                      <a:pt x="90" y="65"/>
                    </a:moveTo>
                    <a:cubicBezTo>
                      <a:pt x="89" y="29"/>
                      <a:pt x="60" y="0"/>
                      <a:pt x="23" y="0"/>
                    </a:cubicBezTo>
                    <a:cubicBezTo>
                      <a:pt x="15" y="0"/>
                      <a:pt x="8" y="1"/>
                      <a:pt x="1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198"/>
                      <a:pt x="0" y="198"/>
                      <a:pt x="0" y="198"/>
                    </a:cubicBezTo>
                    <a:cubicBezTo>
                      <a:pt x="1" y="198"/>
                      <a:pt x="1" y="198"/>
                      <a:pt x="1" y="198"/>
                    </a:cubicBezTo>
                    <a:cubicBezTo>
                      <a:pt x="81" y="198"/>
                      <a:pt x="81" y="198"/>
                      <a:pt x="81" y="198"/>
                    </a:cubicBezTo>
                    <a:cubicBezTo>
                      <a:pt x="83" y="199"/>
                      <a:pt x="85" y="199"/>
                      <a:pt x="88" y="199"/>
                    </a:cubicBezTo>
                    <a:cubicBezTo>
                      <a:pt x="125" y="199"/>
                      <a:pt x="155" y="169"/>
                      <a:pt x="155" y="132"/>
                    </a:cubicBezTo>
                    <a:cubicBezTo>
                      <a:pt x="155" y="95"/>
                      <a:pt x="126" y="66"/>
                      <a:pt x="90" y="65"/>
                    </a:cubicBez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555">
                  <a:solidFill>
                    <a:schemeClr val="bg1">
                      <a:lumMod val="90000"/>
                      <a:lumOff val="10000"/>
                    </a:schemeClr>
                  </a:solidFill>
                </a:endParaRPr>
              </a:p>
            </p:txBody>
          </p:sp>
        </p:grpSp>
      </p:grpSp>
      <p:grpSp>
        <p:nvGrpSpPr>
          <p:cNvPr id="18" name="Group 58"/>
          <p:cNvGrpSpPr/>
          <p:nvPr/>
        </p:nvGrpSpPr>
        <p:grpSpPr>
          <a:xfrm>
            <a:off x="915785" y="817483"/>
            <a:ext cx="1589617" cy="3094116"/>
            <a:chOff x="346652" y="613112"/>
            <a:chExt cx="1192213" cy="232058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cxnSp>
          <p:nvCxnSpPr>
            <p:cNvPr id="19" name="Straight Connector 38"/>
            <p:cNvCxnSpPr/>
            <p:nvPr/>
          </p:nvCxnSpPr>
          <p:spPr>
            <a:xfrm>
              <a:off x="942759" y="613112"/>
              <a:ext cx="0" cy="1764255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0" name="Group 56"/>
            <p:cNvGrpSpPr/>
            <p:nvPr/>
          </p:nvGrpSpPr>
          <p:grpSpPr>
            <a:xfrm>
              <a:off x="346652" y="2184398"/>
              <a:ext cx="1192213" cy="749301"/>
              <a:chOff x="2563018" y="2933699"/>
              <a:chExt cx="1192213" cy="749301"/>
            </a:xfrm>
          </p:grpSpPr>
          <p:sp>
            <p:nvSpPr>
              <p:cNvPr id="21" name="Freeform 7"/>
              <p:cNvSpPr>
                <a:spLocks noEditPoints="1"/>
              </p:cNvSpPr>
              <p:nvPr/>
            </p:nvSpPr>
            <p:spPr bwMode="auto">
              <a:xfrm>
                <a:off x="2563018" y="2947987"/>
                <a:ext cx="609600" cy="735013"/>
              </a:xfrm>
              <a:custGeom>
                <a:avLst/>
                <a:gdLst/>
                <a:ahLst/>
                <a:cxnLst>
                  <a:cxn ang="0">
                    <a:pos x="128" y="28"/>
                  </a:cxn>
                  <a:cxn ang="0">
                    <a:pos x="94" y="16"/>
                  </a:cxn>
                  <a:cxn ang="0">
                    <a:pos x="39" y="70"/>
                  </a:cxn>
                  <a:cxn ang="0">
                    <a:pos x="40" y="80"/>
                  </a:cxn>
                  <a:cxn ang="0">
                    <a:pos x="0" y="136"/>
                  </a:cxn>
                  <a:cxn ang="0">
                    <a:pos x="59" y="195"/>
                  </a:cxn>
                  <a:cxn ang="0">
                    <a:pos x="67" y="194"/>
                  </a:cxn>
                  <a:cxn ang="0">
                    <a:pos x="162" y="194"/>
                  </a:cxn>
                  <a:cxn ang="0">
                    <a:pos x="162" y="0"/>
                  </a:cxn>
                  <a:cxn ang="0">
                    <a:pos x="128" y="28"/>
                  </a:cxn>
                  <a:cxn ang="0">
                    <a:pos x="134" y="107"/>
                  </a:cxn>
                  <a:cxn ang="0">
                    <a:pos x="134" y="106"/>
                  </a:cxn>
                  <a:cxn ang="0">
                    <a:pos x="134" y="107"/>
                  </a:cxn>
                </a:cxnLst>
                <a:rect l="0" t="0" r="r" b="b"/>
                <a:pathLst>
                  <a:path w="162" h="195">
                    <a:moveTo>
                      <a:pt x="128" y="28"/>
                    </a:moveTo>
                    <a:cubicBezTo>
                      <a:pt x="119" y="20"/>
                      <a:pt x="107" y="16"/>
                      <a:pt x="94" y="16"/>
                    </a:cubicBezTo>
                    <a:cubicBezTo>
                      <a:pt x="64" y="16"/>
                      <a:pt x="39" y="40"/>
                      <a:pt x="39" y="70"/>
                    </a:cubicBezTo>
                    <a:cubicBezTo>
                      <a:pt x="39" y="73"/>
                      <a:pt x="40" y="77"/>
                      <a:pt x="40" y="80"/>
                    </a:cubicBezTo>
                    <a:cubicBezTo>
                      <a:pt x="17" y="88"/>
                      <a:pt x="0" y="110"/>
                      <a:pt x="0" y="136"/>
                    </a:cubicBezTo>
                    <a:cubicBezTo>
                      <a:pt x="0" y="169"/>
                      <a:pt x="26" y="195"/>
                      <a:pt x="59" y="195"/>
                    </a:cubicBezTo>
                    <a:cubicBezTo>
                      <a:pt x="61" y="195"/>
                      <a:pt x="64" y="195"/>
                      <a:pt x="67" y="194"/>
                    </a:cubicBezTo>
                    <a:cubicBezTo>
                      <a:pt x="162" y="194"/>
                      <a:pt x="162" y="194"/>
                      <a:pt x="162" y="194"/>
                    </a:cubicBezTo>
                    <a:cubicBezTo>
                      <a:pt x="162" y="0"/>
                      <a:pt x="162" y="0"/>
                      <a:pt x="162" y="0"/>
                    </a:cubicBezTo>
                    <a:cubicBezTo>
                      <a:pt x="148" y="5"/>
                      <a:pt x="136" y="15"/>
                      <a:pt x="128" y="28"/>
                    </a:cubicBezTo>
                    <a:close/>
                    <a:moveTo>
                      <a:pt x="134" y="107"/>
                    </a:moveTo>
                    <a:cubicBezTo>
                      <a:pt x="134" y="107"/>
                      <a:pt x="134" y="107"/>
                      <a:pt x="134" y="106"/>
                    </a:cubicBezTo>
                    <a:cubicBezTo>
                      <a:pt x="134" y="107"/>
                      <a:pt x="134" y="107"/>
                      <a:pt x="134" y="107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555">
                  <a:solidFill>
                    <a:schemeClr val="bg1">
                      <a:lumMod val="90000"/>
                      <a:lumOff val="10000"/>
                    </a:schemeClr>
                  </a:solidFill>
                </a:endParaRPr>
              </a:p>
            </p:txBody>
          </p:sp>
          <p:sp>
            <p:nvSpPr>
              <p:cNvPr id="22" name="Freeform 8"/>
              <p:cNvSpPr/>
              <p:nvPr/>
            </p:nvSpPr>
            <p:spPr bwMode="auto">
              <a:xfrm>
                <a:off x="3172618" y="2933699"/>
                <a:ext cx="582613" cy="749300"/>
              </a:xfrm>
              <a:custGeom>
                <a:avLst/>
                <a:gdLst/>
                <a:ahLst/>
                <a:cxnLst>
                  <a:cxn ang="0">
                    <a:pos x="90" y="65"/>
                  </a:cxn>
                  <a:cxn ang="0">
                    <a:pos x="23" y="0"/>
                  </a:cxn>
                  <a:cxn ang="0">
                    <a:pos x="1" y="4"/>
                  </a:cxn>
                  <a:cxn ang="0">
                    <a:pos x="0" y="4"/>
                  </a:cxn>
                  <a:cxn ang="0">
                    <a:pos x="0" y="198"/>
                  </a:cxn>
                  <a:cxn ang="0">
                    <a:pos x="1" y="198"/>
                  </a:cxn>
                  <a:cxn ang="0">
                    <a:pos x="81" y="198"/>
                  </a:cxn>
                  <a:cxn ang="0">
                    <a:pos x="88" y="199"/>
                  </a:cxn>
                  <a:cxn ang="0">
                    <a:pos x="155" y="132"/>
                  </a:cxn>
                  <a:cxn ang="0">
                    <a:pos x="90" y="65"/>
                  </a:cxn>
                </a:cxnLst>
                <a:rect l="0" t="0" r="r" b="b"/>
                <a:pathLst>
                  <a:path w="155" h="199">
                    <a:moveTo>
                      <a:pt x="90" y="65"/>
                    </a:moveTo>
                    <a:cubicBezTo>
                      <a:pt x="89" y="29"/>
                      <a:pt x="60" y="0"/>
                      <a:pt x="23" y="0"/>
                    </a:cubicBezTo>
                    <a:cubicBezTo>
                      <a:pt x="15" y="0"/>
                      <a:pt x="8" y="1"/>
                      <a:pt x="1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198"/>
                      <a:pt x="0" y="198"/>
                      <a:pt x="0" y="198"/>
                    </a:cubicBezTo>
                    <a:cubicBezTo>
                      <a:pt x="1" y="198"/>
                      <a:pt x="1" y="198"/>
                      <a:pt x="1" y="198"/>
                    </a:cubicBezTo>
                    <a:cubicBezTo>
                      <a:pt x="81" y="198"/>
                      <a:pt x="81" y="198"/>
                      <a:pt x="81" y="198"/>
                    </a:cubicBezTo>
                    <a:cubicBezTo>
                      <a:pt x="83" y="199"/>
                      <a:pt x="85" y="199"/>
                      <a:pt x="88" y="199"/>
                    </a:cubicBezTo>
                    <a:cubicBezTo>
                      <a:pt x="125" y="199"/>
                      <a:pt x="155" y="169"/>
                      <a:pt x="155" y="132"/>
                    </a:cubicBezTo>
                    <a:cubicBezTo>
                      <a:pt x="155" y="95"/>
                      <a:pt x="126" y="66"/>
                      <a:pt x="90" y="65"/>
                    </a:cubicBez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555">
                  <a:solidFill>
                    <a:schemeClr val="bg1">
                      <a:lumMod val="90000"/>
                      <a:lumOff val="10000"/>
                    </a:schemeClr>
                  </a:solidFill>
                </a:endParaRPr>
              </a:p>
            </p:txBody>
          </p:sp>
        </p:grpSp>
      </p:grpSp>
      <p:grpSp>
        <p:nvGrpSpPr>
          <p:cNvPr id="23" name="Group 66"/>
          <p:cNvGrpSpPr/>
          <p:nvPr/>
        </p:nvGrpSpPr>
        <p:grpSpPr>
          <a:xfrm>
            <a:off x="3151874" y="1124720"/>
            <a:ext cx="1589617" cy="4040348"/>
            <a:chOff x="346652" y="-96562"/>
            <a:chExt cx="1192213" cy="3030261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cxnSp>
          <p:nvCxnSpPr>
            <p:cNvPr id="24" name="Straight Connector 68"/>
            <p:cNvCxnSpPr/>
            <p:nvPr/>
          </p:nvCxnSpPr>
          <p:spPr>
            <a:xfrm flipH="1">
              <a:off x="942759" y="-96562"/>
              <a:ext cx="13493" cy="2473929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5" name="Group 69"/>
            <p:cNvGrpSpPr/>
            <p:nvPr/>
          </p:nvGrpSpPr>
          <p:grpSpPr>
            <a:xfrm>
              <a:off x="346652" y="2184398"/>
              <a:ext cx="1192213" cy="749301"/>
              <a:chOff x="2563018" y="2933699"/>
              <a:chExt cx="1192213" cy="749301"/>
            </a:xfrm>
          </p:grpSpPr>
          <p:sp>
            <p:nvSpPr>
              <p:cNvPr id="26" name="Freeform 7"/>
              <p:cNvSpPr>
                <a:spLocks noEditPoints="1"/>
              </p:cNvSpPr>
              <p:nvPr/>
            </p:nvSpPr>
            <p:spPr bwMode="auto">
              <a:xfrm>
                <a:off x="2563018" y="2947987"/>
                <a:ext cx="609600" cy="735013"/>
              </a:xfrm>
              <a:custGeom>
                <a:avLst/>
                <a:gdLst/>
                <a:ahLst/>
                <a:cxnLst>
                  <a:cxn ang="0">
                    <a:pos x="128" y="28"/>
                  </a:cxn>
                  <a:cxn ang="0">
                    <a:pos x="94" y="16"/>
                  </a:cxn>
                  <a:cxn ang="0">
                    <a:pos x="39" y="70"/>
                  </a:cxn>
                  <a:cxn ang="0">
                    <a:pos x="40" y="80"/>
                  </a:cxn>
                  <a:cxn ang="0">
                    <a:pos x="0" y="136"/>
                  </a:cxn>
                  <a:cxn ang="0">
                    <a:pos x="59" y="195"/>
                  </a:cxn>
                  <a:cxn ang="0">
                    <a:pos x="67" y="194"/>
                  </a:cxn>
                  <a:cxn ang="0">
                    <a:pos x="162" y="194"/>
                  </a:cxn>
                  <a:cxn ang="0">
                    <a:pos x="162" y="0"/>
                  </a:cxn>
                  <a:cxn ang="0">
                    <a:pos x="128" y="28"/>
                  </a:cxn>
                  <a:cxn ang="0">
                    <a:pos x="134" y="107"/>
                  </a:cxn>
                  <a:cxn ang="0">
                    <a:pos x="134" y="106"/>
                  </a:cxn>
                  <a:cxn ang="0">
                    <a:pos x="134" y="107"/>
                  </a:cxn>
                </a:cxnLst>
                <a:rect l="0" t="0" r="r" b="b"/>
                <a:pathLst>
                  <a:path w="162" h="195">
                    <a:moveTo>
                      <a:pt x="128" y="28"/>
                    </a:moveTo>
                    <a:cubicBezTo>
                      <a:pt x="119" y="20"/>
                      <a:pt x="107" y="16"/>
                      <a:pt x="94" y="16"/>
                    </a:cubicBezTo>
                    <a:cubicBezTo>
                      <a:pt x="64" y="16"/>
                      <a:pt x="39" y="40"/>
                      <a:pt x="39" y="70"/>
                    </a:cubicBezTo>
                    <a:cubicBezTo>
                      <a:pt x="39" y="73"/>
                      <a:pt x="40" y="77"/>
                      <a:pt x="40" y="80"/>
                    </a:cubicBezTo>
                    <a:cubicBezTo>
                      <a:pt x="17" y="88"/>
                      <a:pt x="0" y="110"/>
                      <a:pt x="0" y="136"/>
                    </a:cubicBezTo>
                    <a:cubicBezTo>
                      <a:pt x="0" y="169"/>
                      <a:pt x="26" y="195"/>
                      <a:pt x="59" y="195"/>
                    </a:cubicBezTo>
                    <a:cubicBezTo>
                      <a:pt x="61" y="195"/>
                      <a:pt x="64" y="195"/>
                      <a:pt x="67" y="194"/>
                    </a:cubicBezTo>
                    <a:cubicBezTo>
                      <a:pt x="162" y="194"/>
                      <a:pt x="162" y="194"/>
                      <a:pt x="162" y="194"/>
                    </a:cubicBezTo>
                    <a:cubicBezTo>
                      <a:pt x="162" y="0"/>
                      <a:pt x="162" y="0"/>
                      <a:pt x="162" y="0"/>
                    </a:cubicBezTo>
                    <a:cubicBezTo>
                      <a:pt x="148" y="5"/>
                      <a:pt x="136" y="15"/>
                      <a:pt x="128" y="28"/>
                    </a:cubicBezTo>
                    <a:close/>
                    <a:moveTo>
                      <a:pt x="134" y="107"/>
                    </a:moveTo>
                    <a:cubicBezTo>
                      <a:pt x="134" y="107"/>
                      <a:pt x="134" y="107"/>
                      <a:pt x="134" y="106"/>
                    </a:cubicBezTo>
                    <a:cubicBezTo>
                      <a:pt x="134" y="107"/>
                      <a:pt x="134" y="107"/>
                      <a:pt x="134" y="107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555">
                  <a:solidFill>
                    <a:schemeClr val="bg1">
                      <a:lumMod val="90000"/>
                      <a:lumOff val="10000"/>
                    </a:schemeClr>
                  </a:solidFill>
                </a:endParaRPr>
              </a:p>
            </p:txBody>
          </p:sp>
          <p:sp>
            <p:nvSpPr>
              <p:cNvPr id="27" name="Freeform 8"/>
              <p:cNvSpPr/>
              <p:nvPr/>
            </p:nvSpPr>
            <p:spPr bwMode="auto">
              <a:xfrm>
                <a:off x="3172618" y="2933699"/>
                <a:ext cx="582613" cy="749300"/>
              </a:xfrm>
              <a:custGeom>
                <a:avLst/>
                <a:gdLst/>
                <a:ahLst/>
                <a:cxnLst>
                  <a:cxn ang="0">
                    <a:pos x="90" y="65"/>
                  </a:cxn>
                  <a:cxn ang="0">
                    <a:pos x="23" y="0"/>
                  </a:cxn>
                  <a:cxn ang="0">
                    <a:pos x="1" y="4"/>
                  </a:cxn>
                  <a:cxn ang="0">
                    <a:pos x="0" y="4"/>
                  </a:cxn>
                  <a:cxn ang="0">
                    <a:pos x="0" y="198"/>
                  </a:cxn>
                  <a:cxn ang="0">
                    <a:pos x="1" y="198"/>
                  </a:cxn>
                  <a:cxn ang="0">
                    <a:pos x="81" y="198"/>
                  </a:cxn>
                  <a:cxn ang="0">
                    <a:pos x="88" y="199"/>
                  </a:cxn>
                  <a:cxn ang="0">
                    <a:pos x="155" y="132"/>
                  </a:cxn>
                  <a:cxn ang="0">
                    <a:pos x="90" y="65"/>
                  </a:cxn>
                </a:cxnLst>
                <a:rect l="0" t="0" r="r" b="b"/>
                <a:pathLst>
                  <a:path w="155" h="199">
                    <a:moveTo>
                      <a:pt x="90" y="65"/>
                    </a:moveTo>
                    <a:cubicBezTo>
                      <a:pt x="89" y="29"/>
                      <a:pt x="60" y="0"/>
                      <a:pt x="23" y="0"/>
                    </a:cubicBezTo>
                    <a:cubicBezTo>
                      <a:pt x="15" y="0"/>
                      <a:pt x="8" y="1"/>
                      <a:pt x="1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198"/>
                      <a:pt x="0" y="198"/>
                      <a:pt x="0" y="198"/>
                    </a:cubicBezTo>
                    <a:cubicBezTo>
                      <a:pt x="1" y="198"/>
                      <a:pt x="1" y="198"/>
                      <a:pt x="1" y="198"/>
                    </a:cubicBezTo>
                    <a:cubicBezTo>
                      <a:pt x="81" y="198"/>
                      <a:pt x="81" y="198"/>
                      <a:pt x="81" y="198"/>
                    </a:cubicBezTo>
                    <a:cubicBezTo>
                      <a:pt x="83" y="199"/>
                      <a:pt x="85" y="199"/>
                      <a:pt x="88" y="199"/>
                    </a:cubicBezTo>
                    <a:cubicBezTo>
                      <a:pt x="125" y="199"/>
                      <a:pt x="155" y="169"/>
                      <a:pt x="155" y="132"/>
                    </a:cubicBezTo>
                    <a:cubicBezTo>
                      <a:pt x="155" y="95"/>
                      <a:pt x="126" y="66"/>
                      <a:pt x="90" y="65"/>
                    </a:cubicBez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555">
                  <a:solidFill>
                    <a:schemeClr val="bg1">
                      <a:lumMod val="90000"/>
                      <a:lumOff val="10000"/>
                    </a:schemeClr>
                  </a:solidFill>
                </a:endParaRPr>
              </a:p>
            </p:txBody>
          </p:sp>
        </p:grpSp>
      </p:grpSp>
      <p:sp>
        <p:nvSpPr>
          <p:cNvPr id="28" name="Freeform 22"/>
          <p:cNvSpPr/>
          <p:nvPr/>
        </p:nvSpPr>
        <p:spPr bwMode="auto">
          <a:xfrm rot="10800000">
            <a:off x="2118" y="-7296"/>
            <a:ext cx="12187767" cy="3177117"/>
          </a:xfrm>
          <a:custGeom>
            <a:avLst/>
            <a:gdLst/>
            <a:ahLst/>
            <a:cxnLst>
              <a:cxn ang="0">
                <a:pos x="7259" y="1534"/>
              </a:cxn>
              <a:cxn ang="0">
                <a:pos x="7363" y="1497"/>
              </a:cxn>
              <a:cxn ang="0">
                <a:pos x="7491" y="1557"/>
              </a:cxn>
              <a:cxn ang="0">
                <a:pos x="7536" y="1640"/>
              </a:cxn>
              <a:cxn ang="0">
                <a:pos x="7553" y="1617"/>
              </a:cxn>
              <a:cxn ang="0">
                <a:pos x="7578" y="1594"/>
              </a:cxn>
              <a:cxn ang="0">
                <a:pos x="7680" y="1557"/>
              </a:cxn>
              <a:cxn ang="0">
                <a:pos x="7680" y="2002"/>
              </a:cxn>
              <a:cxn ang="0">
                <a:pos x="0" y="2002"/>
              </a:cxn>
              <a:cxn ang="0">
                <a:pos x="0" y="317"/>
              </a:cxn>
              <a:cxn ang="0">
                <a:pos x="164" y="291"/>
              </a:cxn>
              <a:cxn ang="0">
                <a:pos x="501" y="421"/>
              </a:cxn>
              <a:cxn ang="0">
                <a:pos x="601" y="555"/>
              </a:cxn>
              <a:cxn ang="0">
                <a:pos x="642" y="491"/>
              </a:cxn>
              <a:cxn ang="0">
                <a:pos x="789" y="422"/>
              </a:cxn>
              <a:cxn ang="0">
                <a:pos x="896" y="455"/>
              </a:cxn>
              <a:cxn ang="0">
                <a:pos x="1029" y="273"/>
              </a:cxn>
              <a:cxn ang="0">
                <a:pos x="1480" y="93"/>
              </a:cxn>
              <a:cxn ang="0">
                <a:pos x="1932" y="270"/>
              </a:cxn>
              <a:cxn ang="0">
                <a:pos x="2086" y="500"/>
              </a:cxn>
              <a:cxn ang="0">
                <a:pos x="2254" y="259"/>
              </a:cxn>
              <a:cxn ang="0">
                <a:pos x="2858" y="0"/>
              </a:cxn>
              <a:cxn ang="0">
                <a:pos x="3463" y="259"/>
              </a:cxn>
              <a:cxn ang="0">
                <a:pos x="3683" y="644"/>
              </a:cxn>
              <a:cxn ang="0">
                <a:pos x="3834" y="618"/>
              </a:cxn>
              <a:cxn ang="0">
                <a:pos x="4165" y="773"/>
              </a:cxn>
              <a:cxn ang="0">
                <a:pos x="4258" y="919"/>
              </a:cxn>
              <a:cxn ang="0">
                <a:pos x="4839" y="704"/>
              </a:cxn>
              <a:cxn ang="0">
                <a:pos x="5442" y="938"/>
              </a:cxn>
              <a:cxn ang="0">
                <a:pos x="5673" y="1326"/>
              </a:cxn>
              <a:cxn ang="0">
                <a:pos x="6073" y="1168"/>
              </a:cxn>
              <a:cxn ang="0">
                <a:pos x="6495" y="1348"/>
              </a:cxn>
              <a:cxn ang="0">
                <a:pos x="6548" y="1410"/>
              </a:cxn>
              <a:cxn ang="0">
                <a:pos x="6587" y="1363"/>
              </a:cxn>
              <a:cxn ang="0">
                <a:pos x="6873" y="1242"/>
              </a:cxn>
              <a:cxn ang="0">
                <a:pos x="7158" y="1363"/>
              </a:cxn>
              <a:cxn ang="0">
                <a:pos x="7259" y="1534"/>
              </a:cxn>
            </a:cxnLst>
            <a:rect l="0" t="0" r="r" b="b"/>
            <a:pathLst>
              <a:path w="7680" h="2002">
                <a:moveTo>
                  <a:pt x="7259" y="1534"/>
                </a:moveTo>
                <a:cubicBezTo>
                  <a:pt x="7289" y="1509"/>
                  <a:pt x="7324" y="1497"/>
                  <a:pt x="7363" y="1497"/>
                </a:cubicBezTo>
                <a:cubicBezTo>
                  <a:pt x="7413" y="1497"/>
                  <a:pt x="7455" y="1517"/>
                  <a:pt x="7491" y="1557"/>
                </a:cubicBezTo>
                <a:cubicBezTo>
                  <a:pt x="7512" y="1582"/>
                  <a:pt x="7527" y="1609"/>
                  <a:pt x="7536" y="1640"/>
                </a:cubicBezTo>
                <a:cubicBezTo>
                  <a:pt x="7541" y="1632"/>
                  <a:pt x="7547" y="1625"/>
                  <a:pt x="7553" y="1617"/>
                </a:cubicBezTo>
                <a:cubicBezTo>
                  <a:pt x="7561" y="1609"/>
                  <a:pt x="7569" y="1601"/>
                  <a:pt x="7578" y="1594"/>
                </a:cubicBezTo>
                <a:cubicBezTo>
                  <a:pt x="7607" y="1570"/>
                  <a:pt x="7641" y="1557"/>
                  <a:pt x="7680" y="1557"/>
                </a:cubicBezTo>
                <a:cubicBezTo>
                  <a:pt x="7680" y="2002"/>
                  <a:pt x="7680" y="2002"/>
                  <a:pt x="7680" y="2002"/>
                </a:cubicBezTo>
                <a:cubicBezTo>
                  <a:pt x="0" y="2002"/>
                  <a:pt x="0" y="2002"/>
                  <a:pt x="0" y="2002"/>
                </a:cubicBezTo>
                <a:cubicBezTo>
                  <a:pt x="0" y="317"/>
                  <a:pt x="0" y="317"/>
                  <a:pt x="0" y="317"/>
                </a:cubicBezTo>
                <a:cubicBezTo>
                  <a:pt x="51" y="300"/>
                  <a:pt x="106" y="291"/>
                  <a:pt x="164" y="291"/>
                </a:cubicBezTo>
                <a:cubicBezTo>
                  <a:pt x="296" y="291"/>
                  <a:pt x="408" y="334"/>
                  <a:pt x="501" y="421"/>
                </a:cubicBezTo>
                <a:cubicBezTo>
                  <a:pt x="545" y="462"/>
                  <a:pt x="578" y="507"/>
                  <a:pt x="601" y="555"/>
                </a:cubicBezTo>
                <a:cubicBezTo>
                  <a:pt x="611" y="532"/>
                  <a:pt x="625" y="511"/>
                  <a:pt x="642" y="491"/>
                </a:cubicBezTo>
                <a:cubicBezTo>
                  <a:pt x="682" y="445"/>
                  <a:pt x="732" y="422"/>
                  <a:pt x="789" y="422"/>
                </a:cubicBezTo>
                <a:cubicBezTo>
                  <a:pt x="829" y="422"/>
                  <a:pt x="864" y="433"/>
                  <a:pt x="896" y="455"/>
                </a:cubicBezTo>
                <a:cubicBezTo>
                  <a:pt x="927" y="389"/>
                  <a:pt x="971" y="328"/>
                  <a:pt x="1029" y="273"/>
                </a:cubicBezTo>
                <a:cubicBezTo>
                  <a:pt x="1153" y="154"/>
                  <a:pt x="1304" y="94"/>
                  <a:pt x="1480" y="93"/>
                </a:cubicBezTo>
                <a:cubicBezTo>
                  <a:pt x="1657" y="92"/>
                  <a:pt x="1807" y="151"/>
                  <a:pt x="1932" y="270"/>
                </a:cubicBezTo>
                <a:cubicBezTo>
                  <a:pt x="2004" y="338"/>
                  <a:pt x="2055" y="415"/>
                  <a:pt x="2086" y="500"/>
                </a:cubicBezTo>
                <a:cubicBezTo>
                  <a:pt x="2127" y="413"/>
                  <a:pt x="2183" y="333"/>
                  <a:pt x="2254" y="259"/>
                </a:cubicBezTo>
                <a:cubicBezTo>
                  <a:pt x="2421" y="86"/>
                  <a:pt x="2622" y="0"/>
                  <a:pt x="2858" y="0"/>
                </a:cubicBezTo>
                <a:cubicBezTo>
                  <a:pt x="3095" y="0"/>
                  <a:pt x="3296" y="86"/>
                  <a:pt x="3463" y="259"/>
                </a:cubicBezTo>
                <a:cubicBezTo>
                  <a:pt x="3572" y="372"/>
                  <a:pt x="3646" y="501"/>
                  <a:pt x="3683" y="644"/>
                </a:cubicBezTo>
                <a:cubicBezTo>
                  <a:pt x="3730" y="626"/>
                  <a:pt x="3780" y="618"/>
                  <a:pt x="3834" y="618"/>
                </a:cubicBezTo>
                <a:cubicBezTo>
                  <a:pt x="3963" y="618"/>
                  <a:pt x="4074" y="670"/>
                  <a:pt x="4165" y="773"/>
                </a:cubicBezTo>
                <a:cubicBezTo>
                  <a:pt x="4204" y="818"/>
                  <a:pt x="4235" y="866"/>
                  <a:pt x="4258" y="919"/>
                </a:cubicBezTo>
                <a:cubicBezTo>
                  <a:pt x="4420" y="776"/>
                  <a:pt x="4614" y="704"/>
                  <a:pt x="4839" y="704"/>
                </a:cubicBezTo>
                <a:cubicBezTo>
                  <a:pt x="5075" y="704"/>
                  <a:pt x="5276" y="782"/>
                  <a:pt x="5442" y="938"/>
                </a:cubicBezTo>
                <a:cubicBezTo>
                  <a:pt x="5562" y="1051"/>
                  <a:pt x="5639" y="1180"/>
                  <a:pt x="5673" y="1326"/>
                </a:cubicBezTo>
                <a:cubicBezTo>
                  <a:pt x="5785" y="1221"/>
                  <a:pt x="5918" y="1168"/>
                  <a:pt x="6073" y="1168"/>
                </a:cubicBezTo>
                <a:cubicBezTo>
                  <a:pt x="6238" y="1168"/>
                  <a:pt x="6378" y="1228"/>
                  <a:pt x="6495" y="1348"/>
                </a:cubicBezTo>
                <a:cubicBezTo>
                  <a:pt x="6514" y="1368"/>
                  <a:pt x="6532" y="1388"/>
                  <a:pt x="6548" y="1410"/>
                </a:cubicBezTo>
                <a:cubicBezTo>
                  <a:pt x="6560" y="1393"/>
                  <a:pt x="6573" y="1378"/>
                  <a:pt x="6587" y="1363"/>
                </a:cubicBezTo>
                <a:cubicBezTo>
                  <a:pt x="6666" y="1282"/>
                  <a:pt x="6761" y="1242"/>
                  <a:pt x="6873" y="1242"/>
                </a:cubicBezTo>
                <a:cubicBezTo>
                  <a:pt x="6984" y="1242"/>
                  <a:pt x="7079" y="1282"/>
                  <a:pt x="7158" y="1363"/>
                </a:cubicBezTo>
                <a:cubicBezTo>
                  <a:pt x="7207" y="1414"/>
                  <a:pt x="7240" y="1470"/>
                  <a:pt x="7259" y="1534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9525">
            <a:noFill/>
            <a:round/>
          </a:ln>
          <a:effectLst>
            <a:outerShdw blurRad="114300" dist="63500" dir="8100000" algn="tr" rotWithShape="0">
              <a:prstClr val="black">
                <a:alpha val="40000"/>
              </a:prstClr>
            </a:outerShdw>
          </a:effectLst>
        </p:spPr>
        <p:txBody>
          <a:bodyPr vert="horz" wrap="square" lIns="121920" tIns="60960" rIns="121920" bIns="60960" numCol="1" anchor="t" anchorCtr="0" compatLnSpc="1"/>
          <a:lstStyle/>
          <a:p>
            <a:endParaRPr lang="en-US" sz="3555"/>
          </a:p>
        </p:txBody>
      </p:sp>
      <p:sp>
        <p:nvSpPr>
          <p:cNvPr id="29" name="Freeform 23"/>
          <p:cNvSpPr/>
          <p:nvPr/>
        </p:nvSpPr>
        <p:spPr bwMode="auto">
          <a:xfrm rot="10800000">
            <a:off x="2118" y="-7295"/>
            <a:ext cx="12187767" cy="2385484"/>
          </a:xfrm>
          <a:custGeom>
            <a:avLst/>
            <a:gdLst/>
            <a:ahLst/>
            <a:cxnLst>
              <a:cxn ang="0">
                <a:pos x="7609" y="1134"/>
              </a:cxn>
              <a:cxn ang="0">
                <a:pos x="7680" y="1089"/>
              </a:cxn>
              <a:cxn ang="0">
                <a:pos x="7680" y="1503"/>
              </a:cxn>
              <a:cxn ang="0">
                <a:pos x="0" y="1503"/>
              </a:cxn>
              <a:cxn ang="0">
                <a:pos x="0" y="577"/>
              </a:cxn>
              <a:cxn ang="0">
                <a:pos x="32" y="576"/>
              </a:cxn>
              <a:cxn ang="0">
                <a:pos x="337" y="652"/>
              </a:cxn>
              <a:cxn ang="0">
                <a:pos x="411" y="572"/>
              </a:cxn>
              <a:cxn ang="0">
                <a:pos x="765" y="445"/>
              </a:cxn>
              <a:cxn ang="0">
                <a:pos x="892" y="458"/>
              </a:cxn>
              <a:cxn ang="0">
                <a:pos x="890" y="414"/>
              </a:cxn>
              <a:cxn ang="0">
                <a:pos x="1030" y="121"/>
              </a:cxn>
              <a:cxn ang="0">
                <a:pos x="1370" y="0"/>
              </a:cxn>
              <a:cxn ang="0">
                <a:pos x="1710" y="121"/>
              </a:cxn>
              <a:cxn ang="0">
                <a:pos x="1817" y="258"/>
              </a:cxn>
              <a:cxn ang="0">
                <a:pos x="1867" y="211"/>
              </a:cxn>
              <a:cxn ang="0">
                <a:pos x="2379" y="28"/>
              </a:cxn>
              <a:cxn ang="0">
                <a:pos x="2891" y="211"/>
              </a:cxn>
              <a:cxn ang="0">
                <a:pos x="3036" y="384"/>
              </a:cxn>
              <a:cxn ang="0">
                <a:pos x="3189" y="369"/>
              </a:cxn>
              <a:cxn ang="0">
                <a:pos x="3639" y="530"/>
              </a:cxn>
              <a:cxn ang="0">
                <a:pos x="3786" y="723"/>
              </a:cxn>
              <a:cxn ang="0">
                <a:pos x="4120" y="663"/>
              </a:cxn>
              <a:cxn ang="0">
                <a:pos x="4631" y="824"/>
              </a:cxn>
              <a:cxn ang="0">
                <a:pos x="4701" y="885"/>
              </a:cxn>
              <a:cxn ang="0">
                <a:pos x="4843" y="863"/>
              </a:cxn>
              <a:cxn ang="0">
                <a:pos x="5126" y="964"/>
              </a:cxn>
              <a:cxn ang="0">
                <a:pos x="5175" y="1014"/>
              </a:cxn>
              <a:cxn ang="0">
                <a:pos x="5256" y="1008"/>
              </a:cxn>
              <a:cxn ang="0">
                <a:pos x="5531" y="1086"/>
              </a:cxn>
              <a:cxn ang="0">
                <a:pos x="5600" y="1148"/>
              </a:cxn>
              <a:cxn ang="0">
                <a:pos x="5747" y="1115"/>
              </a:cxn>
              <a:cxn ang="0">
                <a:pos x="5950" y="1186"/>
              </a:cxn>
              <a:cxn ang="0">
                <a:pos x="5953" y="1184"/>
              </a:cxn>
              <a:cxn ang="0">
                <a:pos x="6263" y="1109"/>
              </a:cxn>
              <a:cxn ang="0">
                <a:pos x="6398" y="1120"/>
              </a:cxn>
              <a:cxn ang="0">
                <a:pos x="6479" y="1030"/>
              </a:cxn>
              <a:cxn ang="0">
                <a:pos x="6822" y="908"/>
              </a:cxn>
              <a:cxn ang="0">
                <a:pos x="7165" y="1030"/>
              </a:cxn>
              <a:cxn ang="0">
                <a:pos x="7289" y="1210"/>
              </a:cxn>
              <a:cxn ang="0">
                <a:pos x="7387" y="1191"/>
              </a:cxn>
              <a:cxn ang="0">
                <a:pos x="7537" y="1241"/>
              </a:cxn>
              <a:cxn ang="0">
                <a:pos x="7609" y="1134"/>
              </a:cxn>
            </a:cxnLst>
            <a:rect l="0" t="0" r="r" b="b"/>
            <a:pathLst>
              <a:path w="7680" h="1503">
                <a:moveTo>
                  <a:pt x="7609" y="1134"/>
                </a:moveTo>
                <a:cubicBezTo>
                  <a:pt x="7631" y="1115"/>
                  <a:pt x="7655" y="1100"/>
                  <a:pt x="7680" y="1089"/>
                </a:cubicBezTo>
                <a:cubicBezTo>
                  <a:pt x="7680" y="1503"/>
                  <a:pt x="7680" y="1503"/>
                  <a:pt x="7680" y="1503"/>
                </a:cubicBezTo>
                <a:cubicBezTo>
                  <a:pt x="0" y="1503"/>
                  <a:pt x="0" y="1503"/>
                  <a:pt x="0" y="1503"/>
                </a:cubicBezTo>
                <a:cubicBezTo>
                  <a:pt x="0" y="577"/>
                  <a:pt x="0" y="577"/>
                  <a:pt x="0" y="577"/>
                </a:cubicBezTo>
                <a:cubicBezTo>
                  <a:pt x="11" y="577"/>
                  <a:pt x="21" y="576"/>
                  <a:pt x="32" y="576"/>
                </a:cubicBezTo>
                <a:cubicBezTo>
                  <a:pt x="146" y="576"/>
                  <a:pt x="247" y="602"/>
                  <a:pt x="337" y="652"/>
                </a:cubicBezTo>
                <a:cubicBezTo>
                  <a:pt x="357" y="624"/>
                  <a:pt x="382" y="597"/>
                  <a:pt x="411" y="572"/>
                </a:cubicBezTo>
                <a:cubicBezTo>
                  <a:pt x="509" y="487"/>
                  <a:pt x="627" y="445"/>
                  <a:pt x="765" y="445"/>
                </a:cubicBezTo>
                <a:cubicBezTo>
                  <a:pt x="810" y="445"/>
                  <a:pt x="852" y="450"/>
                  <a:pt x="892" y="458"/>
                </a:cubicBezTo>
                <a:cubicBezTo>
                  <a:pt x="890" y="444"/>
                  <a:pt x="890" y="429"/>
                  <a:pt x="890" y="414"/>
                </a:cubicBezTo>
                <a:cubicBezTo>
                  <a:pt x="890" y="300"/>
                  <a:pt x="937" y="202"/>
                  <a:pt x="1030" y="121"/>
                </a:cubicBezTo>
                <a:cubicBezTo>
                  <a:pt x="1124" y="40"/>
                  <a:pt x="1238" y="0"/>
                  <a:pt x="1370" y="0"/>
                </a:cubicBezTo>
                <a:cubicBezTo>
                  <a:pt x="1503" y="0"/>
                  <a:pt x="1616" y="40"/>
                  <a:pt x="1710" y="121"/>
                </a:cubicBezTo>
                <a:cubicBezTo>
                  <a:pt x="1758" y="162"/>
                  <a:pt x="1794" y="208"/>
                  <a:pt x="1817" y="258"/>
                </a:cubicBezTo>
                <a:cubicBezTo>
                  <a:pt x="1833" y="242"/>
                  <a:pt x="1849" y="226"/>
                  <a:pt x="1867" y="211"/>
                </a:cubicBezTo>
                <a:cubicBezTo>
                  <a:pt x="2009" y="89"/>
                  <a:pt x="2179" y="28"/>
                  <a:pt x="2379" y="28"/>
                </a:cubicBezTo>
                <a:cubicBezTo>
                  <a:pt x="2579" y="28"/>
                  <a:pt x="2750" y="89"/>
                  <a:pt x="2891" y="211"/>
                </a:cubicBezTo>
                <a:cubicBezTo>
                  <a:pt x="2953" y="264"/>
                  <a:pt x="3001" y="321"/>
                  <a:pt x="3036" y="384"/>
                </a:cubicBezTo>
                <a:cubicBezTo>
                  <a:pt x="3084" y="374"/>
                  <a:pt x="3135" y="369"/>
                  <a:pt x="3189" y="369"/>
                </a:cubicBezTo>
                <a:cubicBezTo>
                  <a:pt x="3365" y="369"/>
                  <a:pt x="3515" y="423"/>
                  <a:pt x="3639" y="530"/>
                </a:cubicBezTo>
                <a:cubicBezTo>
                  <a:pt x="3706" y="588"/>
                  <a:pt x="3755" y="652"/>
                  <a:pt x="3786" y="723"/>
                </a:cubicBezTo>
                <a:cubicBezTo>
                  <a:pt x="3887" y="683"/>
                  <a:pt x="3998" y="663"/>
                  <a:pt x="4120" y="663"/>
                </a:cubicBezTo>
                <a:cubicBezTo>
                  <a:pt x="4320" y="663"/>
                  <a:pt x="4490" y="717"/>
                  <a:pt x="4631" y="824"/>
                </a:cubicBezTo>
                <a:cubicBezTo>
                  <a:pt x="4657" y="844"/>
                  <a:pt x="4680" y="864"/>
                  <a:pt x="4701" y="885"/>
                </a:cubicBezTo>
                <a:cubicBezTo>
                  <a:pt x="4745" y="870"/>
                  <a:pt x="4792" y="863"/>
                  <a:pt x="4843" y="863"/>
                </a:cubicBezTo>
                <a:cubicBezTo>
                  <a:pt x="4954" y="863"/>
                  <a:pt x="5048" y="897"/>
                  <a:pt x="5126" y="964"/>
                </a:cubicBezTo>
                <a:cubicBezTo>
                  <a:pt x="5144" y="980"/>
                  <a:pt x="5161" y="997"/>
                  <a:pt x="5175" y="1014"/>
                </a:cubicBezTo>
                <a:cubicBezTo>
                  <a:pt x="5201" y="1010"/>
                  <a:pt x="5228" y="1008"/>
                  <a:pt x="5256" y="1008"/>
                </a:cubicBezTo>
                <a:cubicBezTo>
                  <a:pt x="5363" y="1008"/>
                  <a:pt x="5455" y="1034"/>
                  <a:pt x="5531" y="1086"/>
                </a:cubicBezTo>
                <a:cubicBezTo>
                  <a:pt x="5559" y="1105"/>
                  <a:pt x="5582" y="1126"/>
                  <a:pt x="5600" y="1148"/>
                </a:cubicBezTo>
                <a:cubicBezTo>
                  <a:pt x="5644" y="1126"/>
                  <a:pt x="5692" y="1115"/>
                  <a:pt x="5747" y="1115"/>
                </a:cubicBezTo>
                <a:cubicBezTo>
                  <a:pt x="5826" y="1115"/>
                  <a:pt x="5894" y="1139"/>
                  <a:pt x="5950" y="1186"/>
                </a:cubicBezTo>
                <a:cubicBezTo>
                  <a:pt x="5951" y="1185"/>
                  <a:pt x="5952" y="1185"/>
                  <a:pt x="5953" y="1184"/>
                </a:cubicBezTo>
                <a:cubicBezTo>
                  <a:pt x="6039" y="1134"/>
                  <a:pt x="6142" y="1109"/>
                  <a:pt x="6263" y="1109"/>
                </a:cubicBezTo>
                <a:cubicBezTo>
                  <a:pt x="6311" y="1109"/>
                  <a:pt x="6356" y="1113"/>
                  <a:pt x="6398" y="1120"/>
                </a:cubicBezTo>
                <a:cubicBezTo>
                  <a:pt x="6420" y="1088"/>
                  <a:pt x="6447" y="1058"/>
                  <a:pt x="6479" y="1030"/>
                </a:cubicBezTo>
                <a:cubicBezTo>
                  <a:pt x="6574" y="949"/>
                  <a:pt x="6688" y="908"/>
                  <a:pt x="6822" y="908"/>
                </a:cubicBezTo>
                <a:cubicBezTo>
                  <a:pt x="6956" y="908"/>
                  <a:pt x="7070" y="949"/>
                  <a:pt x="7165" y="1030"/>
                </a:cubicBezTo>
                <a:cubicBezTo>
                  <a:pt x="7226" y="1083"/>
                  <a:pt x="7267" y="1143"/>
                  <a:pt x="7289" y="1210"/>
                </a:cubicBezTo>
                <a:cubicBezTo>
                  <a:pt x="7319" y="1197"/>
                  <a:pt x="7351" y="1191"/>
                  <a:pt x="7387" y="1191"/>
                </a:cubicBezTo>
                <a:cubicBezTo>
                  <a:pt x="7445" y="1191"/>
                  <a:pt x="7495" y="1208"/>
                  <a:pt x="7537" y="1241"/>
                </a:cubicBezTo>
                <a:cubicBezTo>
                  <a:pt x="7549" y="1201"/>
                  <a:pt x="7573" y="1165"/>
                  <a:pt x="7609" y="1134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</a:ln>
          <a:effectLst>
            <a:outerShdw blurRad="114300" dist="63500" dir="8100000" algn="tr" rotWithShape="0">
              <a:prstClr val="black">
                <a:alpha val="40000"/>
              </a:prstClr>
            </a:outerShdw>
          </a:effectLst>
        </p:spPr>
        <p:txBody>
          <a:bodyPr vert="horz" wrap="square" lIns="121920" tIns="60960" rIns="121920" bIns="60960" numCol="1" anchor="t" anchorCtr="0" compatLnSpc="1"/>
          <a:lstStyle/>
          <a:p>
            <a:endParaRPr lang="en-US" sz="3555"/>
          </a:p>
        </p:txBody>
      </p:sp>
      <p:sp>
        <p:nvSpPr>
          <p:cNvPr id="30" name="矩形 3"/>
          <p:cNvSpPr>
            <a:spLocks noChangeArrowheads="1"/>
          </p:cNvSpPr>
          <p:nvPr/>
        </p:nvSpPr>
        <p:spPr bwMode="auto">
          <a:xfrm>
            <a:off x="7755449" y="642372"/>
            <a:ext cx="2646861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3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sz="32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2" name="TextBox 59"/>
          <p:cNvSpPr txBox="1">
            <a:spLocks noChangeArrowheads="1"/>
          </p:cNvSpPr>
          <p:nvPr/>
        </p:nvSpPr>
        <p:spPr bwMode="auto">
          <a:xfrm flipH="1">
            <a:off x="3070262" y="5263102"/>
            <a:ext cx="1752842" cy="430879"/>
          </a:xfrm>
          <a:prstGeom prst="rect">
            <a:avLst/>
          </a:prstGeom>
          <a:noFill/>
          <a:ln>
            <a:noFill/>
          </a:ln>
        </p:spPr>
        <p:txBody>
          <a:bodyPr wrap="square" lIns="91431" tIns="45716" rIns="91431" bIns="4571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defRPr/>
            </a:pPr>
            <a:r>
              <a:rPr lang="zh-CN" altLang="en-US" sz="2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添加关键字</a:t>
            </a:r>
            <a:endParaRPr lang="en-US" altLang="ko-KR" sz="2200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矩形 32"/>
          <p:cNvSpPr>
            <a:spLocks noChangeArrowheads="1"/>
          </p:cNvSpPr>
          <p:nvPr/>
        </p:nvSpPr>
        <p:spPr bwMode="auto">
          <a:xfrm>
            <a:off x="2648200" y="5719176"/>
            <a:ext cx="2596967" cy="829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 algn="ctr">
              <a:lnSpc>
                <a:spcPct val="114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的综合描述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的综合描述说明。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4" name="TextBox 59"/>
          <p:cNvSpPr txBox="1">
            <a:spLocks noChangeArrowheads="1"/>
          </p:cNvSpPr>
          <p:nvPr/>
        </p:nvSpPr>
        <p:spPr bwMode="auto">
          <a:xfrm flipH="1">
            <a:off x="7359525" y="5263102"/>
            <a:ext cx="1752842" cy="430879"/>
          </a:xfrm>
          <a:prstGeom prst="rect">
            <a:avLst/>
          </a:prstGeom>
          <a:noFill/>
          <a:ln>
            <a:noFill/>
          </a:ln>
        </p:spPr>
        <p:txBody>
          <a:bodyPr wrap="square" lIns="91431" tIns="45716" rIns="91431" bIns="4571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defRPr/>
            </a:pPr>
            <a:r>
              <a:rPr lang="zh-CN" altLang="en-US" sz="2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添加关键字</a:t>
            </a:r>
            <a:endParaRPr lang="en-US" altLang="ko-KR" sz="2200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矩形 34"/>
          <p:cNvSpPr>
            <a:spLocks noChangeArrowheads="1"/>
          </p:cNvSpPr>
          <p:nvPr/>
        </p:nvSpPr>
        <p:spPr bwMode="auto">
          <a:xfrm>
            <a:off x="6937463" y="5719176"/>
            <a:ext cx="2596967" cy="829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 algn="ctr">
              <a:lnSpc>
                <a:spcPct val="114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的综合描述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的综合描述说明。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6" name="TextBox 59"/>
          <p:cNvSpPr txBox="1">
            <a:spLocks noChangeArrowheads="1"/>
          </p:cNvSpPr>
          <p:nvPr/>
        </p:nvSpPr>
        <p:spPr bwMode="auto">
          <a:xfrm flipH="1">
            <a:off x="851008" y="4031245"/>
            <a:ext cx="1752842" cy="430879"/>
          </a:xfrm>
          <a:prstGeom prst="rect">
            <a:avLst/>
          </a:prstGeom>
          <a:noFill/>
          <a:ln>
            <a:noFill/>
          </a:ln>
        </p:spPr>
        <p:txBody>
          <a:bodyPr wrap="square" lIns="91431" tIns="45716" rIns="91431" bIns="4571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defRPr/>
            </a:pPr>
            <a:r>
              <a:rPr lang="zh-CN" altLang="en-US" sz="2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添加关键字</a:t>
            </a:r>
            <a:endParaRPr lang="en-US" altLang="ko-KR" sz="2200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矩形 36"/>
          <p:cNvSpPr>
            <a:spLocks noChangeArrowheads="1"/>
          </p:cNvSpPr>
          <p:nvPr/>
        </p:nvSpPr>
        <p:spPr bwMode="auto">
          <a:xfrm>
            <a:off x="428946" y="4487319"/>
            <a:ext cx="2596967" cy="829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 algn="ctr">
              <a:lnSpc>
                <a:spcPct val="114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的综合描述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的综合描述说明。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8" name="TextBox 59"/>
          <p:cNvSpPr txBox="1">
            <a:spLocks noChangeArrowheads="1"/>
          </p:cNvSpPr>
          <p:nvPr/>
        </p:nvSpPr>
        <p:spPr bwMode="auto">
          <a:xfrm flipH="1">
            <a:off x="5098050" y="3932823"/>
            <a:ext cx="1752842" cy="430879"/>
          </a:xfrm>
          <a:prstGeom prst="rect">
            <a:avLst/>
          </a:prstGeom>
          <a:noFill/>
          <a:ln>
            <a:noFill/>
          </a:ln>
        </p:spPr>
        <p:txBody>
          <a:bodyPr wrap="square" lIns="91431" tIns="45716" rIns="91431" bIns="4571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defRPr/>
            </a:pPr>
            <a:r>
              <a:rPr lang="zh-CN" altLang="en-US" sz="2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添加关键字</a:t>
            </a:r>
            <a:endParaRPr lang="en-US" altLang="ko-KR" sz="2200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矩形 38"/>
          <p:cNvSpPr>
            <a:spLocks noChangeArrowheads="1"/>
          </p:cNvSpPr>
          <p:nvPr/>
        </p:nvSpPr>
        <p:spPr bwMode="auto">
          <a:xfrm>
            <a:off x="4675988" y="4388897"/>
            <a:ext cx="2596967" cy="829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 algn="ctr">
              <a:lnSpc>
                <a:spcPct val="114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的综合描述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的综合描述说明。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0" name="TextBox 59"/>
          <p:cNvSpPr txBox="1">
            <a:spLocks noChangeArrowheads="1"/>
          </p:cNvSpPr>
          <p:nvPr/>
        </p:nvSpPr>
        <p:spPr bwMode="auto">
          <a:xfrm flipH="1">
            <a:off x="9863862" y="4640019"/>
            <a:ext cx="1752842" cy="430879"/>
          </a:xfrm>
          <a:prstGeom prst="rect">
            <a:avLst/>
          </a:prstGeom>
          <a:noFill/>
          <a:ln>
            <a:noFill/>
          </a:ln>
        </p:spPr>
        <p:txBody>
          <a:bodyPr wrap="square" lIns="91431" tIns="45716" rIns="91431" bIns="4571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defRPr/>
            </a:pPr>
            <a:r>
              <a:rPr lang="zh-CN" altLang="en-US" sz="2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添加关键字</a:t>
            </a:r>
            <a:endParaRPr lang="en-US" altLang="ko-KR" sz="2200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矩形 40"/>
          <p:cNvSpPr>
            <a:spLocks noChangeArrowheads="1"/>
          </p:cNvSpPr>
          <p:nvPr/>
        </p:nvSpPr>
        <p:spPr bwMode="auto">
          <a:xfrm>
            <a:off x="9441800" y="5096093"/>
            <a:ext cx="2596967" cy="829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 algn="ctr">
              <a:lnSpc>
                <a:spcPct val="114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的综合描述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的综合描述说明。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7652848" y="1118452"/>
            <a:ext cx="28520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</a:rPr>
              <a:t>Click here to add your title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1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5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17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16" presetClass="entr" presetSubtype="37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20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2" presetID="2" presetClass="entr" presetSubtype="1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4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5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1" fill="hold" nodeType="withEffect" p14:presetBounceEnd="40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8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9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1" fill="hold" nodeType="withEffect" p14:presetBounceEnd="40000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2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3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1" fill="hold" nodeType="withEffect" p14:presetBounceEnd="40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6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7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1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0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1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43" presetID="2" presetClass="entr" presetSubtype="4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3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" dur="3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2" presetClass="entr" presetSubtype="4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9" dur="3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0" dur="3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52" presetID="2" presetClass="entr" presetSubtype="4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4" dur="3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5" dur="3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6" presetID="2" presetClass="entr" presetSubtype="4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8" dur="3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9" dur="3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61" presetID="2" presetClass="entr" presetSubtype="4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4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4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4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4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4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9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70" presetID="2" presetClass="entr" presetSubtype="4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2" dur="4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3" dur="4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4" presetID="2" presetClass="entr" presetSubtype="4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6" dur="4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7" dur="4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8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79" presetID="2" presetClass="entr" presetSubtype="4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1" dur="4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2" dur="4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3" presetID="2" presetClass="entr" presetSubtype="4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5" dur="4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6" dur="4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8" grpId="0" animBg="1"/>
          <p:bldP spid="29" grpId="0" animBg="1"/>
          <p:bldP spid="30" grpId="0"/>
          <p:bldP spid="32" grpId="0"/>
          <p:bldP spid="33" grpId="0"/>
          <p:bldP spid="34" grpId="0"/>
          <p:bldP spid="35" grpId="0"/>
          <p:bldP spid="36" grpId="0"/>
          <p:bldP spid="37" grpId="0"/>
          <p:bldP spid="38" grpId="0"/>
          <p:bldP spid="39" grpId="0"/>
          <p:bldP spid="40" grpId="0"/>
          <p:bldP spid="41" grpId="0"/>
          <p:bldP spid="42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1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5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17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16" presetClass="entr" presetSubtype="37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20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2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1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1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1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43" presetID="2" presetClass="entr" presetSubtype="4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3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" dur="3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2" presetClass="entr" presetSubtype="4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9" dur="3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0" dur="3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52" presetID="2" presetClass="entr" presetSubtype="4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4" dur="3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5" dur="3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6" presetID="2" presetClass="entr" presetSubtype="4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8" dur="3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9" dur="3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61" presetID="2" presetClass="entr" presetSubtype="4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4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4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4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4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4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9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70" presetID="2" presetClass="entr" presetSubtype="4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2" dur="4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3" dur="4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4" presetID="2" presetClass="entr" presetSubtype="4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6" dur="4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7" dur="4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8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79" presetID="2" presetClass="entr" presetSubtype="4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1" dur="4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2" dur="4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3" presetID="2" presetClass="entr" presetSubtype="4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5" dur="4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6" dur="4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8" grpId="0" animBg="1"/>
          <p:bldP spid="29" grpId="0" animBg="1"/>
          <p:bldP spid="30" grpId="0"/>
          <p:bldP spid="32" grpId="0"/>
          <p:bldP spid="33" grpId="0"/>
          <p:bldP spid="34" grpId="0"/>
          <p:bldP spid="35" grpId="0"/>
          <p:bldP spid="36" grpId="0"/>
          <p:bldP spid="37" grpId="0"/>
          <p:bldP spid="38" grpId="0"/>
          <p:bldP spid="39" grpId="0"/>
          <p:bldP spid="40" grpId="0"/>
          <p:bldP spid="41" grpId="0"/>
          <p:bldP spid="42" grpId="0"/>
        </p:bldLst>
      </p:timing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图表 10"/>
          <p:cNvGraphicFramePr/>
          <p:nvPr/>
        </p:nvGraphicFramePr>
        <p:xfrm>
          <a:off x="834788" y="1983662"/>
          <a:ext cx="10522424" cy="70149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Freeform 22"/>
          <p:cNvSpPr/>
          <p:nvPr/>
        </p:nvSpPr>
        <p:spPr bwMode="auto">
          <a:xfrm>
            <a:off x="4208208" y="3603345"/>
            <a:ext cx="3775584" cy="3775584"/>
          </a:xfrm>
          <a:prstGeom prst="ellipse">
            <a:avLst/>
          </a:prstGeom>
          <a:gradFill rotWithShape="1">
            <a:gsLst>
              <a:gs pos="63000">
                <a:srgbClr val="ECECEC"/>
              </a:gs>
              <a:gs pos="100000">
                <a:srgbClr val="F7F7F7"/>
              </a:gs>
              <a:gs pos="9000">
                <a:srgbClr val="BEBEBE"/>
              </a:gs>
            </a:gsLst>
            <a:lin ang="7800000" scaled="0"/>
          </a:gradFill>
          <a:ln w="34925">
            <a:gradFill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7800000" scaled="0"/>
            </a:gradFill>
          </a:ln>
          <a:effectLst>
            <a:outerShdw blurRad="203200" dist="127000" dir="7200000" sx="102000" sy="102000" algn="ctr" rotWithShape="0">
              <a:schemeClr val="tx1">
                <a:lumMod val="90000"/>
                <a:lumOff val="10000"/>
                <a:alpha val="40000"/>
              </a:schemeClr>
            </a:outerShdw>
          </a:effectLst>
        </p:spPr>
        <p:txBody>
          <a:bodyPr wrap="none" anchor="ctr"/>
          <a:lstStyle/>
          <a:p>
            <a:pPr latinLnBrk="1"/>
            <a:endParaRPr kumimoji="1" lang="zh-CN" altLang="en-US" sz="2400">
              <a:solidFill>
                <a:srgbClr val="000000"/>
              </a:solidFill>
              <a:latin typeface="Gulim" panose="020B0600000101010101" charset="-127"/>
              <a:ea typeface="Gulim" panose="020B0600000101010101" charset="-127"/>
            </a:endParaRPr>
          </a:p>
        </p:txBody>
      </p:sp>
      <p:sp>
        <p:nvSpPr>
          <p:cNvPr id="5" name="矩形 47"/>
          <p:cNvSpPr>
            <a:spLocks noChangeArrowheads="1"/>
          </p:cNvSpPr>
          <p:nvPr/>
        </p:nvSpPr>
        <p:spPr bwMode="auto">
          <a:xfrm>
            <a:off x="4430298" y="4925866"/>
            <a:ext cx="3331405" cy="14927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在此录入上述图表的综合描述说明，在此录入上述图表的综合描述说明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。在此录入上述图表的综合描述说明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，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在此录入上述图表的综合描述说明，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在此录入上述图表的描述说明。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6" name="TextBox 29"/>
          <p:cNvSpPr txBox="1"/>
          <p:nvPr/>
        </p:nvSpPr>
        <p:spPr>
          <a:xfrm flipH="1">
            <a:off x="4742252" y="4265847"/>
            <a:ext cx="27869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anose="020B0503020204020204" pitchFamily="34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Rounded MT Bold" pitchFamily="34" charset="0"/>
                <a:cs typeface="Times New Roman" panose="02020603050405020304" pitchFamily="18" charset="0"/>
              </a:rPr>
              <a:t>点击添加关键词</a:t>
            </a:r>
            <a:endParaRPr kumimoji="0" lang="zh-CN" altLang="en-US" sz="2400" i="0" u="none" strike="noStrike" kern="0" cap="none" spc="0" normalizeH="0" baseline="0" noProof="0" dirty="0">
              <a:ln w="18415" cmpd="sng">
                <a:noFill/>
                <a:prstDash val="solid"/>
              </a:ln>
              <a:solidFill>
                <a:schemeClr val="tx1">
                  <a:lumMod val="75000"/>
                  <a:lumOff val="25000"/>
                </a:schemeClr>
              </a:solidFill>
              <a:uLnTx/>
              <a:uFillTx/>
              <a:latin typeface="Arial Rounded MT Bold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矩形 47"/>
          <p:cNvSpPr>
            <a:spLocks noChangeArrowheads="1"/>
          </p:cNvSpPr>
          <p:nvPr/>
        </p:nvSpPr>
        <p:spPr bwMode="auto">
          <a:xfrm>
            <a:off x="1332226" y="1331462"/>
            <a:ext cx="9527549" cy="625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8" rIns="91434" bIns="4571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在此录入上述图表的综合描述说明，在此录入上述图表的综合描述说明。在此录入上述图表的综合描述说明，在此录入上述图表的综合描述说明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，在此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录入上述图表的综合描述说明。</a:t>
            </a:r>
          </a:p>
        </p:txBody>
      </p:sp>
      <p:sp>
        <p:nvSpPr>
          <p:cNvPr id="15" name="文本框 14"/>
          <p:cNvSpPr txBox="1"/>
          <p:nvPr/>
        </p:nvSpPr>
        <p:spPr>
          <a:xfrm rot="17290316">
            <a:off x="2925931" y="4366948"/>
            <a:ext cx="6992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400" dirty="0" smtClean="0">
                <a:solidFill>
                  <a:schemeClr val="bg1"/>
                </a:solidFill>
              </a:rPr>
              <a:t>320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sp>
        <p:nvSpPr>
          <p:cNvPr id="16" name="文本框 15"/>
          <p:cNvSpPr txBox="1"/>
          <p:nvPr/>
        </p:nvSpPr>
        <p:spPr>
          <a:xfrm rot="19209334">
            <a:off x="3926139" y="2977334"/>
            <a:ext cx="6992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400" dirty="0" smtClean="0">
                <a:solidFill>
                  <a:schemeClr val="bg1"/>
                </a:solidFill>
              </a:rPr>
              <a:t>280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sp>
        <p:nvSpPr>
          <p:cNvPr id="17" name="文本框 16"/>
          <p:cNvSpPr txBox="1"/>
          <p:nvPr/>
        </p:nvSpPr>
        <p:spPr>
          <a:xfrm rot="21045509">
            <a:off x="5274446" y="2377996"/>
            <a:ext cx="6992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400" dirty="0" smtClean="0">
                <a:solidFill>
                  <a:schemeClr val="bg1"/>
                </a:solidFill>
              </a:rPr>
              <a:t>250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sp>
        <p:nvSpPr>
          <p:cNvPr id="18" name="文本框 17"/>
          <p:cNvSpPr txBox="1"/>
          <p:nvPr/>
        </p:nvSpPr>
        <p:spPr>
          <a:xfrm rot="800471">
            <a:off x="6381351" y="2427269"/>
            <a:ext cx="6992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400" dirty="0" smtClean="0">
                <a:solidFill>
                  <a:schemeClr val="bg1"/>
                </a:solidFill>
              </a:rPr>
              <a:t>140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sp>
        <p:nvSpPr>
          <p:cNvPr id="19" name="文本框 18"/>
          <p:cNvSpPr txBox="1"/>
          <p:nvPr/>
        </p:nvSpPr>
        <p:spPr>
          <a:xfrm rot="2176239">
            <a:off x="7495373" y="2923386"/>
            <a:ext cx="6992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400" dirty="0" smtClean="0">
                <a:solidFill>
                  <a:schemeClr val="bg1"/>
                </a:solidFill>
              </a:rPr>
              <a:t>280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sp>
        <p:nvSpPr>
          <p:cNvPr id="20" name="文本框 19"/>
          <p:cNvSpPr txBox="1"/>
          <p:nvPr/>
        </p:nvSpPr>
        <p:spPr>
          <a:xfrm rot="4431556">
            <a:off x="8516110" y="4334181"/>
            <a:ext cx="6992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400" dirty="0" smtClean="0">
                <a:solidFill>
                  <a:schemeClr val="bg1"/>
                </a:solidFill>
              </a:rPr>
              <a:t>340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sp>
        <p:nvSpPr>
          <p:cNvPr id="21" name="矩形 20"/>
          <p:cNvSpPr>
            <a:spLocks noChangeArrowheads="1"/>
          </p:cNvSpPr>
          <p:nvPr/>
        </p:nvSpPr>
        <p:spPr bwMode="auto">
          <a:xfrm>
            <a:off x="4772570" y="418828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b="1" dirty="0">
              <a:solidFill>
                <a:schemeClr val="accent1"/>
              </a:solidFill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4669969" y="895240"/>
            <a:ext cx="28520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dirty="0">
                <a:solidFill>
                  <a:schemeClr val="accent1"/>
                </a:solidFill>
              </a:rPr>
              <a:t>Click here to add your title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25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75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25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6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750"/>
                            </p:stCondLst>
                            <p:childTnLst>
                              <p:par>
                                <p:cTn id="40" presetID="49" presetClass="entr" presetSubtype="0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49" presetClass="entr" presetSubtype="0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49" presetClass="entr" presetSubtype="0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49" presetClass="entr" presetSubtype="0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49" presetClass="entr" presetSubtype="0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49" presetClass="entr" presetSubtype="0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3500"/>
                            </p:stCondLst>
                            <p:childTnLst>
                              <p:par>
                                <p:cTn id="7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4000"/>
                            </p:stCondLst>
                            <p:childTnLst>
                              <p:par>
                                <p:cTn id="8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4167"/>
                            </p:stCondLst>
                            <p:childTnLst>
                              <p:par>
                                <p:cTn id="87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8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1" grpId="0">
        <p:bldSub>
          <a:bldChart bld="category"/>
        </p:bldSub>
      </p:bldGraphic>
      <p:bldP spid="4" grpId="0" animBg="1"/>
      <p:bldP spid="5" grpId="0"/>
      <p:bldP spid="6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4" name="组合 173"/>
          <p:cNvGrpSpPr/>
          <p:nvPr/>
        </p:nvGrpSpPr>
        <p:grpSpPr>
          <a:xfrm>
            <a:off x="1075976" y="4860879"/>
            <a:ext cx="5651978" cy="1208170"/>
            <a:chOff x="1037876" y="5037341"/>
            <a:chExt cx="5651978" cy="1208170"/>
          </a:xfrm>
        </p:grpSpPr>
        <p:sp>
          <p:nvSpPr>
            <p:cNvPr id="133" name="圆角矩形 132"/>
            <p:cNvSpPr/>
            <p:nvPr/>
          </p:nvSpPr>
          <p:spPr>
            <a:xfrm>
              <a:off x="1037876" y="5037341"/>
              <a:ext cx="1208170" cy="1208170"/>
            </a:xfrm>
            <a:prstGeom prst="roundRect">
              <a:avLst>
                <a:gd name="adj" fmla="val 13183"/>
              </a:avLst>
            </a:prstGeom>
            <a:solidFill>
              <a:schemeClr val="bg1">
                <a:lumMod val="95000"/>
              </a:schemeClr>
            </a:solidFill>
            <a:ln w="28575">
              <a:solidFill>
                <a:schemeClr val="bg1"/>
              </a:solidFill>
            </a:ln>
            <a:effectLst>
              <a:outerShdw blurRad="127000" dist="63500" dir="8100000" sx="101000" sy="101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34" name="组合 133"/>
            <p:cNvGrpSpPr/>
            <p:nvPr/>
          </p:nvGrpSpPr>
          <p:grpSpPr>
            <a:xfrm>
              <a:off x="2338268" y="5037341"/>
              <a:ext cx="4351586" cy="1208170"/>
              <a:chOff x="2327510" y="1921244"/>
              <a:chExt cx="4351586" cy="1208170"/>
            </a:xfrm>
          </p:grpSpPr>
          <p:sp>
            <p:nvSpPr>
              <p:cNvPr id="144" name="圆角矩形 143"/>
              <p:cNvSpPr/>
              <p:nvPr/>
            </p:nvSpPr>
            <p:spPr>
              <a:xfrm>
                <a:off x="2327510" y="1921244"/>
                <a:ext cx="4351586" cy="1208170"/>
              </a:xfrm>
              <a:prstGeom prst="roundRect">
                <a:avLst>
                  <a:gd name="adj" fmla="val 13183"/>
                </a:avLst>
              </a:prstGeom>
              <a:solidFill>
                <a:schemeClr val="bg1">
                  <a:lumMod val="95000"/>
                </a:schemeClr>
              </a:solidFill>
              <a:ln w="28575">
                <a:solidFill>
                  <a:schemeClr val="bg1"/>
                </a:solidFill>
              </a:ln>
              <a:effectLst>
                <a:outerShdw blurRad="88900" dist="635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5" name="圆角矩形 144"/>
              <p:cNvSpPr/>
              <p:nvPr/>
            </p:nvSpPr>
            <p:spPr>
              <a:xfrm>
                <a:off x="2363103" y="1956529"/>
                <a:ext cx="4280400" cy="1137600"/>
              </a:xfrm>
              <a:prstGeom prst="roundRect">
                <a:avLst>
                  <a:gd name="adj" fmla="val 13183"/>
                </a:avLst>
              </a:prstGeom>
              <a:solidFill>
                <a:schemeClr val="accent1"/>
              </a:solidFill>
              <a:ln w="28575">
                <a:noFill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35" name="组合 134"/>
            <p:cNvGrpSpPr/>
            <p:nvPr/>
          </p:nvGrpSpPr>
          <p:grpSpPr>
            <a:xfrm>
              <a:off x="2107405" y="5228759"/>
              <a:ext cx="385680" cy="853168"/>
              <a:chOff x="2107405" y="2112662"/>
              <a:chExt cx="385680" cy="853168"/>
            </a:xfrm>
          </p:grpSpPr>
          <p:grpSp>
            <p:nvGrpSpPr>
              <p:cNvPr id="136" name="组合 135"/>
              <p:cNvGrpSpPr/>
              <p:nvPr/>
            </p:nvGrpSpPr>
            <p:grpSpPr>
              <a:xfrm>
                <a:off x="2107405" y="2112662"/>
                <a:ext cx="385680" cy="108000"/>
                <a:chOff x="2107405" y="2112662"/>
                <a:chExt cx="385680" cy="108000"/>
              </a:xfrm>
            </p:grpSpPr>
            <p:sp>
              <p:nvSpPr>
                <p:cNvPr id="141" name="椭圆 140"/>
                <p:cNvSpPr/>
                <p:nvPr/>
              </p:nvSpPr>
              <p:spPr>
                <a:xfrm>
                  <a:off x="2107405" y="2112662"/>
                  <a:ext cx="108000" cy="108000"/>
                </a:xfrm>
                <a:prstGeom prst="ellipse">
                  <a:avLst/>
                </a:prstGeom>
                <a:solidFill>
                  <a:schemeClr val="tx1">
                    <a:lumMod val="90000"/>
                    <a:lumOff val="10000"/>
                  </a:schemeClr>
                </a:solidFill>
                <a:ln w="1905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42" name="椭圆 141"/>
                <p:cNvSpPr/>
                <p:nvPr/>
              </p:nvSpPr>
              <p:spPr>
                <a:xfrm>
                  <a:off x="2399485" y="2119862"/>
                  <a:ext cx="93600" cy="93600"/>
                </a:xfrm>
                <a:prstGeom prst="ellipse">
                  <a:avLst/>
                </a:prstGeom>
                <a:solidFill>
                  <a:schemeClr val="tx1">
                    <a:lumMod val="90000"/>
                    <a:lumOff val="10000"/>
                  </a:schemeClr>
                </a:solidFill>
                <a:ln w="254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43" name="圆角矩形 142"/>
                <p:cNvSpPr/>
                <p:nvPr/>
              </p:nvSpPr>
              <p:spPr>
                <a:xfrm>
                  <a:off x="2162060" y="2132462"/>
                  <a:ext cx="288000" cy="68400"/>
                </a:xfrm>
                <a:prstGeom prst="roundRect">
                  <a:avLst>
                    <a:gd name="adj" fmla="val 37360"/>
                  </a:avLst>
                </a:prstGeom>
                <a:gradFill flip="none" rotWithShape="1">
                  <a:gsLst>
                    <a:gs pos="0">
                      <a:schemeClr val="bg1">
                        <a:lumMod val="50000"/>
                      </a:schemeClr>
                    </a:gs>
                    <a:gs pos="19000">
                      <a:srgbClr val="CBCBCB"/>
                    </a:gs>
                    <a:gs pos="58000">
                      <a:schemeClr val="bg1"/>
                    </a:gs>
                    <a:gs pos="100000">
                      <a:schemeClr val="bg1">
                        <a:lumMod val="65000"/>
                      </a:schemeClr>
                    </a:gs>
                    <a:gs pos="88000">
                      <a:schemeClr val="bg1">
                        <a:lumMod val="85000"/>
                      </a:schemeClr>
                    </a:gs>
                  </a:gsLst>
                  <a:lin ang="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37" name="组合 136"/>
              <p:cNvGrpSpPr/>
              <p:nvPr/>
            </p:nvGrpSpPr>
            <p:grpSpPr>
              <a:xfrm>
                <a:off x="2107405" y="2857830"/>
                <a:ext cx="385680" cy="108000"/>
                <a:chOff x="2107405" y="2112662"/>
                <a:chExt cx="385680" cy="108000"/>
              </a:xfrm>
            </p:grpSpPr>
            <p:sp>
              <p:nvSpPr>
                <p:cNvPr id="138" name="椭圆 137"/>
                <p:cNvSpPr/>
                <p:nvPr/>
              </p:nvSpPr>
              <p:spPr>
                <a:xfrm>
                  <a:off x="2107405" y="2112662"/>
                  <a:ext cx="108000" cy="108000"/>
                </a:xfrm>
                <a:prstGeom prst="ellipse">
                  <a:avLst/>
                </a:prstGeom>
                <a:solidFill>
                  <a:schemeClr val="tx1">
                    <a:lumMod val="90000"/>
                    <a:lumOff val="10000"/>
                  </a:schemeClr>
                </a:solidFill>
                <a:ln w="1905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39" name="椭圆 138"/>
                <p:cNvSpPr/>
                <p:nvPr/>
              </p:nvSpPr>
              <p:spPr>
                <a:xfrm>
                  <a:off x="2399485" y="2119862"/>
                  <a:ext cx="93600" cy="93600"/>
                </a:xfrm>
                <a:prstGeom prst="ellipse">
                  <a:avLst/>
                </a:prstGeom>
                <a:solidFill>
                  <a:schemeClr val="tx1">
                    <a:lumMod val="90000"/>
                    <a:lumOff val="10000"/>
                  </a:schemeClr>
                </a:solidFill>
                <a:ln w="254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40" name="圆角矩形 139"/>
                <p:cNvSpPr/>
                <p:nvPr/>
              </p:nvSpPr>
              <p:spPr>
                <a:xfrm>
                  <a:off x="2162060" y="2132462"/>
                  <a:ext cx="288000" cy="68400"/>
                </a:xfrm>
                <a:prstGeom prst="roundRect">
                  <a:avLst>
                    <a:gd name="adj" fmla="val 37360"/>
                  </a:avLst>
                </a:prstGeom>
                <a:gradFill flip="none" rotWithShape="1">
                  <a:gsLst>
                    <a:gs pos="0">
                      <a:schemeClr val="bg1">
                        <a:lumMod val="50000"/>
                      </a:schemeClr>
                    </a:gs>
                    <a:gs pos="19000">
                      <a:srgbClr val="CBCBCB"/>
                    </a:gs>
                    <a:gs pos="58000">
                      <a:schemeClr val="bg1"/>
                    </a:gs>
                    <a:gs pos="100000">
                      <a:schemeClr val="bg1">
                        <a:lumMod val="65000"/>
                      </a:schemeClr>
                    </a:gs>
                    <a:gs pos="88000">
                      <a:schemeClr val="bg1">
                        <a:lumMod val="85000"/>
                      </a:schemeClr>
                    </a:gs>
                  </a:gsLst>
                  <a:lin ang="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sp>
          <p:nvSpPr>
            <p:cNvPr id="117" name="任意多边形 116"/>
            <p:cNvSpPr/>
            <p:nvPr/>
          </p:nvSpPr>
          <p:spPr>
            <a:xfrm>
              <a:off x="1279978" y="5283606"/>
              <a:ext cx="715640" cy="715640"/>
            </a:xfrm>
            <a:custGeom>
              <a:avLst/>
              <a:gdLst>
                <a:gd name="connsiteX0" fmla="*/ 357820 w 715640"/>
                <a:gd name="connsiteY0" fmla="*/ 286160 h 715640"/>
                <a:gd name="connsiteX1" fmla="*/ 429480 w 715640"/>
                <a:gd name="connsiteY1" fmla="*/ 357820 h 715640"/>
                <a:gd name="connsiteX2" fmla="*/ 357820 w 715640"/>
                <a:gd name="connsiteY2" fmla="*/ 429480 h 715640"/>
                <a:gd name="connsiteX3" fmla="*/ 286160 w 715640"/>
                <a:gd name="connsiteY3" fmla="*/ 357820 h 715640"/>
                <a:gd name="connsiteX4" fmla="*/ 357820 w 715640"/>
                <a:gd name="connsiteY4" fmla="*/ 286160 h 715640"/>
                <a:gd name="connsiteX5" fmla="*/ 357820 w 715640"/>
                <a:gd name="connsiteY5" fmla="*/ 240322 h 715640"/>
                <a:gd name="connsiteX6" fmla="*/ 240322 w 715640"/>
                <a:gd name="connsiteY6" fmla="*/ 357820 h 715640"/>
                <a:gd name="connsiteX7" fmla="*/ 357820 w 715640"/>
                <a:gd name="connsiteY7" fmla="*/ 475318 h 715640"/>
                <a:gd name="connsiteX8" fmla="*/ 475318 w 715640"/>
                <a:gd name="connsiteY8" fmla="*/ 357820 h 715640"/>
                <a:gd name="connsiteX9" fmla="*/ 357820 w 715640"/>
                <a:gd name="connsiteY9" fmla="*/ 240322 h 715640"/>
                <a:gd name="connsiteX10" fmla="*/ 357820 w 715640"/>
                <a:gd name="connsiteY10" fmla="*/ 0 h 715640"/>
                <a:gd name="connsiteX11" fmla="*/ 393623 w 715640"/>
                <a:gd name="connsiteY11" fmla="*/ 3610 h 715640"/>
                <a:gd name="connsiteX12" fmla="*/ 437784 w 715640"/>
                <a:gd name="connsiteY12" fmla="*/ 100264 h 715640"/>
                <a:gd name="connsiteX13" fmla="*/ 463278 w 715640"/>
                <a:gd name="connsiteY13" fmla="*/ 108178 h 715640"/>
                <a:gd name="connsiteX14" fmla="*/ 483460 w 715640"/>
                <a:gd name="connsiteY14" fmla="*/ 119132 h 715640"/>
                <a:gd name="connsiteX15" fmla="*/ 583160 w 715640"/>
                <a:gd name="connsiteY15" fmla="*/ 81967 h 715640"/>
                <a:gd name="connsiteX16" fmla="*/ 610837 w 715640"/>
                <a:gd name="connsiteY16" fmla="*/ 104803 h 715640"/>
                <a:gd name="connsiteX17" fmla="*/ 633672 w 715640"/>
                <a:gd name="connsiteY17" fmla="*/ 132480 h 715640"/>
                <a:gd name="connsiteX18" fmla="*/ 596507 w 715640"/>
                <a:gd name="connsiteY18" fmla="*/ 232180 h 715640"/>
                <a:gd name="connsiteX19" fmla="*/ 607460 w 715640"/>
                <a:gd name="connsiteY19" fmla="*/ 252360 h 715640"/>
                <a:gd name="connsiteX20" fmla="*/ 615374 w 715640"/>
                <a:gd name="connsiteY20" fmla="*/ 277855 h 715640"/>
                <a:gd name="connsiteX21" fmla="*/ 712031 w 715640"/>
                <a:gd name="connsiteY21" fmla="*/ 322018 h 715640"/>
                <a:gd name="connsiteX22" fmla="*/ 715640 w 715640"/>
                <a:gd name="connsiteY22" fmla="*/ 357820 h 715640"/>
                <a:gd name="connsiteX23" fmla="*/ 712031 w 715640"/>
                <a:gd name="connsiteY23" fmla="*/ 393622 h 715640"/>
                <a:gd name="connsiteX24" fmla="*/ 615374 w 715640"/>
                <a:gd name="connsiteY24" fmla="*/ 437784 h 715640"/>
                <a:gd name="connsiteX25" fmla="*/ 607460 w 715640"/>
                <a:gd name="connsiteY25" fmla="*/ 463278 h 715640"/>
                <a:gd name="connsiteX26" fmla="*/ 596507 w 715640"/>
                <a:gd name="connsiteY26" fmla="*/ 483459 h 715640"/>
                <a:gd name="connsiteX27" fmla="*/ 633673 w 715640"/>
                <a:gd name="connsiteY27" fmla="*/ 583161 h 715640"/>
                <a:gd name="connsiteX28" fmla="*/ 610837 w 715640"/>
                <a:gd name="connsiteY28" fmla="*/ 610837 h 715640"/>
                <a:gd name="connsiteX29" fmla="*/ 583161 w 715640"/>
                <a:gd name="connsiteY29" fmla="*/ 633673 h 715640"/>
                <a:gd name="connsiteX30" fmla="*/ 483459 w 715640"/>
                <a:gd name="connsiteY30" fmla="*/ 596507 h 715640"/>
                <a:gd name="connsiteX31" fmla="*/ 463278 w 715640"/>
                <a:gd name="connsiteY31" fmla="*/ 607460 h 715640"/>
                <a:gd name="connsiteX32" fmla="*/ 437784 w 715640"/>
                <a:gd name="connsiteY32" fmla="*/ 615374 h 715640"/>
                <a:gd name="connsiteX33" fmla="*/ 393622 w 715640"/>
                <a:gd name="connsiteY33" fmla="*/ 712031 h 715640"/>
                <a:gd name="connsiteX34" fmla="*/ 357820 w 715640"/>
                <a:gd name="connsiteY34" fmla="*/ 715640 h 715640"/>
                <a:gd name="connsiteX35" fmla="*/ 322018 w 715640"/>
                <a:gd name="connsiteY35" fmla="*/ 712031 h 715640"/>
                <a:gd name="connsiteX36" fmla="*/ 277855 w 715640"/>
                <a:gd name="connsiteY36" fmla="*/ 615374 h 715640"/>
                <a:gd name="connsiteX37" fmla="*/ 252360 w 715640"/>
                <a:gd name="connsiteY37" fmla="*/ 607460 h 715640"/>
                <a:gd name="connsiteX38" fmla="*/ 232180 w 715640"/>
                <a:gd name="connsiteY38" fmla="*/ 596507 h 715640"/>
                <a:gd name="connsiteX39" fmla="*/ 132480 w 715640"/>
                <a:gd name="connsiteY39" fmla="*/ 633672 h 715640"/>
                <a:gd name="connsiteX40" fmla="*/ 104803 w 715640"/>
                <a:gd name="connsiteY40" fmla="*/ 610837 h 715640"/>
                <a:gd name="connsiteX41" fmla="*/ 81967 w 715640"/>
                <a:gd name="connsiteY41" fmla="*/ 583160 h 715640"/>
                <a:gd name="connsiteX42" fmla="*/ 119132 w 715640"/>
                <a:gd name="connsiteY42" fmla="*/ 483460 h 715640"/>
                <a:gd name="connsiteX43" fmla="*/ 108178 w 715640"/>
                <a:gd name="connsiteY43" fmla="*/ 463278 h 715640"/>
                <a:gd name="connsiteX44" fmla="*/ 100264 w 715640"/>
                <a:gd name="connsiteY44" fmla="*/ 437784 h 715640"/>
                <a:gd name="connsiteX45" fmla="*/ 3610 w 715640"/>
                <a:gd name="connsiteY45" fmla="*/ 393623 h 715640"/>
                <a:gd name="connsiteX46" fmla="*/ 0 w 715640"/>
                <a:gd name="connsiteY46" fmla="*/ 357820 h 715640"/>
                <a:gd name="connsiteX47" fmla="*/ 3610 w 715640"/>
                <a:gd name="connsiteY47" fmla="*/ 322018 h 715640"/>
                <a:gd name="connsiteX48" fmla="*/ 100264 w 715640"/>
                <a:gd name="connsiteY48" fmla="*/ 277856 h 715640"/>
                <a:gd name="connsiteX49" fmla="*/ 108178 w 715640"/>
                <a:gd name="connsiteY49" fmla="*/ 252360 h 715640"/>
                <a:gd name="connsiteX50" fmla="*/ 119132 w 715640"/>
                <a:gd name="connsiteY50" fmla="*/ 232179 h 715640"/>
                <a:gd name="connsiteX51" fmla="*/ 81967 w 715640"/>
                <a:gd name="connsiteY51" fmla="*/ 132480 h 715640"/>
                <a:gd name="connsiteX52" fmla="*/ 104803 w 715640"/>
                <a:gd name="connsiteY52" fmla="*/ 104803 h 715640"/>
                <a:gd name="connsiteX53" fmla="*/ 132480 w 715640"/>
                <a:gd name="connsiteY53" fmla="*/ 81967 h 715640"/>
                <a:gd name="connsiteX54" fmla="*/ 232179 w 715640"/>
                <a:gd name="connsiteY54" fmla="*/ 119132 h 715640"/>
                <a:gd name="connsiteX55" fmla="*/ 252360 w 715640"/>
                <a:gd name="connsiteY55" fmla="*/ 108178 h 715640"/>
                <a:gd name="connsiteX56" fmla="*/ 277856 w 715640"/>
                <a:gd name="connsiteY56" fmla="*/ 100264 h 715640"/>
                <a:gd name="connsiteX57" fmla="*/ 322018 w 715640"/>
                <a:gd name="connsiteY57" fmla="*/ 3610 h 7156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</a:cxnLst>
              <a:rect l="l" t="t" r="r" b="b"/>
              <a:pathLst>
                <a:path w="715640" h="715640">
                  <a:moveTo>
                    <a:pt x="357820" y="286160"/>
                  </a:moveTo>
                  <a:cubicBezTo>
                    <a:pt x="397397" y="286160"/>
                    <a:pt x="429480" y="318243"/>
                    <a:pt x="429480" y="357820"/>
                  </a:cubicBezTo>
                  <a:cubicBezTo>
                    <a:pt x="429480" y="397397"/>
                    <a:pt x="397397" y="429480"/>
                    <a:pt x="357820" y="429480"/>
                  </a:cubicBezTo>
                  <a:cubicBezTo>
                    <a:pt x="318243" y="429480"/>
                    <a:pt x="286160" y="397397"/>
                    <a:pt x="286160" y="357820"/>
                  </a:cubicBezTo>
                  <a:cubicBezTo>
                    <a:pt x="286160" y="318243"/>
                    <a:pt x="318243" y="286160"/>
                    <a:pt x="357820" y="286160"/>
                  </a:cubicBezTo>
                  <a:close/>
                  <a:moveTo>
                    <a:pt x="357820" y="240322"/>
                  </a:moveTo>
                  <a:cubicBezTo>
                    <a:pt x="292928" y="240322"/>
                    <a:pt x="240322" y="292928"/>
                    <a:pt x="240322" y="357820"/>
                  </a:cubicBezTo>
                  <a:cubicBezTo>
                    <a:pt x="240322" y="422712"/>
                    <a:pt x="292928" y="475318"/>
                    <a:pt x="357820" y="475318"/>
                  </a:cubicBezTo>
                  <a:cubicBezTo>
                    <a:pt x="422712" y="475318"/>
                    <a:pt x="475318" y="422712"/>
                    <a:pt x="475318" y="357820"/>
                  </a:cubicBezTo>
                  <a:cubicBezTo>
                    <a:pt x="475318" y="292928"/>
                    <a:pt x="422712" y="240322"/>
                    <a:pt x="357820" y="240322"/>
                  </a:cubicBezTo>
                  <a:close/>
                  <a:moveTo>
                    <a:pt x="357820" y="0"/>
                  </a:moveTo>
                  <a:lnTo>
                    <a:pt x="393623" y="3610"/>
                  </a:lnTo>
                  <a:lnTo>
                    <a:pt x="437784" y="100264"/>
                  </a:lnTo>
                  <a:lnTo>
                    <a:pt x="463278" y="108178"/>
                  </a:lnTo>
                  <a:lnTo>
                    <a:pt x="483460" y="119132"/>
                  </a:lnTo>
                  <a:lnTo>
                    <a:pt x="583160" y="81967"/>
                  </a:lnTo>
                  <a:lnTo>
                    <a:pt x="610837" y="104803"/>
                  </a:lnTo>
                  <a:lnTo>
                    <a:pt x="633672" y="132480"/>
                  </a:lnTo>
                  <a:lnTo>
                    <a:pt x="596507" y="232180"/>
                  </a:lnTo>
                  <a:lnTo>
                    <a:pt x="607460" y="252360"/>
                  </a:lnTo>
                  <a:lnTo>
                    <a:pt x="615374" y="277855"/>
                  </a:lnTo>
                  <a:lnTo>
                    <a:pt x="712031" y="322018"/>
                  </a:lnTo>
                  <a:lnTo>
                    <a:pt x="715640" y="357820"/>
                  </a:lnTo>
                  <a:lnTo>
                    <a:pt x="712031" y="393622"/>
                  </a:lnTo>
                  <a:lnTo>
                    <a:pt x="615374" y="437784"/>
                  </a:lnTo>
                  <a:lnTo>
                    <a:pt x="607460" y="463278"/>
                  </a:lnTo>
                  <a:lnTo>
                    <a:pt x="596507" y="483459"/>
                  </a:lnTo>
                  <a:lnTo>
                    <a:pt x="633673" y="583161"/>
                  </a:lnTo>
                  <a:lnTo>
                    <a:pt x="610837" y="610837"/>
                  </a:lnTo>
                  <a:lnTo>
                    <a:pt x="583161" y="633673"/>
                  </a:lnTo>
                  <a:lnTo>
                    <a:pt x="483459" y="596507"/>
                  </a:lnTo>
                  <a:lnTo>
                    <a:pt x="463278" y="607460"/>
                  </a:lnTo>
                  <a:lnTo>
                    <a:pt x="437784" y="615374"/>
                  </a:lnTo>
                  <a:lnTo>
                    <a:pt x="393622" y="712031"/>
                  </a:lnTo>
                  <a:lnTo>
                    <a:pt x="357820" y="715640"/>
                  </a:lnTo>
                  <a:lnTo>
                    <a:pt x="322018" y="712031"/>
                  </a:lnTo>
                  <a:lnTo>
                    <a:pt x="277855" y="615374"/>
                  </a:lnTo>
                  <a:lnTo>
                    <a:pt x="252360" y="607460"/>
                  </a:lnTo>
                  <a:lnTo>
                    <a:pt x="232180" y="596507"/>
                  </a:lnTo>
                  <a:lnTo>
                    <a:pt x="132480" y="633672"/>
                  </a:lnTo>
                  <a:lnTo>
                    <a:pt x="104803" y="610837"/>
                  </a:lnTo>
                  <a:lnTo>
                    <a:pt x="81967" y="583160"/>
                  </a:lnTo>
                  <a:lnTo>
                    <a:pt x="119132" y="483460"/>
                  </a:lnTo>
                  <a:lnTo>
                    <a:pt x="108178" y="463278"/>
                  </a:lnTo>
                  <a:lnTo>
                    <a:pt x="100264" y="437784"/>
                  </a:lnTo>
                  <a:lnTo>
                    <a:pt x="3610" y="393623"/>
                  </a:lnTo>
                  <a:lnTo>
                    <a:pt x="0" y="357820"/>
                  </a:lnTo>
                  <a:lnTo>
                    <a:pt x="3610" y="322018"/>
                  </a:lnTo>
                  <a:lnTo>
                    <a:pt x="100264" y="277856"/>
                  </a:lnTo>
                  <a:lnTo>
                    <a:pt x="108178" y="252360"/>
                  </a:lnTo>
                  <a:lnTo>
                    <a:pt x="119132" y="232179"/>
                  </a:lnTo>
                  <a:lnTo>
                    <a:pt x="81967" y="132480"/>
                  </a:lnTo>
                  <a:lnTo>
                    <a:pt x="104803" y="104803"/>
                  </a:lnTo>
                  <a:lnTo>
                    <a:pt x="132480" y="81967"/>
                  </a:lnTo>
                  <a:lnTo>
                    <a:pt x="232179" y="119132"/>
                  </a:lnTo>
                  <a:lnTo>
                    <a:pt x="252360" y="108178"/>
                  </a:lnTo>
                  <a:lnTo>
                    <a:pt x="277856" y="100264"/>
                  </a:lnTo>
                  <a:lnTo>
                    <a:pt x="322018" y="361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73" name="组合 172"/>
          <p:cNvGrpSpPr/>
          <p:nvPr/>
        </p:nvGrpSpPr>
        <p:grpSpPr>
          <a:xfrm>
            <a:off x="1075976" y="3302830"/>
            <a:ext cx="5651978" cy="1208170"/>
            <a:chOff x="1037876" y="3479293"/>
            <a:chExt cx="5651978" cy="1208170"/>
          </a:xfrm>
        </p:grpSpPr>
        <p:sp>
          <p:nvSpPr>
            <p:cNvPr id="119" name="圆角矩形 118"/>
            <p:cNvSpPr/>
            <p:nvPr/>
          </p:nvSpPr>
          <p:spPr>
            <a:xfrm>
              <a:off x="1037876" y="3479293"/>
              <a:ext cx="1208170" cy="1208170"/>
            </a:xfrm>
            <a:prstGeom prst="roundRect">
              <a:avLst>
                <a:gd name="adj" fmla="val 13183"/>
              </a:avLst>
            </a:prstGeom>
            <a:solidFill>
              <a:schemeClr val="bg1">
                <a:lumMod val="95000"/>
              </a:schemeClr>
            </a:solidFill>
            <a:ln w="28575">
              <a:solidFill>
                <a:schemeClr val="bg1"/>
              </a:solidFill>
            </a:ln>
            <a:effectLst>
              <a:outerShdw blurRad="127000" dist="63500" dir="8100000" sx="101000" sy="101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20" name="组合 119"/>
            <p:cNvGrpSpPr/>
            <p:nvPr/>
          </p:nvGrpSpPr>
          <p:grpSpPr>
            <a:xfrm>
              <a:off x="2338268" y="3479293"/>
              <a:ext cx="4351586" cy="1208170"/>
              <a:chOff x="2327510" y="1921244"/>
              <a:chExt cx="4351586" cy="1208170"/>
            </a:xfrm>
          </p:grpSpPr>
          <p:sp>
            <p:nvSpPr>
              <p:cNvPr id="130" name="圆角矩形 129"/>
              <p:cNvSpPr/>
              <p:nvPr/>
            </p:nvSpPr>
            <p:spPr>
              <a:xfrm>
                <a:off x="2327510" y="1921244"/>
                <a:ext cx="4351586" cy="1208170"/>
              </a:xfrm>
              <a:prstGeom prst="roundRect">
                <a:avLst>
                  <a:gd name="adj" fmla="val 13183"/>
                </a:avLst>
              </a:prstGeom>
              <a:solidFill>
                <a:schemeClr val="bg1">
                  <a:lumMod val="95000"/>
                </a:schemeClr>
              </a:solidFill>
              <a:ln w="28575">
                <a:solidFill>
                  <a:schemeClr val="bg1"/>
                </a:solidFill>
              </a:ln>
              <a:effectLst>
                <a:outerShdw blurRad="88900" dist="635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1" name="圆角矩形 130"/>
              <p:cNvSpPr/>
              <p:nvPr/>
            </p:nvSpPr>
            <p:spPr>
              <a:xfrm>
                <a:off x="2363103" y="1956529"/>
                <a:ext cx="4280400" cy="1137600"/>
              </a:xfrm>
              <a:prstGeom prst="roundRect">
                <a:avLst>
                  <a:gd name="adj" fmla="val 13183"/>
                </a:avLst>
              </a:prstGeom>
              <a:solidFill>
                <a:schemeClr val="bg1">
                  <a:lumMod val="50000"/>
                </a:schemeClr>
              </a:solidFill>
              <a:ln w="28575">
                <a:noFill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21" name="组合 120"/>
            <p:cNvGrpSpPr/>
            <p:nvPr/>
          </p:nvGrpSpPr>
          <p:grpSpPr>
            <a:xfrm>
              <a:off x="2107405" y="3670711"/>
              <a:ext cx="385680" cy="853168"/>
              <a:chOff x="2107405" y="2112662"/>
              <a:chExt cx="385680" cy="853168"/>
            </a:xfrm>
          </p:grpSpPr>
          <p:grpSp>
            <p:nvGrpSpPr>
              <p:cNvPr id="122" name="组合 121"/>
              <p:cNvGrpSpPr/>
              <p:nvPr/>
            </p:nvGrpSpPr>
            <p:grpSpPr>
              <a:xfrm>
                <a:off x="2107405" y="2112662"/>
                <a:ext cx="385680" cy="108000"/>
                <a:chOff x="2107405" y="2112662"/>
                <a:chExt cx="385680" cy="108000"/>
              </a:xfrm>
            </p:grpSpPr>
            <p:sp>
              <p:nvSpPr>
                <p:cNvPr id="127" name="椭圆 126"/>
                <p:cNvSpPr/>
                <p:nvPr/>
              </p:nvSpPr>
              <p:spPr>
                <a:xfrm>
                  <a:off x="2107405" y="2112662"/>
                  <a:ext cx="108000" cy="108000"/>
                </a:xfrm>
                <a:prstGeom prst="ellipse">
                  <a:avLst/>
                </a:prstGeom>
                <a:solidFill>
                  <a:schemeClr val="tx1">
                    <a:lumMod val="90000"/>
                    <a:lumOff val="10000"/>
                  </a:schemeClr>
                </a:solidFill>
                <a:ln w="1905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28" name="椭圆 127"/>
                <p:cNvSpPr/>
                <p:nvPr/>
              </p:nvSpPr>
              <p:spPr>
                <a:xfrm>
                  <a:off x="2399485" y="2119862"/>
                  <a:ext cx="93600" cy="93600"/>
                </a:xfrm>
                <a:prstGeom prst="ellipse">
                  <a:avLst/>
                </a:prstGeom>
                <a:solidFill>
                  <a:schemeClr val="tx1">
                    <a:lumMod val="90000"/>
                    <a:lumOff val="10000"/>
                  </a:schemeClr>
                </a:solidFill>
                <a:ln w="254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29" name="圆角矩形 128"/>
                <p:cNvSpPr/>
                <p:nvPr/>
              </p:nvSpPr>
              <p:spPr>
                <a:xfrm>
                  <a:off x="2162060" y="2132462"/>
                  <a:ext cx="288000" cy="68400"/>
                </a:xfrm>
                <a:prstGeom prst="roundRect">
                  <a:avLst>
                    <a:gd name="adj" fmla="val 37360"/>
                  </a:avLst>
                </a:prstGeom>
                <a:gradFill flip="none" rotWithShape="1">
                  <a:gsLst>
                    <a:gs pos="0">
                      <a:schemeClr val="bg1">
                        <a:lumMod val="50000"/>
                      </a:schemeClr>
                    </a:gs>
                    <a:gs pos="19000">
                      <a:srgbClr val="CBCBCB"/>
                    </a:gs>
                    <a:gs pos="58000">
                      <a:schemeClr val="bg1"/>
                    </a:gs>
                    <a:gs pos="100000">
                      <a:schemeClr val="bg1">
                        <a:lumMod val="65000"/>
                      </a:schemeClr>
                    </a:gs>
                    <a:gs pos="88000">
                      <a:schemeClr val="bg1">
                        <a:lumMod val="85000"/>
                      </a:schemeClr>
                    </a:gs>
                  </a:gsLst>
                  <a:lin ang="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23" name="组合 122"/>
              <p:cNvGrpSpPr/>
              <p:nvPr/>
            </p:nvGrpSpPr>
            <p:grpSpPr>
              <a:xfrm>
                <a:off x="2107405" y="2857830"/>
                <a:ext cx="385680" cy="108000"/>
                <a:chOff x="2107405" y="2112662"/>
                <a:chExt cx="385680" cy="108000"/>
              </a:xfrm>
            </p:grpSpPr>
            <p:sp>
              <p:nvSpPr>
                <p:cNvPr id="124" name="椭圆 123"/>
                <p:cNvSpPr/>
                <p:nvPr/>
              </p:nvSpPr>
              <p:spPr>
                <a:xfrm>
                  <a:off x="2107405" y="2112662"/>
                  <a:ext cx="108000" cy="108000"/>
                </a:xfrm>
                <a:prstGeom prst="ellipse">
                  <a:avLst/>
                </a:prstGeom>
                <a:solidFill>
                  <a:schemeClr val="tx1">
                    <a:lumMod val="90000"/>
                    <a:lumOff val="10000"/>
                  </a:schemeClr>
                </a:solidFill>
                <a:ln w="1905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25" name="椭圆 124"/>
                <p:cNvSpPr/>
                <p:nvPr/>
              </p:nvSpPr>
              <p:spPr>
                <a:xfrm>
                  <a:off x="2399485" y="2119862"/>
                  <a:ext cx="93600" cy="93600"/>
                </a:xfrm>
                <a:prstGeom prst="ellipse">
                  <a:avLst/>
                </a:prstGeom>
                <a:solidFill>
                  <a:schemeClr val="tx1">
                    <a:lumMod val="90000"/>
                    <a:lumOff val="10000"/>
                  </a:schemeClr>
                </a:solidFill>
                <a:ln w="254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26" name="圆角矩形 125"/>
                <p:cNvSpPr/>
                <p:nvPr/>
              </p:nvSpPr>
              <p:spPr>
                <a:xfrm>
                  <a:off x="2162060" y="2132462"/>
                  <a:ext cx="288000" cy="68400"/>
                </a:xfrm>
                <a:prstGeom prst="roundRect">
                  <a:avLst>
                    <a:gd name="adj" fmla="val 37360"/>
                  </a:avLst>
                </a:prstGeom>
                <a:gradFill flip="none" rotWithShape="1">
                  <a:gsLst>
                    <a:gs pos="0">
                      <a:schemeClr val="bg1">
                        <a:lumMod val="50000"/>
                      </a:schemeClr>
                    </a:gs>
                    <a:gs pos="19000">
                      <a:srgbClr val="CBCBCB"/>
                    </a:gs>
                    <a:gs pos="58000">
                      <a:schemeClr val="bg1"/>
                    </a:gs>
                    <a:gs pos="100000">
                      <a:schemeClr val="bg1">
                        <a:lumMod val="65000"/>
                      </a:schemeClr>
                    </a:gs>
                    <a:gs pos="88000">
                      <a:schemeClr val="bg1">
                        <a:lumMod val="85000"/>
                      </a:schemeClr>
                    </a:gs>
                  </a:gsLst>
                  <a:lin ang="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sp>
          <p:nvSpPr>
            <p:cNvPr id="159" name="任意多边形 158"/>
            <p:cNvSpPr>
              <a:spLocks noChangeAspect="1"/>
            </p:cNvSpPr>
            <p:nvPr/>
          </p:nvSpPr>
          <p:spPr>
            <a:xfrm>
              <a:off x="1405498" y="3758911"/>
              <a:ext cx="466515" cy="604085"/>
            </a:xfrm>
            <a:custGeom>
              <a:avLst/>
              <a:gdLst>
                <a:gd name="connsiteX0" fmla="*/ 223135 w 446271"/>
                <a:gd name="connsiteY0" fmla="*/ 391949 h 577870"/>
                <a:gd name="connsiteX1" fmla="*/ 253202 w 446271"/>
                <a:gd name="connsiteY1" fmla="*/ 422017 h 577870"/>
                <a:gd name="connsiteX2" fmla="*/ 253202 w 446271"/>
                <a:gd name="connsiteY2" fmla="*/ 496584 h 577870"/>
                <a:gd name="connsiteX3" fmla="*/ 223135 w 446271"/>
                <a:gd name="connsiteY3" fmla="*/ 526651 h 577870"/>
                <a:gd name="connsiteX4" fmla="*/ 193067 w 446271"/>
                <a:gd name="connsiteY4" fmla="*/ 496584 h 577870"/>
                <a:gd name="connsiteX5" fmla="*/ 193067 w 446271"/>
                <a:gd name="connsiteY5" fmla="*/ 422017 h 577870"/>
                <a:gd name="connsiteX6" fmla="*/ 223135 w 446271"/>
                <a:gd name="connsiteY6" fmla="*/ 391949 h 577870"/>
                <a:gd name="connsiteX7" fmla="*/ 223135 w 446271"/>
                <a:gd name="connsiteY7" fmla="*/ 365760 h 577870"/>
                <a:gd name="connsiteX8" fmla="*/ 166830 w 446271"/>
                <a:gd name="connsiteY8" fmla="*/ 422065 h 577870"/>
                <a:gd name="connsiteX9" fmla="*/ 166830 w 446271"/>
                <a:gd name="connsiteY9" fmla="*/ 496535 h 577870"/>
                <a:gd name="connsiteX10" fmla="*/ 223135 w 446271"/>
                <a:gd name="connsiteY10" fmla="*/ 552840 h 577870"/>
                <a:gd name="connsiteX11" fmla="*/ 223135 w 446271"/>
                <a:gd name="connsiteY11" fmla="*/ 552840 h 577870"/>
                <a:gd name="connsiteX12" fmla="*/ 279440 w 446271"/>
                <a:gd name="connsiteY12" fmla="*/ 496535 h 577870"/>
                <a:gd name="connsiteX13" fmla="*/ 279440 w 446271"/>
                <a:gd name="connsiteY13" fmla="*/ 422065 h 577870"/>
                <a:gd name="connsiteX14" fmla="*/ 223135 w 446271"/>
                <a:gd name="connsiteY14" fmla="*/ 365760 h 577870"/>
                <a:gd name="connsiteX15" fmla="*/ 223135 w 446271"/>
                <a:gd name="connsiteY15" fmla="*/ 78391 h 577870"/>
                <a:gd name="connsiteX16" fmla="*/ 133135 w 446271"/>
                <a:gd name="connsiteY16" fmla="*/ 168391 h 577870"/>
                <a:gd name="connsiteX17" fmla="*/ 133135 w 446271"/>
                <a:gd name="connsiteY17" fmla="*/ 276615 h 577870"/>
                <a:gd name="connsiteX18" fmla="*/ 313135 w 446271"/>
                <a:gd name="connsiteY18" fmla="*/ 276615 h 577870"/>
                <a:gd name="connsiteX19" fmla="*/ 313135 w 446271"/>
                <a:gd name="connsiteY19" fmla="*/ 168391 h 577870"/>
                <a:gd name="connsiteX20" fmla="*/ 223135 w 446271"/>
                <a:gd name="connsiteY20" fmla="*/ 78391 h 577870"/>
                <a:gd name="connsiteX21" fmla="*/ 223136 w 446271"/>
                <a:gd name="connsiteY21" fmla="*/ 0 h 577870"/>
                <a:gd name="connsiteX22" fmla="*/ 391673 w 446271"/>
                <a:gd name="connsiteY22" fmla="*/ 168537 h 577870"/>
                <a:gd name="connsiteX23" fmla="*/ 391673 w 446271"/>
                <a:gd name="connsiteY23" fmla="*/ 276615 h 577870"/>
                <a:gd name="connsiteX24" fmla="*/ 426955 w 446271"/>
                <a:gd name="connsiteY24" fmla="*/ 276615 h 577870"/>
                <a:gd name="connsiteX25" fmla="*/ 446271 w 446271"/>
                <a:gd name="connsiteY25" fmla="*/ 295931 h 577870"/>
                <a:gd name="connsiteX26" fmla="*/ 446271 w 446271"/>
                <a:gd name="connsiteY26" fmla="*/ 558554 h 577870"/>
                <a:gd name="connsiteX27" fmla="*/ 426955 w 446271"/>
                <a:gd name="connsiteY27" fmla="*/ 577870 h 577870"/>
                <a:gd name="connsiteX28" fmla="*/ 19316 w 446271"/>
                <a:gd name="connsiteY28" fmla="*/ 577870 h 577870"/>
                <a:gd name="connsiteX29" fmla="*/ 0 w 446271"/>
                <a:gd name="connsiteY29" fmla="*/ 558554 h 577870"/>
                <a:gd name="connsiteX30" fmla="*/ 0 w 446271"/>
                <a:gd name="connsiteY30" fmla="*/ 295931 h 577870"/>
                <a:gd name="connsiteX31" fmla="*/ 19316 w 446271"/>
                <a:gd name="connsiteY31" fmla="*/ 276615 h 577870"/>
                <a:gd name="connsiteX32" fmla="*/ 54599 w 446271"/>
                <a:gd name="connsiteY32" fmla="*/ 276615 h 577870"/>
                <a:gd name="connsiteX33" fmla="*/ 54599 w 446271"/>
                <a:gd name="connsiteY33" fmla="*/ 168537 h 577870"/>
                <a:gd name="connsiteX34" fmla="*/ 223136 w 446271"/>
                <a:gd name="connsiteY34" fmla="*/ 0 h 5778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446271" h="577870">
                  <a:moveTo>
                    <a:pt x="223135" y="391949"/>
                  </a:moveTo>
                  <a:cubicBezTo>
                    <a:pt x="239741" y="391949"/>
                    <a:pt x="253202" y="405411"/>
                    <a:pt x="253202" y="422017"/>
                  </a:cubicBezTo>
                  <a:lnTo>
                    <a:pt x="253202" y="496584"/>
                  </a:lnTo>
                  <a:cubicBezTo>
                    <a:pt x="253202" y="513189"/>
                    <a:pt x="239741" y="526651"/>
                    <a:pt x="223135" y="526651"/>
                  </a:cubicBezTo>
                  <a:cubicBezTo>
                    <a:pt x="206529" y="526651"/>
                    <a:pt x="193067" y="513189"/>
                    <a:pt x="193067" y="496584"/>
                  </a:cubicBezTo>
                  <a:lnTo>
                    <a:pt x="193067" y="422017"/>
                  </a:lnTo>
                  <a:cubicBezTo>
                    <a:pt x="193067" y="405411"/>
                    <a:pt x="206529" y="391949"/>
                    <a:pt x="223135" y="391949"/>
                  </a:cubicBezTo>
                  <a:close/>
                  <a:moveTo>
                    <a:pt x="223135" y="365760"/>
                  </a:moveTo>
                  <a:cubicBezTo>
                    <a:pt x="192039" y="365760"/>
                    <a:pt x="166830" y="390969"/>
                    <a:pt x="166830" y="422065"/>
                  </a:cubicBezTo>
                  <a:lnTo>
                    <a:pt x="166830" y="496535"/>
                  </a:lnTo>
                  <a:cubicBezTo>
                    <a:pt x="166830" y="527631"/>
                    <a:pt x="192039" y="552840"/>
                    <a:pt x="223135" y="552840"/>
                  </a:cubicBezTo>
                  <a:lnTo>
                    <a:pt x="223135" y="552840"/>
                  </a:lnTo>
                  <a:cubicBezTo>
                    <a:pt x="254231" y="552840"/>
                    <a:pt x="279440" y="527631"/>
                    <a:pt x="279440" y="496535"/>
                  </a:cubicBezTo>
                  <a:cubicBezTo>
                    <a:pt x="279440" y="471712"/>
                    <a:pt x="279440" y="446889"/>
                    <a:pt x="279440" y="422065"/>
                  </a:cubicBezTo>
                  <a:cubicBezTo>
                    <a:pt x="279440" y="390969"/>
                    <a:pt x="254231" y="365760"/>
                    <a:pt x="223135" y="365760"/>
                  </a:cubicBezTo>
                  <a:close/>
                  <a:moveTo>
                    <a:pt x="223135" y="78391"/>
                  </a:moveTo>
                  <a:cubicBezTo>
                    <a:pt x="173429" y="78391"/>
                    <a:pt x="133135" y="118685"/>
                    <a:pt x="133135" y="168391"/>
                  </a:cubicBezTo>
                  <a:lnTo>
                    <a:pt x="133135" y="276615"/>
                  </a:lnTo>
                  <a:lnTo>
                    <a:pt x="313135" y="276615"/>
                  </a:lnTo>
                  <a:lnTo>
                    <a:pt x="313135" y="168391"/>
                  </a:lnTo>
                  <a:cubicBezTo>
                    <a:pt x="313135" y="118685"/>
                    <a:pt x="272841" y="78391"/>
                    <a:pt x="223135" y="78391"/>
                  </a:cubicBezTo>
                  <a:close/>
                  <a:moveTo>
                    <a:pt x="223136" y="0"/>
                  </a:moveTo>
                  <a:cubicBezTo>
                    <a:pt x="316216" y="0"/>
                    <a:pt x="391673" y="75457"/>
                    <a:pt x="391673" y="168537"/>
                  </a:cubicBezTo>
                  <a:lnTo>
                    <a:pt x="391673" y="276615"/>
                  </a:lnTo>
                  <a:lnTo>
                    <a:pt x="426955" y="276615"/>
                  </a:lnTo>
                  <a:cubicBezTo>
                    <a:pt x="437623" y="276615"/>
                    <a:pt x="446271" y="285263"/>
                    <a:pt x="446271" y="295931"/>
                  </a:cubicBezTo>
                  <a:lnTo>
                    <a:pt x="446271" y="558554"/>
                  </a:lnTo>
                  <a:cubicBezTo>
                    <a:pt x="446271" y="569222"/>
                    <a:pt x="437623" y="577870"/>
                    <a:pt x="426955" y="577870"/>
                  </a:cubicBezTo>
                  <a:lnTo>
                    <a:pt x="19316" y="577870"/>
                  </a:lnTo>
                  <a:cubicBezTo>
                    <a:pt x="8648" y="577870"/>
                    <a:pt x="0" y="569222"/>
                    <a:pt x="0" y="558554"/>
                  </a:cubicBezTo>
                  <a:lnTo>
                    <a:pt x="0" y="295931"/>
                  </a:lnTo>
                  <a:cubicBezTo>
                    <a:pt x="0" y="285263"/>
                    <a:pt x="8648" y="276615"/>
                    <a:pt x="19316" y="276615"/>
                  </a:cubicBezTo>
                  <a:lnTo>
                    <a:pt x="54599" y="276615"/>
                  </a:lnTo>
                  <a:lnTo>
                    <a:pt x="54599" y="168537"/>
                  </a:lnTo>
                  <a:cubicBezTo>
                    <a:pt x="54599" y="75457"/>
                    <a:pt x="130056" y="0"/>
                    <a:pt x="223136" y="0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72" name="组合 171"/>
          <p:cNvGrpSpPr/>
          <p:nvPr/>
        </p:nvGrpSpPr>
        <p:grpSpPr>
          <a:xfrm>
            <a:off x="1075976" y="1744782"/>
            <a:ext cx="5651978" cy="1208170"/>
            <a:chOff x="1037876" y="1921244"/>
            <a:chExt cx="5651978" cy="1208170"/>
          </a:xfrm>
        </p:grpSpPr>
        <p:sp>
          <p:nvSpPr>
            <p:cNvPr id="3" name="圆角矩形 2"/>
            <p:cNvSpPr/>
            <p:nvPr/>
          </p:nvSpPr>
          <p:spPr>
            <a:xfrm>
              <a:off x="1037876" y="1921244"/>
              <a:ext cx="1208170" cy="1208170"/>
            </a:xfrm>
            <a:prstGeom prst="roundRect">
              <a:avLst>
                <a:gd name="adj" fmla="val 13183"/>
              </a:avLst>
            </a:prstGeom>
            <a:solidFill>
              <a:schemeClr val="bg1">
                <a:lumMod val="95000"/>
              </a:schemeClr>
            </a:solidFill>
            <a:ln w="28575">
              <a:solidFill>
                <a:schemeClr val="bg1"/>
              </a:solidFill>
            </a:ln>
            <a:effectLst>
              <a:outerShdw blurRad="127000" dist="63500" dir="8100000" sx="101000" sy="101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0" name="组合 19"/>
            <p:cNvGrpSpPr/>
            <p:nvPr/>
          </p:nvGrpSpPr>
          <p:grpSpPr>
            <a:xfrm>
              <a:off x="2338268" y="1921244"/>
              <a:ext cx="4351586" cy="1208170"/>
              <a:chOff x="2327510" y="1921244"/>
              <a:chExt cx="4351586" cy="1208170"/>
            </a:xfrm>
          </p:grpSpPr>
          <p:sp>
            <p:nvSpPr>
              <p:cNvPr id="4" name="圆角矩形 3"/>
              <p:cNvSpPr/>
              <p:nvPr/>
            </p:nvSpPr>
            <p:spPr>
              <a:xfrm>
                <a:off x="2327510" y="1921244"/>
                <a:ext cx="4351586" cy="1208170"/>
              </a:xfrm>
              <a:prstGeom prst="roundRect">
                <a:avLst>
                  <a:gd name="adj" fmla="val 13183"/>
                </a:avLst>
              </a:prstGeom>
              <a:solidFill>
                <a:schemeClr val="bg1">
                  <a:lumMod val="95000"/>
                </a:schemeClr>
              </a:solidFill>
              <a:ln w="28575">
                <a:solidFill>
                  <a:schemeClr val="bg1"/>
                </a:solidFill>
              </a:ln>
              <a:effectLst>
                <a:outerShdw blurRad="76200" dist="635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" name="圆角矩形 4"/>
              <p:cNvSpPr/>
              <p:nvPr/>
            </p:nvSpPr>
            <p:spPr>
              <a:xfrm>
                <a:off x="2363103" y="1956529"/>
                <a:ext cx="4280400" cy="1137600"/>
              </a:xfrm>
              <a:prstGeom prst="roundRect">
                <a:avLst>
                  <a:gd name="adj" fmla="val 13183"/>
                </a:avLst>
              </a:prstGeom>
              <a:solidFill>
                <a:schemeClr val="accent1"/>
              </a:solidFill>
              <a:ln w="28575">
                <a:noFill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1" name="组合 20"/>
            <p:cNvGrpSpPr/>
            <p:nvPr/>
          </p:nvGrpSpPr>
          <p:grpSpPr>
            <a:xfrm>
              <a:off x="2107405" y="2112662"/>
              <a:ext cx="385680" cy="853168"/>
              <a:chOff x="2107405" y="2112662"/>
              <a:chExt cx="385680" cy="853168"/>
            </a:xfrm>
          </p:grpSpPr>
          <p:grpSp>
            <p:nvGrpSpPr>
              <p:cNvPr id="12" name="组合 11"/>
              <p:cNvGrpSpPr/>
              <p:nvPr/>
            </p:nvGrpSpPr>
            <p:grpSpPr>
              <a:xfrm>
                <a:off x="2107405" y="2112662"/>
                <a:ext cx="385680" cy="108000"/>
                <a:chOff x="2107405" y="2112662"/>
                <a:chExt cx="385680" cy="108000"/>
              </a:xfrm>
            </p:grpSpPr>
            <p:sp>
              <p:nvSpPr>
                <p:cNvPr id="7" name="椭圆 6"/>
                <p:cNvSpPr/>
                <p:nvPr/>
              </p:nvSpPr>
              <p:spPr>
                <a:xfrm>
                  <a:off x="2107405" y="2112662"/>
                  <a:ext cx="108000" cy="108000"/>
                </a:xfrm>
                <a:prstGeom prst="ellipse">
                  <a:avLst/>
                </a:prstGeom>
                <a:solidFill>
                  <a:schemeClr val="tx1">
                    <a:lumMod val="90000"/>
                    <a:lumOff val="10000"/>
                  </a:schemeClr>
                </a:solidFill>
                <a:ln w="1905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0" name="椭圆 9"/>
                <p:cNvSpPr/>
                <p:nvPr/>
              </p:nvSpPr>
              <p:spPr>
                <a:xfrm>
                  <a:off x="2399485" y="2119862"/>
                  <a:ext cx="93600" cy="93600"/>
                </a:xfrm>
                <a:prstGeom prst="ellipse">
                  <a:avLst/>
                </a:prstGeom>
                <a:solidFill>
                  <a:schemeClr val="tx1">
                    <a:lumMod val="90000"/>
                    <a:lumOff val="10000"/>
                  </a:schemeClr>
                </a:solidFill>
                <a:ln w="254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" name="圆角矩形 8"/>
                <p:cNvSpPr/>
                <p:nvPr/>
              </p:nvSpPr>
              <p:spPr>
                <a:xfrm>
                  <a:off x="2162060" y="2132462"/>
                  <a:ext cx="288000" cy="68400"/>
                </a:xfrm>
                <a:prstGeom prst="roundRect">
                  <a:avLst>
                    <a:gd name="adj" fmla="val 37360"/>
                  </a:avLst>
                </a:prstGeom>
                <a:gradFill flip="none" rotWithShape="1">
                  <a:gsLst>
                    <a:gs pos="0">
                      <a:schemeClr val="bg1">
                        <a:lumMod val="50000"/>
                      </a:schemeClr>
                    </a:gs>
                    <a:gs pos="19000">
                      <a:srgbClr val="CBCBCB"/>
                    </a:gs>
                    <a:gs pos="58000">
                      <a:schemeClr val="bg1"/>
                    </a:gs>
                    <a:gs pos="100000">
                      <a:schemeClr val="bg1">
                        <a:lumMod val="65000"/>
                      </a:schemeClr>
                    </a:gs>
                    <a:gs pos="88000">
                      <a:schemeClr val="bg1">
                        <a:lumMod val="85000"/>
                      </a:schemeClr>
                    </a:gs>
                  </a:gsLst>
                  <a:lin ang="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6" name="组合 15"/>
              <p:cNvGrpSpPr/>
              <p:nvPr/>
            </p:nvGrpSpPr>
            <p:grpSpPr>
              <a:xfrm>
                <a:off x="2107405" y="2857830"/>
                <a:ext cx="385680" cy="108000"/>
                <a:chOff x="2107405" y="2112662"/>
                <a:chExt cx="385680" cy="108000"/>
              </a:xfrm>
            </p:grpSpPr>
            <p:sp>
              <p:nvSpPr>
                <p:cNvPr id="17" name="椭圆 16"/>
                <p:cNvSpPr/>
                <p:nvPr/>
              </p:nvSpPr>
              <p:spPr>
                <a:xfrm>
                  <a:off x="2107405" y="2112662"/>
                  <a:ext cx="108000" cy="108000"/>
                </a:xfrm>
                <a:prstGeom prst="ellipse">
                  <a:avLst/>
                </a:prstGeom>
                <a:solidFill>
                  <a:schemeClr val="tx1">
                    <a:lumMod val="90000"/>
                    <a:lumOff val="10000"/>
                  </a:schemeClr>
                </a:solidFill>
                <a:ln w="1905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8" name="椭圆 17"/>
                <p:cNvSpPr/>
                <p:nvPr/>
              </p:nvSpPr>
              <p:spPr>
                <a:xfrm>
                  <a:off x="2399485" y="2119862"/>
                  <a:ext cx="93600" cy="93600"/>
                </a:xfrm>
                <a:prstGeom prst="ellipse">
                  <a:avLst/>
                </a:prstGeom>
                <a:solidFill>
                  <a:schemeClr val="tx1">
                    <a:lumMod val="90000"/>
                    <a:lumOff val="10000"/>
                  </a:schemeClr>
                </a:solidFill>
                <a:ln w="254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9" name="圆角矩形 18"/>
                <p:cNvSpPr/>
                <p:nvPr/>
              </p:nvSpPr>
              <p:spPr>
                <a:xfrm>
                  <a:off x="2162060" y="2132462"/>
                  <a:ext cx="288000" cy="68400"/>
                </a:xfrm>
                <a:prstGeom prst="roundRect">
                  <a:avLst>
                    <a:gd name="adj" fmla="val 37360"/>
                  </a:avLst>
                </a:prstGeom>
                <a:gradFill flip="none" rotWithShape="1">
                  <a:gsLst>
                    <a:gs pos="0">
                      <a:schemeClr val="bg1">
                        <a:lumMod val="50000"/>
                      </a:schemeClr>
                    </a:gs>
                    <a:gs pos="19000">
                      <a:srgbClr val="CBCBCB"/>
                    </a:gs>
                    <a:gs pos="58000">
                      <a:schemeClr val="bg1"/>
                    </a:gs>
                    <a:gs pos="100000">
                      <a:schemeClr val="bg1">
                        <a:lumMod val="65000"/>
                      </a:schemeClr>
                    </a:gs>
                    <a:gs pos="88000">
                      <a:schemeClr val="bg1">
                        <a:lumMod val="85000"/>
                      </a:schemeClr>
                    </a:gs>
                  </a:gsLst>
                  <a:lin ang="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sp>
          <p:nvSpPr>
            <p:cNvPr id="165" name="任意多边形 164"/>
            <p:cNvSpPr/>
            <p:nvPr/>
          </p:nvSpPr>
          <p:spPr>
            <a:xfrm>
              <a:off x="1222411" y="2258707"/>
              <a:ext cx="851386" cy="599122"/>
            </a:xfrm>
            <a:custGeom>
              <a:avLst/>
              <a:gdLst>
                <a:gd name="connsiteX0" fmla="*/ 427778 w 851386"/>
                <a:gd name="connsiteY0" fmla="*/ 414000 h 599122"/>
                <a:gd name="connsiteX1" fmla="*/ 504848 w 851386"/>
                <a:gd name="connsiteY1" fmla="*/ 429560 h 599122"/>
                <a:gd name="connsiteX2" fmla="*/ 557818 w 851386"/>
                <a:gd name="connsiteY2" fmla="*/ 465274 h 599122"/>
                <a:gd name="connsiteX3" fmla="*/ 423970 w 851386"/>
                <a:gd name="connsiteY3" fmla="*/ 599122 h 599122"/>
                <a:gd name="connsiteX4" fmla="*/ 293188 w 851386"/>
                <a:gd name="connsiteY4" fmla="*/ 468340 h 599122"/>
                <a:gd name="connsiteX5" fmla="*/ 350708 w 851386"/>
                <a:gd name="connsiteY5" fmla="*/ 429561 h 599122"/>
                <a:gd name="connsiteX6" fmla="*/ 427778 w 851386"/>
                <a:gd name="connsiteY6" fmla="*/ 414000 h 599122"/>
                <a:gd name="connsiteX7" fmla="*/ 427780 w 851386"/>
                <a:gd name="connsiteY7" fmla="*/ 198000 h 599122"/>
                <a:gd name="connsiteX8" fmla="*/ 659250 w 851386"/>
                <a:gd name="connsiteY8" fmla="*/ 268705 h 599122"/>
                <a:gd name="connsiteX9" fmla="*/ 711379 w 851386"/>
                <a:gd name="connsiteY9" fmla="*/ 311715 h 599122"/>
                <a:gd name="connsiteX10" fmla="*/ 617701 w 851386"/>
                <a:gd name="connsiteY10" fmla="*/ 405391 h 599122"/>
                <a:gd name="connsiteX11" fmla="*/ 585179 w 851386"/>
                <a:gd name="connsiteY11" fmla="*/ 378559 h 599122"/>
                <a:gd name="connsiteX12" fmla="*/ 427778 w 851386"/>
                <a:gd name="connsiteY12" fmla="*/ 330480 h 599122"/>
                <a:gd name="connsiteX13" fmla="*/ 270380 w 851386"/>
                <a:gd name="connsiteY13" fmla="*/ 378559 h 599122"/>
                <a:gd name="connsiteX14" fmla="*/ 233684 w 851386"/>
                <a:gd name="connsiteY14" fmla="*/ 408835 h 599122"/>
                <a:gd name="connsiteX15" fmla="*/ 140006 w 851386"/>
                <a:gd name="connsiteY15" fmla="*/ 315158 h 599122"/>
                <a:gd name="connsiteX16" fmla="*/ 196307 w 851386"/>
                <a:gd name="connsiteY16" fmla="*/ 268705 h 599122"/>
                <a:gd name="connsiteX17" fmla="*/ 427780 w 851386"/>
                <a:gd name="connsiteY17" fmla="*/ 198000 h 599122"/>
                <a:gd name="connsiteX18" fmla="*/ 427779 w 851386"/>
                <a:gd name="connsiteY18" fmla="*/ 0 h 599122"/>
                <a:gd name="connsiteX19" fmla="*/ 769954 w 851386"/>
                <a:gd name="connsiteY19" fmla="*/ 104521 h 599122"/>
                <a:gd name="connsiteX20" fmla="*/ 851386 w 851386"/>
                <a:gd name="connsiteY20" fmla="*/ 171707 h 599122"/>
                <a:gd name="connsiteX21" fmla="*/ 756181 w 851386"/>
                <a:gd name="connsiteY21" fmla="*/ 266912 h 599122"/>
                <a:gd name="connsiteX22" fmla="*/ 694676 w 851386"/>
                <a:gd name="connsiteY22" fmla="*/ 216165 h 599122"/>
                <a:gd name="connsiteX23" fmla="*/ 427778 w 851386"/>
                <a:gd name="connsiteY23" fmla="*/ 134639 h 599122"/>
                <a:gd name="connsiteX24" fmla="*/ 160882 w 851386"/>
                <a:gd name="connsiteY24" fmla="*/ 216166 h 599122"/>
                <a:gd name="connsiteX25" fmla="*/ 95203 w 851386"/>
                <a:gd name="connsiteY25" fmla="*/ 270354 h 599122"/>
                <a:gd name="connsiteX26" fmla="*/ 0 w 851386"/>
                <a:gd name="connsiteY26" fmla="*/ 175151 h 599122"/>
                <a:gd name="connsiteX27" fmla="*/ 85604 w 851386"/>
                <a:gd name="connsiteY27" fmla="*/ 104520 h 599122"/>
                <a:gd name="connsiteX28" fmla="*/ 427779 w 851386"/>
                <a:gd name="connsiteY28" fmla="*/ 0 h 5991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851386" h="599122">
                  <a:moveTo>
                    <a:pt x="427778" y="414000"/>
                  </a:moveTo>
                  <a:cubicBezTo>
                    <a:pt x="455116" y="414000"/>
                    <a:pt x="481160" y="419540"/>
                    <a:pt x="504848" y="429560"/>
                  </a:cubicBezTo>
                  <a:lnTo>
                    <a:pt x="557818" y="465274"/>
                  </a:lnTo>
                  <a:lnTo>
                    <a:pt x="423970" y="599122"/>
                  </a:lnTo>
                  <a:lnTo>
                    <a:pt x="293188" y="468340"/>
                  </a:lnTo>
                  <a:lnTo>
                    <a:pt x="350708" y="429561"/>
                  </a:lnTo>
                  <a:cubicBezTo>
                    <a:pt x="374396" y="419541"/>
                    <a:pt x="400440" y="414000"/>
                    <a:pt x="427778" y="414000"/>
                  </a:cubicBezTo>
                  <a:close/>
                  <a:moveTo>
                    <a:pt x="427780" y="198000"/>
                  </a:moveTo>
                  <a:cubicBezTo>
                    <a:pt x="513523" y="198000"/>
                    <a:pt x="593176" y="224066"/>
                    <a:pt x="659250" y="268705"/>
                  </a:cubicBezTo>
                  <a:lnTo>
                    <a:pt x="711379" y="311715"/>
                  </a:lnTo>
                  <a:lnTo>
                    <a:pt x="617701" y="405391"/>
                  </a:lnTo>
                  <a:lnTo>
                    <a:pt x="585179" y="378559"/>
                  </a:lnTo>
                  <a:cubicBezTo>
                    <a:pt x="540248" y="348204"/>
                    <a:pt x="486084" y="330480"/>
                    <a:pt x="427778" y="330480"/>
                  </a:cubicBezTo>
                  <a:cubicBezTo>
                    <a:pt x="369475" y="330480"/>
                    <a:pt x="315309" y="348204"/>
                    <a:pt x="270380" y="378559"/>
                  </a:cubicBezTo>
                  <a:lnTo>
                    <a:pt x="233684" y="408835"/>
                  </a:lnTo>
                  <a:lnTo>
                    <a:pt x="140006" y="315158"/>
                  </a:lnTo>
                  <a:lnTo>
                    <a:pt x="196307" y="268705"/>
                  </a:lnTo>
                  <a:cubicBezTo>
                    <a:pt x="262383" y="224066"/>
                    <a:pt x="342038" y="198000"/>
                    <a:pt x="427780" y="198000"/>
                  </a:cubicBezTo>
                  <a:close/>
                  <a:moveTo>
                    <a:pt x="427779" y="0"/>
                  </a:moveTo>
                  <a:cubicBezTo>
                    <a:pt x="554529" y="0"/>
                    <a:pt x="672279" y="38530"/>
                    <a:pt x="769954" y="104521"/>
                  </a:cubicBezTo>
                  <a:lnTo>
                    <a:pt x="851386" y="171707"/>
                  </a:lnTo>
                  <a:lnTo>
                    <a:pt x="756181" y="266912"/>
                  </a:lnTo>
                  <a:lnTo>
                    <a:pt x="694676" y="216165"/>
                  </a:lnTo>
                  <a:cubicBezTo>
                    <a:pt x="618488" y="164695"/>
                    <a:pt x="526644" y="134639"/>
                    <a:pt x="427778" y="134639"/>
                  </a:cubicBezTo>
                  <a:cubicBezTo>
                    <a:pt x="328915" y="134640"/>
                    <a:pt x="237069" y="164695"/>
                    <a:pt x="160882" y="216166"/>
                  </a:cubicBezTo>
                  <a:lnTo>
                    <a:pt x="95203" y="270354"/>
                  </a:lnTo>
                  <a:lnTo>
                    <a:pt x="0" y="175151"/>
                  </a:lnTo>
                  <a:lnTo>
                    <a:pt x="85604" y="104520"/>
                  </a:lnTo>
                  <a:cubicBezTo>
                    <a:pt x="183280" y="38530"/>
                    <a:pt x="301030" y="0"/>
                    <a:pt x="427779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66" name="矩形 165"/>
          <p:cNvSpPr/>
          <p:nvPr/>
        </p:nvSpPr>
        <p:spPr>
          <a:xfrm>
            <a:off x="2838492" y="1872412"/>
            <a:ext cx="2541238" cy="430879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</a:t>
            </a:r>
            <a:r>
              <a:rPr lang="zh-CN" altLang="en-US" sz="2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sz="2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2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7" name="矩形 47"/>
          <p:cNvSpPr>
            <a:spLocks noChangeArrowheads="1"/>
          </p:cNvSpPr>
          <p:nvPr/>
        </p:nvSpPr>
        <p:spPr bwMode="auto">
          <a:xfrm>
            <a:off x="2838492" y="2261286"/>
            <a:ext cx="3648536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/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bg1"/>
                </a:solidFill>
                <a:sym typeface="微软雅黑" panose="020B0503020204020204" pitchFamily="34" charset="-122"/>
              </a:rPr>
              <a:t>的</a:t>
            </a:r>
            <a:r>
              <a:rPr lang="zh-CN" altLang="en-US" sz="1400" dirty="0">
                <a:solidFill>
                  <a:schemeClr val="bg1"/>
                </a:solidFill>
                <a:sym typeface="微软雅黑" panose="020B0503020204020204" pitchFamily="34" charset="-122"/>
              </a:rPr>
              <a:t>综合</a:t>
            </a:r>
            <a:r>
              <a:rPr lang="zh-CN" altLang="en-US" sz="1400" dirty="0" smtClean="0">
                <a:solidFill>
                  <a:schemeClr val="bg1"/>
                </a:solidFill>
                <a:sym typeface="微软雅黑" panose="020B0503020204020204" pitchFamily="34" charset="-122"/>
              </a:rPr>
              <a:t>描述</a:t>
            </a:r>
            <a:r>
              <a:rPr lang="zh-CN" altLang="en-US" sz="1400" dirty="0">
                <a:solidFill>
                  <a:schemeClr val="bg1"/>
                </a:solidFill>
                <a:sym typeface="微软雅黑" panose="020B0503020204020204" pitchFamily="34" charset="-122"/>
              </a:rPr>
              <a:t>说明，在此录入上述图表的综合描述</a:t>
            </a:r>
            <a:r>
              <a:rPr lang="zh-CN" altLang="en-US" sz="1400" dirty="0" smtClean="0">
                <a:solidFill>
                  <a:schemeClr val="bg1"/>
                </a:solidFill>
                <a:sym typeface="微软雅黑" panose="020B0503020204020204" pitchFamily="34" charset="-122"/>
              </a:rPr>
              <a:t>说明。</a:t>
            </a:r>
            <a:endParaRPr lang="zh-CN" altLang="en-US" sz="1400" dirty="0">
              <a:solidFill>
                <a:schemeClr val="bg1"/>
              </a:solidFill>
              <a:sym typeface="微软雅黑" panose="020B0503020204020204" pitchFamily="34" charset="-122"/>
            </a:endParaRPr>
          </a:p>
        </p:txBody>
      </p:sp>
      <p:sp>
        <p:nvSpPr>
          <p:cNvPr id="168" name="矩形 167"/>
          <p:cNvSpPr/>
          <p:nvPr/>
        </p:nvSpPr>
        <p:spPr>
          <a:xfrm>
            <a:off x="2838492" y="3430791"/>
            <a:ext cx="2541238" cy="430879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</a:t>
            </a:r>
            <a:r>
              <a:rPr lang="zh-CN" altLang="en-US" sz="2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sz="2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2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9" name="矩形 47"/>
          <p:cNvSpPr>
            <a:spLocks noChangeArrowheads="1"/>
          </p:cNvSpPr>
          <p:nvPr/>
        </p:nvSpPr>
        <p:spPr bwMode="auto">
          <a:xfrm>
            <a:off x="2838492" y="3819665"/>
            <a:ext cx="3648536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/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bg1"/>
                </a:solidFill>
                <a:sym typeface="微软雅黑" panose="020B0503020204020204" pitchFamily="34" charset="-122"/>
              </a:rPr>
              <a:t>的</a:t>
            </a:r>
            <a:r>
              <a:rPr lang="zh-CN" altLang="en-US" sz="1400" dirty="0">
                <a:solidFill>
                  <a:schemeClr val="bg1"/>
                </a:solidFill>
                <a:sym typeface="微软雅黑" panose="020B0503020204020204" pitchFamily="34" charset="-122"/>
              </a:rPr>
              <a:t>综合</a:t>
            </a:r>
            <a:r>
              <a:rPr lang="zh-CN" altLang="en-US" sz="1400" dirty="0" smtClean="0">
                <a:solidFill>
                  <a:schemeClr val="bg1"/>
                </a:solidFill>
                <a:sym typeface="微软雅黑" panose="020B0503020204020204" pitchFamily="34" charset="-122"/>
              </a:rPr>
              <a:t>描述</a:t>
            </a:r>
            <a:r>
              <a:rPr lang="zh-CN" altLang="en-US" sz="1400" dirty="0">
                <a:solidFill>
                  <a:schemeClr val="bg1"/>
                </a:solidFill>
                <a:sym typeface="微软雅黑" panose="020B0503020204020204" pitchFamily="34" charset="-122"/>
              </a:rPr>
              <a:t>说明，在此录入上述图表的综合描述</a:t>
            </a:r>
            <a:r>
              <a:rPr lang="zh-CN" altLang="en-US" sz="1400" dirty="0" smtClean="0">
                <a:solidFill>
                  <a:schemeClr val="bg1"/>
                </a:solidFill>
                <a:sym typeface="微软雅黑" panose="020B0503020204020204" pitchFamily="34" charset="-122"/>
              </a:rPr>
              <a:t>说明。</a:t>
            </a:r>
            <a:endParaRPr lang="zh-CN" altLang="en-US" sz="1400" dirty="0">
              <a:solidFill>
                <a:schemeClr val="bg1"/>
              </a:solidFill>
              <a:sym typeface="微软雅黑" panose="020B0503020204020204" pitchFamily="34" charset="-122"/>
            </a:endParaRPr>
          </a:p>
        </p:txBody>
      </p:sp>
      <p:sp>
        <p:nvSpPr>
          <p:cNvPr id="170" name="矩形 169"/>
          <p:cNvSpPr/>
          <p:nvPr/>
        </p:nvSpPr>
        <p:spPr>
          <a:xfrm>
            <a:off x="2838492" y="4989169"/>
            <a:ext cx="2541238" cy="430879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</a:t>
            </a:r>
            <a:r>
              <a:rPr lang="zh-CN" altLang="en-US" sz="2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sz="2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2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1" name="矩形 47"/>
          <p:cNvSpPr>
            <a:spLocks noChangeArrowheads="1"/>
          </p:cNvSpPr>
          <p:nvPr/>
        </p:nvSpPr>
        <p:spPr bwMode="auto">
          <a:xfrm>
            <a:off x="2838492" y="5378043"/>
            <a:ext cx="3648536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/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bg1"/>
                </a:solidFill>
                <a:sym typeface="微软雅黑" panose="020B0503020204020204" pitchFamily="34" charset="-122"/>
              </a:rPr>
              <a:t>的</a:t>
            </a:r>
            <a:r>
              <a:rPr lang="zh-CN" altLang="en-US" sz="1400" dirty="0">
                <a:solidFill>
                  <a:schemeClr val="bg1"/>
                </a:solidFill>
                <a:sym typeface="微软雅黑" panose="020B0503020204020204" pitchFamily="34" charset="-122"/>
              </a:rPr>
              <a:t>综合</a:t>
            </a:r>
            <a:r>
              <a:rPr lang="zh-CN" altLang="en-US" sz="1400" dirty="0" smtClean="0">
                <a:solidFill>
                  <a:schemeClr val="bg1"/>
                </a:solidFill>
                <a:sym typeface="微软雅黑" panose="020B0503020204020204" pitchFamily="34" charset="-122"/>
              </a:rPr>
              <a:t>描述</a:t>
            </a:r>
            <a:r>
              <a:rPr lang="zh-CN" altLang="en-US" sz="1400" dirty="0">
                <a:solidFill>
                  <a:schemeClr val="bg1"/>
                </a:solidFill>
                <a:sym typeface="微软雅黑" panose="020B0503020204020204" pitchFamily="34" charset="-122"/>
              </a:rPr>
              <a:t>说明，在此录入上述图表的综合描述</a:t>
            </a:r>
            <a:r>
              <a:rPr lang="zh-CN" altLang="en-US" sz="1400" dirty="0" smtClean="0">
                <a:solidFill>
                  <a:schemeClr val="bg1"/>
                </a:solidFill>
                <a:sym typeface="微软雅黑" panose="020B0503020204020204" pitchFamily="34" charset="-122"/>
              </a:rPr>
              <a:t>说明。</a:t>
            </a:r>
            <a:endParaRPr lang="zh-CN" altLang="en-US" sz="1400" dirty="0">
              <a:solidFill>
                <a:schemeClr val="bg1"/>
              </a:solidFill>
              <a:sym typeface="微软雅黑" panose="020B0503020204020204" pitchFamily="34" charset="-122"/>
            </a:endParaRPr>
          </a:p>
        </p:txBody>
      </p:sp>
      <p:sp>
        <p:nvSpPr>
          <p:cNvPr id="175" name="矩形 174"/>
          <p:cNvSpPr/>
          <p:nvPr/>
        </p:nvSpPr>
        <p:spPr>
          <a:xfrm>
            <a:off x="6911210" y="1283368"/>
            <a:ext cx="4547581" cy="5106249"/>
          </a:xfrm>
          <a:prstGeom prst="rect">
            <a:avLst/>
          </a:prstGeom>
          <a:blipFill>
            <a:blip r:embed="rId3" cstate="print"/>
            <a:srcRect/>
            <a:stretch>
              <a:fillRect/>
            </a:stretch>
          </a:blipFill>
          <a:ln>
            <a:noFill/>
          </a:ln>
          <a:effectLst>
            <a:softEdge rad="635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矩形 55"/>
          <p:cNvSpPr>
            <a:spLocks noChangeArrowheads="1"/>
          </p:cNvSpPr>
          <p:nvPr/>
        </p:nvSpPr>
        <p:spPr bwMode="auto">
          <a:xfrm>
            <a:off x="4772570" y="418828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b="1" dirty="0">
              <a:solidFill>
                <a:schemeClr val="accent1"/>
              </a:solidFill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4669969" y="895240"/>
            <a:ext cx="28520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dirty="0">
                <a:solidFill>
                  <a:schemeClr val="accent1"/>
                </a:solidFill>
              </a:rPr>
              <a:t>Click here to add your title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4" dur="10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450" decel="1000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450" decel="1000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"/>
                            </p:stCondLst>
                            <p:childTnLst>
                              <p:par>
                                <p:cTn id="44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450" decel="1000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0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6" grpId="0"/>
      <p:bldP spid="167" grpId="0"/>
      <p:bldP spid="168" grpId="0"/>
      <p:bldP spid="169" grpId="0"/>
      <p:bldP spid="170" grpId="0"/>
      <p:bldP spid="171" grpId="0"/>
      <p:bldP spid="175" grpId="0" animBg="1"/>
      <p:bldP spid="56" grpId="0"/>
      <p:bldP spid="57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/>
        </p:nvCxnSpPr>
        <p:spPr>
          <a:xfrm flipH="1">
            <a:off x="7968458" y="4619256"/>
            <a:ext cx="612000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6406555" y="5842459"/>
            <a:ext cx="1291413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 flipH="1">
            <a:off x="3531811" y="4636988"/>
            <a:ext cx="612000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 flipH="1">
            <a:off x="3531812" y="3264754"/>
            <a:ext cx="612000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组合 6"/>
          <p:cNvGrpSpPr/>
          <p:nvPr/>
        </p:nvGrpSpPr>
        <p:grpSpPr>
          <a:xfrm>
            <a:off x="4687850" y="1673177"/>
            <a:ext cx="1041574" cy="262891"/>
            <a:chOff x="4470269" y="1661160"/>
            <a:chExt cx="1290451" cy="262890"/>
          </a:xfrm>
        </p:grpSpPr>
        <p:cxnSp>
          <p:nvCxnSpPr>
            <p:cNvPr id="8" name="直接连接符 7"/>
            <p:cNvCxnSpPr/>
            <p:nvPr/>
          </p:nvCxnSpPr>
          <p:spPr>
            <a:xfrm flipH="1" flipV="1">
              <a:off x="5410200" y="1661160"/>
              <a:ext cx="350520" cy="26289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连接符 8"/>
            <p:cNvCxnSpPr/>
            <p:nvPr/>
          </p:nvCxnSpPr>
          <p:spPr>
            <a:xfrm flipH="1">
              <a:off x="4470269" y="1663541"/>
              <a:ext cx="942312" cy="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矩形 27"/>
          <p:cNvSpPr/>
          <p:nvPr/>
        </p:nvSpPr>
        <p:spPr>
          <a:xfrm>
            <a:off x="3437993" y="1439679"/>
            <a:ext cx="1210570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/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矩形 47"/>
          <p:cNvSpPr>
            <a:spLocks noChangeArrowheads="1"/>
          </p:cNvSpPr>
          <p:nvPr/>
        </p:nvSpPr>
        <p:spPr bwMode="auto">
          <a:xfrm>
            <a:off x="1358537" y="1804625"/>
            <a:ext cx="3290025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在此录入上述图表的综合描述说明，在此录入上述图表的综合描述说明。</a:t>
            </a:r>
          </a:p>
        </p:txBody>
      </p:sp>
      <p:sp>
        <p:nvSpPr>
          <p:cNvPr id="30" name="矩形 29"/>
          <p:cNvSpPr/>
          <p:nvPr/>
        </p:nvSpPr>
        <p:spPr>
          <a:xfrm>
            <a:off x="2242676" y="2833629"/>
            <a:ext cx="1210570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/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矩形 47"/>
          <p:cNvSpPr>
            <a:spLocks noChangeArrowheads="1"/>
          </p:cNvSpPr>
          <p:nvPr/>
        </p:nvSpPr>
        <p:spPr bwMode="auto">
          <a:xfrm>
            <a:off x="1455899" y="3198576"/>
            <a:ext cx="1997346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在此录入上述图表的描述说明，在此录入上述图表的描述说明。</a:t>
            </a:r>
          </a:p>
        </p:txBody>
      </p:sp>
      <p:sp>
        <p:nvSpPr>
          <p:cNvPr id="32" name="矩形 31"/>
          <p:cNvSpPr/>
          <p:nvPr/>
        </p:nvSpPr>
        <p:spPr>
          <a:xfrm>
            <a:off x="2242676" y="4272045"/>
            <a:ext cx="1210570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/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矩形 47"/>
          <p:cNvSpPr>
            <a:spLocks noChangeArrowheads="1"/>
          </p:cNvSpPr>
          <p:nvPr/>
        </p:nvSpPr>
        <p:spPr bwMode="auto">
          <a:xfrm>
            <a:off x="1455899" y="4636988"/>
            <a:ext cx="1997345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在此录入上述图表的描述说明，在此录入上述图表的描述说明。</a:t>
            </a:r>
          </a:p>
        </p:txBody>
      </p:sp>
      <p:sp>
        <p:nvSpPr>
          <p:cNvPr id="34" name="矩形 33"/>
          <p:cNvSpPr/>
          <p:nvPr/>
        </p:nvSpPr>
        <p:spPr>
          <a:xfrm>
            <a:off x="8643589" y="2204048"/>
            <a:ext cx="1210570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矩形 47"/>
          <p:cNvSpPr>
            <a:spLocks noChangeArrowheads="1"/>
          </p:cNvSpPr>
          <p:nvPr/>
        </p:nvSpPr>
        <p:spPr bwMode="auto">
          <a:xfrm>
            <a:off x="8643587" y="2584759"/>
            <a:ext cx="2140708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在此录入上述图表的描述说明，在此录入上述图表的描述说明。</a:t>
            </a:r>
          </a:p>
        </p:txBody>
      </p:sp>
      <p:sp>
        <p:nvSpPr>
          <p:cNvPr id="36" name="矩形 35"/>
          <p:cNvSpPr/>
          <p:nvPr/>
        </p:nvSpPr>
        <p:spPr>
          <a:xfrm>
            <a:off x="8661341" y="3887240"/>
            <a:ext cx="1210570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矩形 47"/>
          <p:cNvSpPr>
            <a:spLocks noChangeArrowheads="1"/>
          </p:cNvSpPr>
          <p:nvPr/>
        </p:nvSpPr>
        <p:spPr bwMode="auto">
          <a:xfrm>
            <a:off x="8661340" y="4267951"/>
            <a:ext cx="2140708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在此录入上述图表的描述说明，在此录入上述图表的描述说明。</a:t>
            </a:r>
          </a:p>
        </p:txBody>
      </p:sp>
      <p:sp>
        <p:nvSpPr>
          <p:cNvPr id="38" name="矩形 37"/>
          <p:cNvSpPr/>
          <p:nvPr/>
        </p:nvSpPr>
        <p:spPr>
          <a:xfrm>
            <a:off x="7829585" y="5326553"/>
            <a:ext cx="1210570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矩形 47"/>
          <p:cNvSpPr>
            <a:spLocks noChangeArrowheads="1"/>
          </p:cNvSpPr>
          <p:nvPr/>
        </p:nvSpPr>
        <p:spPr bwMode="auto">
          <a:xfrm>
            <a:off x="7829587" y="5707266"/>
            <a:ext cx="2853081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在此录入上述图表的描述说明，在此录入上述图表的描述说明。</a:t>
            </a:r>
          </a:p>
        </p:txBody>
      </p:sp>
      <p:grpSp>
        <p:nvGrpSpPr>
          <p:cNvPr id="40" name="组合 39"/>
          <p:cNvGrpSpPr/>
          <p:nvPr/>
        </p:nvGrpSpPr>
        <p:grpSpPr>
          <a:xfrm flipH="1">
            <a:off x="7712175" y="2431576"/>
            <a:ext cx="884112" cy="262891"/>
            <a:chOff x="4255294" y="1661160"/>
            <a:chExt cx="1505426" cy="262890"/>
          </a:xfrm>
        </p:grpSpPr>
        <p:cxnSp>
          <p:nvCxnSpPr>
            <p:cNvPr id="41" name="直接连接符 40"/>
            <p:cNvCxnSpPr/>
            <p:nvPr/>
          </p:nvCxnSpPr>
          <p:spPr>
            <a:xfrm flipH="1" flipV="1">
              <a:off x="5410200" y="1661160"/>
              <a:ext cx="350520" cy="26289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直接连接符 41"/>
            <p:cNvCxnSpPr/>
            <p:nvPr/>
          </p:nvCxnSpPr>
          <p:spPr>
            <a:xfrm flipH="1">
              <a:off x="4255294" y="1663541"/>
              <a:ext cx="1157287" cy="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6" name="组合 45"/>
          <p:cNvGrpSpPr/>
          <p:nvPr/>
        </p:nvGrpSpPr>
        <p:grpSpPr>
          <a:xfrm>
            <a:off x="5276261" y="1952172"/>
            <a:ext cx="1507787" cy="1317674"/>
            <a:chOff x="5141067" y="1664121"/>
            <a:chExt cx="1507787" cy="1317674"/>
          </a:xfrm>
        </p:grpSpPr>
        <p:sp>
          <p:nvSpPr>
            <p:cNvPr id="47" name="六边形 46"/>
            <p:cNvSpPr/>
            <p:nvPr/>
          </p:nvSpPr>
          <p:spPr>
            <a:xfrm>
              <a:off x="5141067" y="1664121"/>
              <a:ext cx="1507787" cy="1317674"/>
            </a:xfrm>
            <a:prstGeom prst="hexagon">
              <a:avLst/>
            </a:prstGeom>
            <a:gradFill rotWithShape="1">
              <a:gsLst>
                <a:gs pos="63000">
                  <a:srgbClr val="ECECEC"/>
                </a:gs>
                <a:gs pos="100000">
                  <a:srgbClr val="F7F7F7"/>
                </a:gs>
                <a:gs pos="9000">
                  <a:srgbClr val="BEBEBE"/>
                </a:gs>
              </a:gsLst>
              <a:lin ang="4200000" scaled="0"/>
            </a:gradFill>
            <a:ln w="47625">
              <a:gradFill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7200000" scaled="0"/>
              </a:gradFill>
            </a:ln>
            <a:effectLst>
              <a:outerShdw blurRad="203200" dist="127000" dir="4200000" sx="102000" sy="102000" algn="ctr" rotWithShape="0">
                <a:schemeClr val="tx1">
                  <a:lumMod val="90000"/>
                  <a:lumOff val="10000"/>
                  <a:alpha val="40000"/>
                </a:schemeClr>
              </a:outerShdw>
            </a:effectLst>
            <a:scene3d>
              <a:camera prst="orthographicFront"/>
              <a:lightRig rig="threePt" dir="t"/>
            </a:scene3d>
            <a:sp3d>
              <a:bevelT w="1016000" prst="angle"/>
            </a:sp3d>
          </p:spPr>
          <p:txBody>
            <a:bodyPr wrap="none" anchor="ctr"/>
            <a:lstStyle/>
            <a:p>
              <a:pPr latinLnBrk="1"/>
              <a:endParaRPr kumimoji="1" lang="zh-CN" altLang="en-US" sz="2400">
                <a:solidFill>
                  <a:srgbClr val="000000"/>
                </a:solidFill>
                <a:latin typeface="Gulim" panose="020B0600000101010101" charset="-127"/>
                <a:ea typeface="Gulim" panose="020B0600000101010101" charset="-127"/>
              </a:endParaRPr>
            </a:p>
          </p:txBody>
        </p:sp>
        <p:sp>
          <p:nvSpPr>
            <p:cNvPr id="48" name="六边形 47"/>
            <p:cNvSpPr/>
            <p:nvPr/>
          </p:nvSpPr>
          <p:spPr>
            <a:xfrm>
              <a:off x="5425024" y="1887166"/>
              <a:ext cx="961185" cy="839992"/>
            </a:xfrm>
            <a:prstGeom prst="hexagon">
              <a:avLst/>
            </a:prstGeom>
            <a:solidFill>
              <a:schemeClr val="accent1"/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3200" dirty="0" smtClean="0">
                  <a:solidFill>
                    <a:srgbClr val="FFFFFF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01</a:t>
              </a:r>
              <a:endParaRPr lang="zh-CN" altLang="en-US" sz="3200" dirty="0">
                <a:solidFill>
                  <a:srgbClr val="FFFFFF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4040399" y="2625941"/>
            <a:ext cx="1507787" cy="1317674"/>
            <a:chOff x="5141067" y="1664121"/>
            <a:chExt cx="1507787" cy="1317674"/>
          </a:xfrm>
        </p:grpSpPr>
        <p:sp>
          <p:nvSpPr>
            <p:cNvPr id="50" name="六边形 49"/>
            <p:cNvSpPr/>
            <p:nvPr/>
          </p:nvSpPr>
          <p:spPr>
            <a:xfrm>
              <a:off x="5141067" y="1664121"/>
              <a:ext cx="1507787" cy="1317674"/>
            </a:xfrm>
            <a:prstGeom prst="hexagon">
              <a:avLst/>
            </a:prstGeom>
            <a:gradFill rotWithShape="1">
              <a:gsLst>
                <a:gs pos="63000">
                  <a:srgbClr val="ECECEC"/>
                </a:gs>
                <a:gs pos="100000">
                  <a:srgbClr val="F7F7F7"/>
                </a:gs>
                <a:gs pos="9000">
                  <a:srgbClr val="BEBEBE"/>
                </a:gs>
              </a:gsLst>
              <a:lin ang="4200000" scaled="0"/>
            </a:gradFill>
            <a:ln w="47625">
              <a:gradFill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7200000" scaled="0"/>
              </a:gradFill>
            </a:ln>
            <a:effectLst>
              <a:outerShdw blurRad="203200" dist="127000" dir="4200000" sx="102000" sy="102000" algn="ctr" rotWithShape="0">
                <a:schemeClr val="tx1">
                  <a:lumMod val="90000"/>
                  <a:lumOff val="10000"/>
                  <a:alpha val="40000"/>
                </a:schemeClr>
              </a:outerShdw>
            </a:effectLst>
            <a:scene3d>
              <a:camera prst="orthographicFront"/>
              <a:lightRig rig="threePt" dir="t"/>
            </a:scene3d>
            <a:sp3d>
              <a:bevelT w="1016000" prst="angle"/>
            </a:sp3d>
          </p:spPr>
          <p:txBody>
            <a:bodyPr wrap="none" anchor="ctr"/>
            <a:lstStyle/>
            <a:p>
              <a:pPr latinLnBrk="1"/>
              <a:endParaRPr kumimoji="1" lang="zh-CN" altLang="en-US" sz="2400">
                <a:solidFill>
                  <a:srgbClr val="000000"/>
                </a:solidFill>
                <a:latin typeface="Gulim" panose="020B0600000101010101" charset="-127"/>
                <a:ea typeface="Gulim" panose="020B0600000101010101" charset="-127"/>
              </a:endParaRPr>
            </a:p>
          </p:txBody>
        </p:sp>
        <p:sp>
          <p:nvSpPr>
            <p:cNvPr id="51" name="六边形 50"/>
            <p:cNvSpPr/>
            <p:nvPr/>
          </p:nvSpPr>
          <p:spPr>
            <a:xfrm>
              <a:off x="5425024" y="1887166"/>
              <a:ext cx="961185" cy="839992"/>
            </a:xfrm>
            <a:prstGeom prst="hexagon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3200" dirty="0" smtClean="0">
                  <a:solidFill>
                    <a:srgbClr val="FFFFFF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06</a:t>
              </a:r>
              <a:endParaRPr lang="zh-CN" altLang="en-US" sz="3200" dirty="0">
                <a:solidFill>
                  <a:srgbClr val="FFFFFF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4040399" y="3998562"/>
            <a:ext cx="1507787" cy="1317674"/>
            <a:chOff x="5141067" y="1664121"/>
            <a:chExt cx="1507787" cy="1317674"/>
          </a:xfrm>
        </p:grpSpPr>
        <p:sp>
          <p:nvSpPr>
            <p:cNvPr id="53" name="六边形 52"/>
            <p:cNvSpPr/>
            <p:nvPr/>
          </p:nvSpPr>
          <p:spPr>
            <a:xfrm>
              <a:off x="5141067" y="1664121"/>
              <a:ext cx="1507787" cy="1317674"/>
            </a:xfrm>
            <a:prstGeom prst="hexagon">
              <a:avLst/>
            </a:prstGeom>
            <a:gradFill rotWithShape="1">
              <a:gsLst>
                <a:gs pos="63000">
                  <a:srgbClr val="ECECEC"/>
                </a:gs>
                <a:gs pos="100000">
                  <a:srgbClr val="F7F7F7"/>
                </a:gs>
                <a:gs pos="9000">
                  <a:srgbClr val="BEBEBE"/>
                </a:gs>
              </a:gsLst>
              <a:lin ang="4200000" scaled="0"/>
            </a:gradFill>
            <a:ln w="47625">
              <a:gradFill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7200000" scaled="0"/>
              </a:gradFill>
            </a:ln>
            <a:effectLst>
              <a:outerShdw blurRad="203200" dist="127000" dir="4200000" sx="102000" sy="102000" algn="ctr" rotWithShape="0">
                <a:schemeClr val="tx1">
                  <a:lumMod val="90000"/>
                  <a:lumOff val="10000"/>
                  <a:alpha val="40000"/>
                </a:schemeClr>
              </a:outerShdw>
            </a:effectLst>
            <a:scene3d>
              <a:camera prst="orthographicFront"/>
              <a:lightRig rig="threePt" dir="t"/>
            </a:scene3d>
            <a:sp3d>
              <a:bevelT w="1016000" prst="angle"/>
            </a:sp3d>
          </p:spPr>
          <p:txBody>
            <a:bodyPr wrap="none" anchor="ctr"/>
            <a:lstStyle/>
            <a:p>
              <a:pPr latinLnBrk="1"/>
              <a:endParaRPr kumimoji="1" lang="zh-CN" altLang="en-US" sz="2400">
                <a:solidFill>
                  <a:srgbClr val="000000"/>
                </a:solidFill>
                <a:latin typeface="Gulim" panose="020B0600000101010101" charset="-127"/>
                <a:ea typeface="Gulim" panose="020B0600000101010101" charset="-127"/>
              </a:endParaRPr>
            </a:p>
          </p:txBody>
        </p:sp>
        <p:sp>
          <p:nvSpPr>
            <p:cNvPr id="54" name="六边形 53"/>
            <p:cNvSpPr/>
            <p:nvPr/>
          </p:nvSpPr>
          <p:spPr>
            <a:xfrm>
              <a:off x="5425024" y="1887166"/>
              <a:ext cx="961185" cy="839992"/>
            </a:xfrm>
            <a:prstGeom prst="hexagon">
              <a:avLst/>
            </a:prstGeom>
            <a:solidFill>
              <a:schemeClr val="accent1"/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3200" dirty="0" smtClean="0">
                  <a:solidFill>
                    <a:srgbClr val="FFFFFF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05</a:t>
              </a:r>
              <a:endParaRPr lang="zh-CN" altLang="en-US" sz="3200" dirty="0">
                <a:solidFill>
                  <a:srgbClr val="FFFFFF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6485307" y="2625941"/>
            <a:ext cx="1507787" cy="1317674"/>
            <a:chOff x="5141067" y="1664121"/>
            <a:chExt cx="1507787" cy="1317674"/>
          </a:xfrm>
        </p:grpSpPr>
        <p:sp>
          <p:nvSpPr>
            <p:cNvPr id="56" name="六边形 55"/>
            <p:cNvSpPr/>
            <p:nvPr/>
          </p:nvSpPr>
          <p:spPr>
            <a:xfrm>
              <a:off x="5141067" y="1664121"/>
              <a:ext cx="1507787" cy="1317674"/>
            </a:xfrm>
            <a:prstGeom prst="hexagon">
              <a:avLst/>
            </a:prstGeom>
            <a:gradFill rotWithShape="1">
              <a:gsLst>
                <a:gs pos="63000">
                  <a:srgbClr val="ECECEC"/>
                </a:gs>
                <a:gs pos="100000">
                  <a:srgbClr val="F7F7F7"/>
                </a:gs>
                <a:gs pos="9000">
                  <a:srgbClr val="BEBEBE"/>
                </a:gs>
              </a:gsLst>
              <a:lin ang="4200000" scaled="0"/>
            </a:gradFill>
            <a:ln w="47625">
              <a:gradFill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7200000" scaled="0"/>
              </a:gradFill>
            </a:ln>
            <a:effectLst>
              <a:outerShdw blurRad="203200" dist="127000" dir="4200000" sx="102000" sy="102000" algn="ctr" rotWithShape="0">
                <a:schemeClr val="tx1">
                  <a:lumMod val="90000"/>
                  <a:lumOff val="10000"/>
                  <a:alpha val="40000"/>
                </a:schemeClr>
              </a:outerShdw>
            </a:effectLst>
            <a:scene3d>
              <a:camera prst="orthographicFront"/>
              <a:lightRig rig="threePt" dir="t"/>
            </a:scene3d>
            <a:sp3d>
              <a:bevelT w="1016000" prst="angle"/>
            </a:sp3d>
          </p:spPr>
          <p:txBody>
            <a:bodyPr wrap="none" anchor="ctr"/>
            <a:lstStyle/>
            <a:p>
              <a:pPr latinLnBrk="1"/>
              <a:endParaRPr kumimoji="1" lang="zh-CN" altLang="en-US" sz="2400">
                <a:solidFill>
                  <a:srgbClr val="000000"/>
                </a:solidFill>
                <a:latin typeface="Gulim" panose="020B0600000101010101" charset="-127"/>
                <a:ea typeface="Gulim" panose="020B0600000101010101" charset="-127"/>
              </a:endParaRPr>
            </a:p>
          </p:txBody>
        </p:sp>
        <p:sp>
          <p:nvSpPr>
            <p:cNvPr id="57" name="六边形 56"/>
            <p:cNvSpPr/>
            <p:nvPr/>
          </p:nvSpPr>
          <p:spPr>
            <a:xfrm>
              <a:off x="5425024" y="1887166"/>
              <a:ext cx="961185" cy="839992"/>
            </a:xfrm>
            <a:prstGeom prst="hexagon">
              <a:avLst/>
            </a:prstGeom>
            <a:solidFill>
              <a:schemeClr val="bg2">
                <a:lumMod val="25000"/>
              </a:schemeClr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3200" dirty="0" smtClean="0">
                  <a:solidFill>
                    <a:srgbClr val="FFFFFF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02</a:t>
              </a:r>
              <a:endParaRPr lang="zh-CN" altLang="en-US" sz="3200" dirty="0">
                <a:solidFill>
                  <a:srgbClr val="FFFFFF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8" name="组合 57"/>
          <p:cNvGrpSpPr/>
          <p:nvPr/>
        </p:nvGrpSpPr>
        <p:grpSpPr>
          <a:xfrm>
            <a:off x="6485307" y="3998562"/>
            <a:ext cx="1507787" cy="1317674"/>
            <a:chOff x="5141067" y="1664121"/>
            <a:chExt cx="1507787" cy="1317674"/>
          </a:xfrm>
        </p:grpSpPr>
        <p:sp>
          <p:nvSpPr>
            <p:cNvPr id="59" name="六边形 58"/>
            <p:cNvSpPr/>
            <p:nvPr/>
          </p:nvSpPr>
          <p:spPr>
            <a:xfrm>
              <a:off x="5141067" y="1664121"/>
              <a:ext cx="1507787" cy="1317674"/>
            </a:xfrm>
            <a:prstGeom prst="hexagon">
              <a:avLst/>
            </a:prstGeom>
            <a:gradFill rotWithShape="1">
              <a:gsLst>
                <a:gs pos="63000">
                  <a:srgbClr val="ECECEC"/>
                </a:gs>
                <a:gs pos="100000">
                  <a:srgbClr val="F7F7F7"/>
                </a:gs>
                <a:gs pos="9000">
                  <a:srgbClr val="BEBEBE"/>
                </a:gs>
              </a:gsLst>
              <a:lin ang="4200000" scaled="0"/>
            </a:gradFill>
            <a:ln w="47625">
              <a:gradFill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7200000" scaled="0"/>
              </a:gradFill>
            </a:ln>
            <a:effectLst>
              <a:outerShdw blurRad="203200" dist="127000" dir="4200000" sx="102000" sy="102000" algn="ctr" rotWithShape="0">
                <a:schemeClr val="tx1">
                  <a:lumMod val="90000"/>
                  <a:lumOff val="10000"/>
                  <a:alpha val="40000"/>
                </a:schemeClr>
              </a:outerShdw>
            </a:effectLst>
            <a:scene3d>
              <a:camera prst="orthographicFront"/>
              <a:lightRig rig="threePt" dir="t"/>
            </a:scene3d>
            <a:sp3d>
              <a:bevelT w="1016000" prst="angle"/>
            </a:sp3d>
          </p:spPr>
          <p:txBody>
            <a:bodyPr wrap="none" anchor="ctr"/>
            <a:lstStyle/>
            <a:p>
              <a:pPr latinLnBrk="1"/>
              <a:endParaRPr kumimoji="1" lang="zh-CN" altLang="en-US" sz="2400">
                <a:solidFill>
                  <a:srgbClr val="000000"/>
                </a:solidFill>
                <a:latin typeface="Gulim" panose="020B0600000101010101" charset="-127"/>
                <a:ea typeface="Gulim" panose="020B0600000101010101" charset="-127"/>
              </a:endParaRPr>
            </a:p>
          </p:txBody>
        </p:sp>
        <p:sp>
          <p:nvSpPr>
            <p:cNvPr id="60" name="六边形 59"/>
            <p:cNvSpPr/>
            <p:nvPr/>
          </p:nvSpPr>
          <p:spPr>
            <a:xfrm>
              <a:off x="5425024" y="1887166"/>
              <a:ext cx="961185" cy="839992"/>
            </a:xfrm>
            <a:prstGeom prst="hexagon">
              <a:avLst/>
            </a:prstGeom>
            <a:solidFill>
              <a:schemeClr val="accent1"/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3200" dirty="0" smtClean="0">
                  <a:solidFill>
                    <a:srgbClr val="FFFFFF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03</a:t>
              </a:r>
              <a:endParaRPr lang="zh-CN" altLang="en-US" sz="3200" dirty="0">
                <a:solidFill>
                  <a:srgbClr val="FFFFFF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1" name="组合 60"/>
          <p:cNvGrpSpPr/>
          <p:nvPr/>
        </p:nvGrpSpPr>
        <p:grpSpPr>
          <a:xfrm>
            <a:off x="5276261" y="4677544"/>
            <a:ext cx="1507787" cy="1317674"/>
            <a:chOff x="5141067" y="1664121"/>
            <a:chExt cx="1507787" cy="1317674"/>
          </a:xfrm>
        </p:grpSpPr>
        <p:sp>
          <p:nvSpPr>
            <p:cNvPr id="62" name="六边形 61"/>
            <p:cNvSpPr/>
            <p:nvPr/>
          </p:nvSpPr>
          <p:spPr>
            <a:xfrm>
              <a:off x="5141067" y="1664121"/>
              <a:ext cx="1507787" cy="1317674"/>
            </a:xfrm>
            <a:prstGeom prst="hexagon">
              <a:avLst/>
            </a:prstGeom>
            <a:gradFill rotWithShape="1">
              <a:gsLst>
                <a:gs pos="63000">
                  <a:srgbClr val="ECECEC"/>
                </a:gs>
                <a:gs pos="100000">
                  <a:srgbClr val="F7F7F7"/>
                </a:gs>
                <a:gs pos="9000">
                  <a:srgbClr val="BEBEBE"/>
                </a:gs>
              </a:gsLst>
              <a:lin ang="4200000" scaled="0"/>
            </a:gradFill>
            <a:ln w="47625">
              <a:gradFill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7200000" scaled="0"/>
              </a:gradFill>
            </a:ln>
            <a:effectLst>
              <a:outerShdw blurRad="203200" dist="127000" dir="4200000" sx="102000" sy="102000" algn="ctr" rotWithShape="0">
                <a:schemeClr val="tx1">
                  <a:lumMod val="90000"/>
                  <a:lumOff val="10000"/>
                  <a:alpha val="40000"/>
                </a:schemeClr>
              </a:outerShdw>
            </a:effectLst>
            <a:scene3d>
              <a:camera prst="orthographicFront"/>
              <a:lightRig rig="threePt" dir="t"/>
            </a:scene3d>
            <a:sp3d>
              <a:bevelT w="1016000" prst="angle"/>
            </a:sp3d>
          </p:spPr>
          <p:txBody>
            <a:bodyPr wrap="none" anchor="ctr"/>
            <a:lstStyle/>
            <a:p>
              <a:pPr latinLnBrk="1"/>
              <a:endParaRPr kumimoji="1" lang="zh-CN" altLang="en-US" sz="2400">
                <a:solidFill>
                  <a:srgbClr val="000000"/>
                </a:solidFill>
                <a:latin typeface="Gulim" panose="020B0600000101010101" charset="-127"/>
                <a:ea typeface="Gulim" panose="020B0600000101010101" charset="-127"/>
              </a:endParaRPr>
            </a:p>
          </p:txBody>
        </p:sp>
        <p:sp>
          <p:nvSpPr>
            <p:cNvPr id="63" name="六边形 62"/>
            <p:cNvSpPr/>
            <p:nvPr/>
          </p:nvSpPr>
          <p:spPr>
            <a:xfrm>
              <a:off x="5425024" y="1887166"/>
              <a:ext cx="961185" cy="839992"/>
            </a:xfrm>
            <a:prstGeom prst="hexagon">
              <a:avLst/>
            </a:prstGeom>
            <a:solidFill>
              <a:schemeClr val="bg2">
                <a:lumMod val="25000"/>
              </a:schemeClr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3200" dirty="0" smtClean="0">
                  <a:solidFill>
                    <a:srgbClr val="FFFFFF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04</a:t>
              </a:r>
              <a:endParaRPr lang="zh-CN" altLang="en-US" sz="3200" dirty="0">
                <a:solidFill>
                  <a:srgbClr val="FFFFFF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5446505" y="3469754"/>
            <a:ext cx="11811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添加标题</a:t>
            </a:r>
            <a:endParaRPr lang="zh-CN" altLang="en-US" sz="32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5" name="矩形 44"/>
          <p:cNvSpPr>
            <a:spLocks noChangeArrowheads="1"/>
          </p:cNvSpPr>
          <p:nvPr/>
        </p:nvSpPr>
        <p:spPr bwMode="auto">
          <a:xfrm>
            <a:off x="4772570" y="418828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b="1" dirty="0">
              <a:solidFill>
                <a:schemeClr val="accent1"/>
              </a:solidFill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66" name="矩形 65"/>
          <p:cNvSpPr/>
          <p:nvPr/>
        </p:nvSpPr>
        <p:spPr>
          <a:xfrm>
            <a:off x="4669969" y="895240"/>
            <a:ext cx="28520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dirty="0">
                <a:solidFill>
                  <a:schemeClr val="accent1"/>
                </a:solidFill>
              </a:rPr>
              <a:t>Click here to add your title</a:t>
            </a:r>
          </a:p>
        </p:txBody>
      </p:sp>
    </p:spTree>
  </p:cSld>
  <p:clrMapOvr>
    <a:masterClrMapping/>
  </p:clrMapOvr>
  <p:transition spd="slow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2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750"/>
                            </p:stCondLst>
                            <p:childTnLst>
                              <p:par>
                                <p:cTn id="2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250"/>
                            </p:stCondLst>
                            <p:childTnLst>
                              <p:par>
                                <p:cTn id="28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2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2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75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25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750"/>
                            </p:stCondLst>
                            <p:childTnLst>
                              <p:par>
                                <p:cTn id="44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2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2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25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75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250"/>
                            </p:stCondLst>
                            <p:childTnLst>
                              <p:par>
                                <p:cTn id="6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750"/>
                            </p:stCondLst>
                            <p:childTnLst>
                              <p:par>
                                <p:cTn id="6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25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6750"/>
                            </p:stCondLst>
                            <p:childTnLst>
                              <p:par>
                                <p:cTn id="7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250"/>
                            </p:stCondLst>
                            <p:childTnLst>
                              <p:par>
                                <p:cTn id="8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3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7750"/>
                            </p:stCondLst>
                            <p:childTnLst>
                              <p:par>
                                <p:cTn id="8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8250"/>
                            </p:stCondLst>
                            <p:childTnLst>
                              <p:par>
                                <p:cTn id="9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8750"/>
                            </p:stCondLst>
                            <p:childTnLst>
                              <p:par>
                                <p:cTn id="9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9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9250"/>
                            </p:stCondLst>
                            <p:childTnLst>
                              <p:par>
                                <p:cTn id="10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9750"/>
                            </p:stCondLst>
                            <p:childTnLst>
                              <p:par>
                                <p:cTn id="10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2" grpId="0"/>
      <p:bldP spid="45" grpId="0"/>
      <p:bldP spid="66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2"/>
          <p:cNvSpPr/>
          <p:nvPr/>
        </p:nvSpPr>
        <p:spPr bwMode="auto">
          <a:xfrm>
            <a:off x="5101389" y="1841997"/>
            <a:ext cx="1989222" cy="1989222"/>
          </a:xfrm>
          <a:prstGeom prst="ellipse">
            <a:avLst/>
          </a:prstGeom>
          <a:gradFill rotWithShape="1">
            <a:gsLst>
              <a:gs pos="63000">
                <a:srgbClr val="ECECEC"/>
              </a:gs>
              <a:gs pos="100000">
                <a:srgbClr val="F7F7F7"/>
              </a:gs>
              <a:gs pos="9000">
                <a:srgbClr val="BEBEBE"/>
              </a:gs>
            </a:gsLst>
            <a:lin ang="7800000" scaled="0"/>
          </a:gradFill>
          <a:ln w="31750">
            <a:gradFill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7800000" scaled="0"/>
            </a:gradFill>
          </a:ln>
          <a:effectLst>
            <a:outerShdw blurRad="203200" dist="127000" dir="7200000" sx="102000" sy="102000" algn="ctr" rotWithShape="0">
              <a:schemeClr val="tx1">
                <a:lumMod val="90000"/>
                <a:lumOff val="10000"/>
                <a:alpha val="40000"/>
              </a:schemeClr>
            </a:outerShdw>
          </a:effectLst>
        </p:spPr>
        <p:txBody>
          <a:bodyPr wrap="none" anchor="ctr"/>
          <a:lstStyle/>
          <a:p>
            <a:pPr latinLnBrk="1"/>
            <a:endParaRPr kumimoji="1" lang="zh-CN" altLang="en-US" sz="2400">
              <a:solidFill>
                <a:srgbClr val="000000"/>
              </a:solidFill>
              <a:latin typeface="Gulim" panose="020B0600000101010101" charset="-127"/>
              <a:ea typeface="Gulim" panose="020B0600000101010101" charset="-127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5311168" y="2414680"/>
            <a:ext cx="156966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>
                <a:solidFill>
                  <a:schemeClr val="bg2">
                    <a:lumMod val="25000"/>
                  </a:schemeClr>
                </a:solidFill>
              </a:rPr>
              <a:t>点击</a:t>
            </a:r>
            <a:r>
              <a:rPr lang="zh-CN" altLang="en-US" sz="2000" dirty="0" smtClean="0">
                <a:solidFill>
                  <a:schemeClr val="bg2">
                    <a:lumMod val="25000"/>
                  </a:schemeClr>
                </a:solidFill>
              </a:rPr>
              <a:t>添加</a:t>
            </a:r>
            <a:endParaRPr lang="en-US" altLang="zh-CN" sz="2000" dirty="0" smtClean="0">
              <a:solidFill>
                <a:schemeClr val="bg2">
                  <a:lumMod val="25000"/>
                </a:schemeClr>
              </a:solidFill>
            </a:endParaRPr>
          </a:p>
          <a:p>
            <a:pPr algn="ctr"/>
            <a:r>
              <a:rPr lang="zh-CN" altLang="en-US" sz="3600" b="1" dirty="0">
                <a:solidFill>
                  <a:schemeClr val="accent1"/>
                </a:solidFill>
              </a:rPr>
              <a:t>关键字</a:t>
            </a:r>
          </a:p>
        </p:txBody>
      </p:sp>
      <p:sp>
        <p:nvSpPr>
          <p:cNvPr id="35" name="Content Placeholder 2"/>
          <p:cNvSpPr txBox="1"/>
          <p:nvPr/>
        </p:nvSpPr>
        <p:spPr>
          <a:xfrm>
            <a:off x="1371186" y="5485245"/>
            <a:ext cx="2177007" cy="963681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defPPr>
              <a:defRPr lang="zh-CN"/>
            </a:defPPr>
            <a:lvl1pPr indent="0">
              <a:spcBef>
                <a:spcPct val="20000"/>
              </a:spcBef>
              <a:buFont typeface="Arial" panose="020B0604020202020204" pitchFamily="34" charset="0"/>
              <a:buNone/>
              <a:defRPr sz="1200">
                <a:solidFill>
                  <a:schemeClr val="bg1">
                    <a:lumMod val="65000"/>
                  </a:schemeClr>
                </a:solidFill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1200">
                <a:solidFill>
                  <a:schemeClr val="bg1">
                    <a:lumMod val="65000"/>
                  </a:schemeClr>
                </a:solidFill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100">
                <a:solidFill>
                  <a:schemeClr val="bg1">
                    <a:lumMod val="65000"/>
                  </a:schemeClr>
                </a:solidFill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050">
                <a:solidFill>
                  <a:schemeClr val="bg1">
                    <a:lumMod val="65000"/>
                  </a:schemeClr>
                </a:solidFill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050">
                <a:solidFill>
                  <a:schemeClr val="bg1">
                    <a:lumMod val="65000"/>
                  </a:schemeClr>
                </a:solidFill>
              </a:defRPr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图表。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37" name="Freeform 28"/>
          <p:cNvSpPr/>
          <p:nvPr/>
        </p:nvSpPr>
        <p:spPr bwMode="auto">
          <a:xfrm>
            <a:off x="1519056" y="4634127"/>
            <a:ext cx="492624" cy="694421"/>
          </a:xfrm>
          <a:custGeom>
            <a:avLst/>
            <a:gdLst>
              <a:gd name="T0" fmla="*/ 274 w 281"/>
              <a:gd name="T1" fmla="*/ 106 h 396"/>
              <a:gd name="T2" fmla="*/ 94 w 281"/>
              <a:gd name="T3" fmla="*/ 13 h 396"/>
              <a:gd name="T4" fmla="*/ 7 w 281"/>
              <a:gd name="T5" fmla="*/ 47 h 396"/>
              <a:gd name="T6" fmla="*/ 1 w 281"/>
              <a:gd name="T7" fmla="*/ 68 h 396"/>
              <a:gd name="T8" fmla="*/ 3 w 281"/>
              <a:gd name="T9" fmla="*/ 278 h 396"/>
              <a:gd name="T10" fmla="*/ 14 w 281"/>
              <a:gd name="T11" fmla="*/ 291 h 396"/>
              <a:gd name="T12" fmla="*/ 179 w 281"/>
              <a:gd name="T13" fmla="*/ 394 h 396"/>
              <a:gd name="T14" fmla="*/ 187 w 281"/>
              <a:gd name="T15" fmla="*/ 396 h 396"/>
              <a:gd name="T16" fmla="*/ 193 w 281"/>
              <a:gd name="T17" fmla="*/ 395 h 396"/>
              <a:gd name="T18" fmla="*/ 201 w 281"/>
              <a:gd name="T19" fmla="*/ 384 h 396"/>
              <a:gd name="T20" fmla="*/ 201 w 281"/>
              <a:gd name="T21" fmla="*/ 164 h 396"/>
              <a:gd name="T22" fmla="*/ 194 w 281"/>
              <a:gd name="T23" fmla="*/ 152 h 396"/>
              <a:gd name="T24" fmla="*/ 30 w 281"/>
              <a:gd name="T25" fmla="*/ 61 h 396"/>
              <a:gd name="T26" fmla="*/ 53 w 281"/>
              <a:gd name="T27" fmla="*/ 43 h 396"/>
              <a:gd name="T28" fmla="*/ 80 w 281"/>
              <a:gd name="T29" fmla="*/ 39 h 396"/>
              <a:gd name="T30" fmla="*/ 242 w 281"/>
              <a:gd name="T31" fmla="*/ 126 h 396"/>
              <a:gd name="T32" fmla="*/ 246 w 281"/>
              <a:gd name="T33" fmla="*/ 133 h 396"/>
              <a:gd name="T34" fmla="*/ 246 w 281"/>
              <a:gd name="T35" fmla="*/ 342 h 396"/>
              <a:gd name="T36" fmla="*/ 265 w 281"/>
              <a:gd name="T37" fmla="*/ 356 h 396"/>
              <a:gd name="T38" fmla="*/ 281 w 281"/>
              <a:gd name="T39" fmla="*/ 342 h 396"/>
              <a:gd name="T40" fmla="*/ 281 w 281"/>
              <a:gd name="T41" fmla="*/ 117 h 396"/>
              <a:gd name="T42" fmla="*/ 274 w 281"/>
              <a:gd name="T43" fmla="*/ 106 h 3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281" h="396">
                <a:moveTo>
                  <a:pt x="274" y="106"/>
                </a:moveTo>
                <a:cubicBezTo>
                  <a:pt x="94" y="13"/>
                  <a:pt x="94" y="13"/>
                  <a:pt x="94" y="13"/>
                </a:cubicBezTo>
                <a:cubicBezTo>
                  <a:pt x="69" y="0"/>
                  <a:pt x="21" y="25"/>
                  <a:pt x="7" y="47"/>
                </a:cubicBezTo>
                <a:cubicBezTo>
                  <a:pt x="0" y="57"/>
                  <a:pt x="1" y="64"/>
                  <a:pt x="1" y="68"/>
                </a:cubicBezTo>
                <a:cubicBezTo>
                  <a:pt x="3" y="278"/>
                  <a:pt x="3" y="278"/>
                  <a:pt x="3" y="278"/>
                </a:cubicBezTo>
                <a:cubicBezTo>
                  <a:pt x="3" y="282"/>
                  <a:pt x="9" y="288"/>
                  <a:pt x="14" y="291"/>
                </a:cubicBezTo>
                <a:cubicBezTo>
                  <a:pt x="24" y="297"/>
                  <a:pt x="175" y="392"/>
                  <a:pt x="179" y="394"/>
                </a:cubicBezTo>
                <a:cubicBezTo>
                  <a:pt x="181" y="396"/>
                  <a:pt x="184" y="396"/>
                  <a:pt x="187" y="396"/>
                </a:cubicBezTo>
                <a:cubicBezTo>
                  <a:pt x="189" y="396"/>
                  <a:pt x="191" y="396"/>
                  <a:pt x="193" y="395"/>
                </a:cubicBezTo>
                <a:cubicBezTo>
                  <a:pt x="198" y="393"/>
                  <a:pt x="201" y="388"/>
                  <a:pt x="201" y="384"/>
                </a:cubicBezTo>
                <a:cubicBezTo>
                  <a:pt x="201" y="164"/>
                  <a:pt x="201" y="164"/>
                  <a:pt x="201" y="164"/>
                </a:cubicBezTo>
                <a:cubicBezTo>
                  <a:pt x="201" y="159"/>
                  <a:pt x="198" y="155"/>
                  <a:pt x="194" y="152"/>
                </a:cubicBezTo>
                <a:cubicBezTo>
                  <a:pt x="30" y="61"/>
                  <a:pt x="30" y="61"/>
                  <a:pt x="30" y="61"/>
                </a:cubicBezTo>
                <a:cubicBezTo>
                  <a:pt x="32" y="57"/>
                  <a:pt x="39" y="50"/>
                  <a:pt x="53" y="43"/>
                </a:cubicBezTo>
                <a:cubicBezTo>
                  <a:pt x="67" y="36"/>
                  <a:pt x="77" y="38"/>
                  <a:pt x="80" y="39"/>
                </a:cubicBezTo>
                <a:cubicBezTo>
                  <a:pt x="80" y="39"/>
                  <a:pt x="237" y="123"/>
                  <a:pt x="242" y="126"/>
                </a:cubicBezTo>
                <a:cubicBezTo>
                  <a:pt x="246" y="128"/>
                  <a:pt x="246" y="129"/>
                  <a:pt x="246" y="133"/>
                </a:cubicBezTo>
                <a:cubicBezTo>
                  <a:pt x="246" y="137"/>
                  <a:pt x="246" y="342"/>
                  <a:pt x="246" y="342"/>
                </a:cubicBezTo>
                <a:cubicBezTo>
                  <a:pt x="246" y="352"/>
                  <a:pt x="257" y="356"/>
                  <a:pt x="265" y="356"/>
                </a:cubicBezTo>
                <a:cubicBezTo>
                  <a:pt x="272" y="356"/>
                  <a:pt x="281" y="349"/>
                  <a:pt x="281" y="342"/>
                </a:cubicBezTo>
                <a:cubicBezTo>
                  <a:pt x="281" y="117"/>
                  <a:pt x="281" y="117"/>
                  <a:pt x="281" y="117"/>
                </a:cubicBezTo>
                <a:cubicBezTo>
                  <a:pt x="281" y="112"/>
                  <a:pt x="278" y="108"/>
                  <a:pt x="274" y="10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3200" dirty="0"/>
          </a:p>
        </p:txBody>
      </p:sp>
      <p:sp>
        <p:nvSpPr>
          <p:cNvPr id="38" name="Content Placeholder 2"/>
          <p:cNvSpPr txBox="1"/>
          <p:nvPr/>
        </p:nvSpPr>
        <p:spPr>
          <a:xfrm>
            <a:off x="2111389" y="4533915"/>
            <a:ext cx="1232981" cy="611596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600" dirty="0">
                <a:solidFill>
                  <a:schemeClr val="bg1">
                    <a:lumMod val="50000"/>
                  </a:schemeClr>
                </a:solidFill>
                <a:latin typeface="Source Sans Pro Black" pitchFamily="34" charset="0"/>
              </a:rPr>
              <a:t>16%</a:t>
            </a:r>
          </a:p>
        </p:txBody>
      </p:sp>
      <p:sp>
        <p:nvSpPr>
          <p:cNvPr id="39" name="Content Placeholder 2"/>
          <p:cNvSpPr txBox="1"/>
          <p:nvPr/>
        </p:nvSpPr>
        <p:spPr>
          <a:xfrm>
            <a:off x="2111389" y="5044805"/>
            <a:ext cx="1481184" cy="420296"/>
          </a:xfrm>
          <a:prstGeom prst="rect">
            <a:avLst/>
          </a:prstGeom>
        </p:spPr>
        <p:txBody>
          <a:bodyPr vert="horz" lIns="121920" tIns="60960" rIns="121920" bIns="60960" rtlCol="0"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ctr">
              <a:spcBef>
                <a:spcPts val="0"/>
              </a:spcBef>
              <a:buNone/>
            </a:pPr>
            <a:r>
              <a:rPr lang="zh-CN" altLang="en-US" sz="2000" b="1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sz="20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20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Freeform 23"/>
          <p:cNvSpPr/>
          <p:nvPr/>
        </p:nvSpPr>
        <p:spPr bwMode="auto">
          <a:xfrm>
            <a:off x="3966612" y="4703726"/>
            <a:ext cx="684047" cy="604268"/>
          </a:xfrm>
          <a:custGeom>
            <a:avLst/>
            <a:gdLst>
              <a:gd name="T0" fmla="*/ 359 w 367"/>
              <a:gd name="T1" fmla="*/ 169 h 324"/>
              <a:gd name="T2" fmla="*/ 199 w 367"/>
              <a:gd name="T3" fmla="*/ 8 h 324"/>
              <a:gd name="T4" fmla="*/ 169 w 367"/>
              <a:gd name="T5" fmla="*/ 8 h 324"/>
              <a:gd name="T6" fmla="*/ 8 w 367"/>
              <a:gd name="T7" fmla="*/ 169 h 324"/>
              <a:gd name="T8" fmla="*/ 15 w 367"/>
              <a:gd name="T9" fmla="*/ 184 h 324"/>
              <a:gd name="T10" fmla="*/ 49 w 367"/>
              <a:gd name="T11" fmla="*/ 184 h 324"/>
              <a:gd name="T12" fmla="*/ 49 w 367"/>
              <a:gd name="T13" fmla="*/ 308 h 324"/>
              <a:gd name="T14" fmla="*/ 65 w 367"/>
              <a:gd name="T15" fmla="*/ 324 h 324"/>
              <a:gd name="T16" fmla="*/ 143 w 367"/>
              <a:gd name="T17" fmla="*/ 324 h 324"/>
              <a:gd name="T18" fmla="*/ 143 w 367"/>
              <a:gd name="T19" fmla="*/ 200 h 324"/>
              <a:gd name="T20" fmla="*/ 225 w 367"/>
              <a:gd name="T21" fmla="*/ 200 h 324"/>
              <a:gd name="T22" fmla="*/ 225 w 367"/>
              <a:gd name="T23" fmla="*/ 324 h 324"/>
              <a:gd name="T24" fmla="*/ 306 w 367"/>
              <a:gd name="T25" fmla="*/ 324 h 324"/>
              <a:gd name="T26" fmla="*/ 319 w 367"/>
              <a:gd name="T27" fmla="*/ 308 h 324"/>
              <a:gd name="T28" fmla="*/ 319 w 367"/>
              <a:gd name="T29" fmla="*/ 184 h 324"/>
              <a:gd name="T30" fmla="*/ 352 w 367"/>
              <a:gd name="T31" fmla="*/ 184 h 324"/>
              <a:gd name="T32" fmla="*/ 359 w 367"/>
              <a:gd name="T33" fmla="*/ 169 h 3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367" h="324">
                <a:moveTo>
                  <a:pt x="359" y="169"/>
                </a:moveTo>
                <a:cubicBezTo>
                  <a:pt x="199" y="8"/>
                  <a:pt x="199" y="8"/>
                  <a:pt x="199" y="8"/>
                </a:cubicBezTo>
                <a:cubicBezTo>
                  <a:pt x="190" y="0"/>
                  <a:pt x="177" y="0"/>
                  <a:pt x="169" y="8"/>
                </a:cubicBezTo>
                <a:cubicBezTo>
                  <a:pt x="8" y="169"/>
                  <a:pt x="8" y="169"/>
                  <a:pt x="8" y="169"/>
                </a:cubicBezTo>
                <a:cubicBezTo>
                  <a:pt x="0" y="177"/>
                  <a:pt x="3" y="184"/>
                  <a:pt x="15" y="184"/>
                </a:cubicBezTo>
                <a:cubicBezTo>
                  <a:pt x="49" y="184"/>
                  <a:pt x="49" y="184"/>
                  <a:pt x="49" y="184"/>
                </a:cubicBezTo>
                <a:cubicBezTo>
                  <a:pt x="49" y="308"/>
                  <a:pt x="49" y="308"/>
                  <a:pt x="49" y="308"/>
                </a:cubicBezTo>
                <a:cubicBezTo>
                  <a:pt x="49" y="317"/>
                  <a:pt x="49" y="324"/>
                  <a:pt x="65" y="324"/>
                </a:cubicBezTo>
                <a:cubicBezTo>
                  <a:pt x="143" y="324"/>
                  <a:pt x="143" y="324"/>
                  <a:pt x="143" y="324"/>
                </a:cubicBezTo>
                <a:cubicBezTo>
                  <a:pt x="143" y="200"/>
                  <a:pt x="143" y="200"/>
                  <a:pt x="143" y="200"/>
                </a:cubicBezTo>
                <a:cubicBezTo>
                  <a:pt x="225" y="200"/>
                  <a:pt x="225" y="200"/>
                  <a:pt x="225" y="200"/>
                </a:cubicBezTo>
                <a:cubicBezTo>
                  <a:pt x="225" y="324"/>
                  <a:pt x="225" y="324"/>
                  <a:pt x="225" y="324"/>
                </a:cubicBezTo>
                <a:cubicBezTo>
                  <a:pt x="306" y="324"/>
                  <a:pt x="306" y="324"/>
                  <a:pt x="306" y="324"/>
                </a:cubicBezTo>
                <a:cubicBezTo>
                  <a:pt x="319" y="324"/>
                  <a:pt x="319" y="317"/>
                  <a:pt x="319" y="308"/>
                </a:cubicBezTo>
                <a:cubicBezTo>
                  <a:pt x="319" y="184"/>
                  <a:pt x="319" y="184"/>
                  <a:pt x="319" y="184"/>
                </a:cubicBezTo>
                <a:cubicBezTo>
                  <a:pt x="352" y="184"/>
                  <a:pt x="352" y="184"/>
                  <a:pt x="352" y="184"/>
                </a:cubicBezTo>
                <a:cubicBezTo>
                  <a:pt x="364" y="184"/>
                  <a:pt x="367" y="177"/>
                  <a:pt x="359" y="169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3200" dirty="0"/>
          </a:p>
        </p:txBody>
      </p:sp>
      <p:sp>
        <p:nvSpPr>
          <p:cNvPr id="42" name="Content Placeholder 2"/>
          <p:cNvSpPr txBox="1"/>
          <p:nvPr/>
        </p:nvSpPr>
        <p:spPr>
          <a:xfrm>
            <a:off x="4636489" y="4534791"/>
            <a:ext cx="1232981" cy="611596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600" dirty="0">
                <a:solidFill>
                  <a:schemeClr val="bg1">
                    <a:lumMod val="50000"/>
                  </a:schemeClr>
                </a:solidFill>
                <a:latin typeface="Source Sans Pro Black" pitchFamily="34" charset="0"/>
              </a:rPr>
              <a:t>12%</a:t>
            </a:r>
          </a:p>
        </p:txBody>
      </p:sp>
      <p:sp>
        <p:nvSpPr>
          <p:cNvPr id="43" name="Content Placeholder 2"/>
          <p:cNvSpPr txBox="1"/>
          <p:nvPr/>
        </p:nvSpPr>
        <p:spPr>
          <a:xfrm>
            <a:off x="4636489" y="5045683"/>
            <a:ext cx="1486135" cy="419330"/>
          </a:xfrm>
          <a:prstGeom prst="rect">
            <a:avLst/>
          </a:prstGeom>
        </p:spPr>
        <p:txBody>
          <a:bodyPr vert="horz" lIns="121920" tIns="60960" rIns="121920" bIns="60960" rtlCol="0"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ctr">
              <a:spcBef>
                <a:spcPts val="0"/>
              </a:spcBef>
              <a:buNone/>
            </a:pPr>
            <a:r>
              <a:rPr lang="zh-CN" altLang="en-US" sz="20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0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Freeform 18"/>
          <p:cNvSpPr/>
          <p:nvPr/>
        </p:nvSpPr>
        <p:spPr bwMode="auto">
          <a:xfrm>
            <a:off x="6496663" y="4716796"/>
            <a:ext cx="593230" cy="593229"/>
          </a:xfrm>
          <a:custGeom>
            <a:avLst/>
            <a:gdLst>
              <a:gd name="T0" fmla="*/ 266 w 360"/>
              <a:gd name="T1" fmla="*/ 360 h 360"/>
              <a:gd name="T2" fmla="*/ 294 w 360"/>
              <a:gd name="T3" fmla="*/ 331 h 360"/>
              <a:gd name="T4" fmla="*/ 245 w 360"/>
              <a:gd name="T5" fmla="*/ 155 h 360"/>
              <a:gd name="T6" fmla="*/ 318 w 360"/>
              <a:gd name="T7" fmla="*/ 82 h 360"/>
              <a:gd name="T8" fmla="*/ 340 w 360"/>
              <a:gd name="T9" fmla="*/ 19 h 360"/>
              <a:gd name="T10" fmla="*/ 278 w 360"/>
              <a:gd name="T11" fmla="*/ 42 h 360"/>
              <a:gd name="T12" fmla="*/ 205 w 360"/>
              <a:gd name="T13" fmla="*/ 115 h 360"/>
              <a:gd name="T14" fmla="*/ 28 w 360"/>
              <a:gd name="T15" fmla="*/ 65 h 360"/>
              <a:gd name="T16" fmla="*/ 0 w 360"/>
              <a:gd name="T17" fmla="*/ 94 h 360"/>
              <a:gd name="T18" fmla="*/ 148 w 360"/>
              <a:gd name="T19" fmla="*/ 172 h 360"/>
              <a:gd name="T20" fmla="*/ 98 w 360"/>
              <a:gd name="T21" fmla="*/ 222 h 360"/>
              <a:gd name="T22" fmla="*/ 38 w 360"/>
              <a:gd name="T23" fmla="*/ 226 h 360"/>
              <a:gd name="T24" fmla="*/ 9 w 360"/>
              <a:gd name="T25" fmla="*/ 254 h 360"/>
              <a:gd name="T26" fmla="*/ 80 w 360"/>
              <a:gd name="T27" fmla="*/ 280 h 360"/>
              <a:gd name="T28" fmla="*/ 105 w 360"/>
              <a:gd name="T29" fmla="*/ 350 h 360"/>
              <a:gd name="T30" fmla="*/ 134 w 360"/>
              <a:gd name="T31" fmla="*/ 322 h 360"/>
              <a:gd name="T32" fmla="*/ 137 w 360"/>
              <a:gd name="T33" fmla="*/ 262 h 360"/>
              <a:gd name="T34" fmla="*/ 188 w 360"/>
              <a:gd name="T35" fmla="*/ 211 h 360"/>
              <a:gd name="T36" fmla="*/ 266 w 360"/>
              <a:gd name="T37" fmla="*/ 360 h 3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360" h="360">
                <a:moveTo>
                  <a:pt x="266" y="360"/>
                </a:moveTo>
                <a:cubicBezTo>
                  <a:pt x="294" y="331"/>
                  <a:pt x="294" y="331"/>
                  <a:pt x="294" y="331"/>
                </a:cubicBezTo>
                <a:cubicBezTo>
                  <a:pt x="245" y="155"/>
                  <a:pt x="245" y="155"/>
                  <a:pt x="245" y="155"/>
                </a:cubicBezTo>
                <a:cubicBezTo>
                  <a:pt x="318" y="82"/>
                  <a:pt x="318" y="82"/>
                  <a:pt x="318" y="82"/>
                </a:cubicBezTo>
                <a:cubicBezTo>
                  <a:pt x="318" y="82"/>
                  <a:pt x="360" y="39"/>
                  <a:pt x="340" y="19"/>
                </a:cubicBezTo>
                <a:cubicBezTo>
                  <a:pt x="320" y="0"/>
                  <a:pt x="278" y="42"/>
                  <a:pt x="278" y="42"/>
                </a:cubicBezTo>
                <a:cubicBezTo>
                  <a:pt x="205" y="115"/>
                  <a:pt x="205" y="115"/>
                  <a:pt x="205" y="115"/>
                </a:cubicBezTo>
                <a:cubicBezTo>
                  <a:pt x="28" y="65"/>
                  <a:pt x="28" y="65"/>
                  <a:pt x="28" y="65"/>
                </a:cubicBezTo>
                <a:cubicBezTo>
                  <a:pt x="0" y="94"/>
                  <a:pt x="0" y="94"/>
                  <a:pt x="0" y="94"/>
                </a:cubicBezTo>
                <a:cubicBezTo>
                  <a:pt x="148" y="172"/>
                  <a:pt x="148" y="172"/>
                  <a:pt x="148" y="172"/>
                </a:cubicBezTo>
                <a:cubicBezTo>
                  <a:pt x="98" y="222"/>
                  <a:pt x="98" y="222"/>
                  <a:pt x="98" y="222"/>
                </a:cubicBezTo>
                <a:cubicBezTo>
                  <a:pt x="38" y="226"/>
                  <a:pt x="38" y="226"/>
                  <a:pt x="38" y="226"/>
                </a:cubicBezTo>
                <a:cubicBezTo>
                  <a:pt x="9" y="254"/>
                  <a:pt x="9" y="254"/>
                  <a:pt x="9" y="254"/>
                </a:cubicBezTo>
                <a:cubicBezTo>
                  <a:pt x="80" y="280"/>
                  <a:pt x="80" y="280"/>
                  <a:pt x="80" y="280"/>
                </a:cubicBezTo>
                <a:cubicBezTo>
                  <a:pt x="105" y="350"/>
                  <a:pt x="105" y="350"/>
                  <a:pt x="105" y="350"/>
                </a:cubicBezTo>
                <a:cubicBezTo>
                  <a:pt x="134" y="322"/>
                  <a:pt x="134" y="322"/>
                  <a:pt x="134" y="322"/>
                </a:cubicBezTo>
                <a:cubicBezTo>
                  <a:pt x="137" y="262"/>
                  <a:pt x="137" y="262"/>
                  <a:pt x="137" y="262"/>
                </a:cubicBezTo>
                <a:cubicBezTo>
                  <a:pt x="188" y="211"/>
                  <a:pt x="188" y="211"/>
                  <a:pt x="188" y="211"/>
                </a:cubicBezTo>
                <a:lnTo>
                  <a:pt x="266" y="36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3200" dirty="0"/>
          </a:p>
        </p:txBody>
      </p:sp>
      <p:sp>
        <p:nvSpPr>
          <p:cNvPr id="46" name="Content Placeholder 2"/>
          <p:cNvSpPr txBox="1"/>
          <p:nvPr/>
        </p:nvSpPr>
        <p:spPr>
          <a:xfrm>
            <a:off x="7084965" y="4538981"/>
            <a:ext cx="1232981" cy="611596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600" dirty="0">
                <a:solidFill>
                  <a:schemeClr val="bg1">
                    <a:lumMod val="50000"/>
                  </a:schemeClr>
                </a:solidFill>
                <a:latin typeface="Source Sans Pro Black" pitchFamily="34" charset="0"/>
              </a:rPr>
              <a:t>32%</a:t>
            </a:r>
          </a:p>
        </p:txBody>
      </p:sp>
      <p:sp>
        <p:nvSpPr>
          <p:cNvPr id="47" name="Content Placeholder 2"/>
          <p:cNvSpPr txBox="1"/>
          <p:nvPr/>
        </p:nvSpPr>
        <p:spPr>
          <a:xfrm>
            <a:off x="7084965" y="5049873"/>
            <a:ext cx="1497266" cy="419330"/>
          </a:xfrm>
          <a:prstGeom prst="rect">
            <a:avLst/>
          </a:prstGeom>
        </p:spPr>
        <p:txBody>
          <a:bodyPr vert="horz" lIns="121920" tIns="60960" rIns="121920" bIns="60960" rtlCol="0"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ctr">
              <a:spcBef>
                <a:spcPts val="0"/>
              </a:spcBef>
              <a:buNone/>
            </a:pPr>
            <a:r>
              <a:rPr lang="zh-CN" altLang="en-US" sz="20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0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Freeform 33"/>
          <p:cNvSpPr>
            <a:spLocks noEditPoints="1"/>
          </p:cNvSpPr>
          <p:nvPr/>
        </p:nvSpPr>
        <p:spPr bwMode="auto">
          <a:xfrm>
            <a:off x="8956270" y="4780714"/>
            <a:ext cx="600208" cy="479659"/>
          </a:xfrm>
          <a:custGeom>
            <a:avLst/>
            <a:gdLst>
              <a:gd name="T0" fmla="*/ 200 w 400"/>
              <a:gd name="T1" fmla="*/ 120 h 320"/>
              <a:gd name="T2" fmla="*/ 140 w 400"/>
              <a:gd name="T3" fmla="*/ 180 h 320"/>
              <a:gd name="T4" fmla="*/ 200 w 400"/>
              <a:gd name="T5" fmla="*/ 240 h 320"/>
              <a:gd name="T6" fmla="*/ 260 w 400"/>
              <a:gd name="T7" fmla="*/ 180 h 320"/>
              <a:gd name="T8" fmla="*/ 200 w 400"/>
              <a:gd name="T9" fmla="*/ 120 h 320"/>
              <a:gd name="T10" fmla="*/ 360 w 400"/>
              <a:gd name="T11" fmla="*/ 60 h 320"/>
              <a:gd name="T12" fmla="*/ 312 w 400"/>
              <a:gd name="T13" fmla="*/ 60 h 320"/>
              <a:gd name="T14" fmla="*/ 296 w 400"/>
              <a:gd name="T15" fmla="*/ 49 h 320"/>
              <a:gd name="T16" fmla="*/ 284 w 400"/>
              <a:gd name="T17" fmla="*/ 11 h 320"/>
              <a:gd name="T18" fmla="*/ 268 w 400"/>
              <a:gd name="T19" fmla="*/ 0 h 320"/>
              <a:gd name="T20" fmla="*/ 132 w 400"/>
              <a:gd name="T21" fmla="*/ 0 h 320"/>
              <a:gd name="T22" fmla="*/ 116 w 400"/>
              <a:gd name="T23" fmla="*/ 11 h 320"/>
              <a:gd name="T24" fmla="*/ 104 w 400"/>
              <a:gd name="T25" fmla="*/ 49 h 320"/>
              <a:gd name="T26" fmla="*/ 88 w 400"/>
              <a:gd name="T27" fmla="*/ 60 h 320"/>
              <a:gd name="T28" fmla="*/ 40 w 400"/>
              <a:gd name="T29" fmla="*/ 60 h 320"/>
              <a:gd name="T30" fmla="*/ 0 w 400"/>
              <a:gd name="T31" fmla="*/ 100 h 320"/>
              <a:gd name="T32" fmla="*/ 0 w 400"/>
              <a:gd name="T33" fmla="*/ 280 h 320"/>
              <a:gd name="T34" fmla="*/ 40 w 400"/>
              <a:gd name="T35" fmla="*/ 320 h 320"/>
              <a:gd name="T36" fmla="*/ 360 w 400"/>
              <a:gd name="T37" fmla="*/ 320 h 320"/>
              <a:gd name="T38" fmla="*/ 400 w 400"/>
              <a:gd name="T39" fmla="*/ 280 h 320"/>
              <a:gd name="T40" fmla="*/ 400 w 400"/>
              <a:gd name="T41" fmla="*/ 100 h 320"/>
              <a:gd name="T42" fmla="*/ 360 w 400"/>
              <a:gd name="T43" fmla="*/ 60 h 320"/>
              <a:gd name="T44" fmla="*/ 200 w 400"/>
              <a:gd name="T45" fmla="*/ 280 h 320"/>
              <a:gd name="T46" fmla="*/ 100 w 400"/>
              <a:gd name="T47" fmla="*/ 180 h 320"/>
              <a:gd name="T48" fmla="*/ 200 w 400"/>
              <a:gd name="T49" fmla="*/ 80 h 320"/>
              <a:gd name="T50" fmla="*/ 300 w 400"/>
              <a:gd name="T51" fmla="*/ 180 h 320"/>
              <a:gd name="T52" fmla="*/ 200 w 400"/>
              <a:gd name="T53" fmla="*/ 280 h 320"/>
              <a:gd name="T54" fmla="*/ 346 w 400"/>
              <a:gd name="T55" fmla="*/ 128 h 320"/>
              <a:gd name="T56" fmla="*/ 332 w 400"/>
              <a:gd name="T57" fmla="*/ 114 h 320"/>
              <a:gd name="T58" fmla="*/ 346 w 400"/>
              <a:gd name="T59" fmla="*/ 100 h 320"/>
              <a:gd name="T60" fmla="*/ 360 w 400"/>
              <a:gd name="T61" fmla="*/ 114 h 320"/>
              <a:gd name="T62" fmla="*/ 346 w 400"/>
              <a:gd name="T63" fmla="*/ 128 h 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400" h="320">
                <a:moveTo>
                  <a:pt x="200" y="120"/>
                </a:moveTo>
                <a:cubicBezTo>
                  <a:pt x="167" y="120"/>
                  <a:pt x="140" y="147"/>
                  <a:pt x="140" y="180"/>
                </a:cubicBezTo>
                <a:cubicBezTo>
                  <a:pt x="140" y="213"/>
                  <a:pt x="167" y="240"/>
                  <a:pt x="200" y="240"/>
                </a:cubicBezTo>
                <a:cubicBezTo>
                  <a:pt x="233" y="240"/>
                  <a:pt x="260" y="213"/>
                  <a:pt x="260" y="180"/>
                </a:cubicBezTo>
                <a:cubicBezTo>
                  <a:pt x="260" y="147"/>
                  <a:pt x="233" y="120"/>
                  <a:pt x="200" y="120"/>
                </a:cubicBezTo>
                <a:close/>
                <a:moveTo>
                  <a:pt x="360" y="60"/>
                </a:moveTo>
                <a:cubicBezTo>
                  <a:pt x="312" y="60"/>
                  <a:pt x="312" y="60"/>
                  <a:pt x="312" y="60"/>
                </a:cubicBezTo>
                <a:cubicBezTo>
                  <a:pt x="305" y="60"/>
                  <a:pt x="298" y="55"/>
                  <a:pt x="296" y="49"/>
                </a:cubicBezTo>
                <a:cubicBezTo>
                  <a:pt x="284" y="11"/>
                  <a:pt x="284" y="11"/>
                  <a:pt x="284" y="11"/>
                </a:cubicBezTo>
                <a:cubicBezTo>
                  <a:pt x="281" y="5"/>
                  <a:pt x="274" y="0"/>
                  <a:pt x="268" y="0"/>
                </a:cubicBezTo>
                <a:cubicBezTo>
                  <a:pt x="132" y="0"/>
                  <a:pt x="132" y="0"/>
                  <a:pt x="132" y="0"/>
                </a:cubicBezTo>
                <a:cubicBezTo>
                  <a:pt x="125" y="0"/>
                  <a:pt x="118" y="5"/>
                  <a:pt x="116" y="11"/>
                </a:cubicBezTo>
                <a:cubicBezTo>
                  <a:pt x="104" y="49"/>
                  <a:pt x="104" y="49"/>
                  <a:pt x="104" y="49"/>
                </a:cubicBezTo>
                <a:cubicBezTo>
                  <a:pt x="101" y="55"/>
                  <a:pt x="94" y="60"/>
                  <a:pt x="88" y="60"/>
                </a:cubicBezTo>
                <a:cubicBezTo>
                  <a:pt x="40" y="60"/>
                  <a:pt x="40" y="60"/>
                  <a:pt x="40" y="60"/>
                </a:cubicBezTo>
                <a:cubicBezTo>
                  <a:pt x="18" y="60"/>
                  <a:pt x="0" y="78"/>
                  <a:pt x="0" y="100"/>
                </a:cubicBezTo>
                <a:cubicBezTo>
                  <a:pt x="0" y="280"/>
                  <a:pt x="0" y="280"/>
                  <a:pt x="0" y="280"/>
                </a:cubicBezTo>
                <a:cubicBezTo>
                  <a:pt x="0" y="302"/>
                  <a:pt x="18" y="320"/>
                  <a:pt x="40" y="320"/>
                </a:cubicBezTo>
                <a:cubicBezTo>
                  <a:pt x="360" y="320"/>
                  <a:pt x="360" y="320"/>
                  <a:pt x="360" y="320"/>
                </a:cubicBezTo>
                <a:cubicBezTo>
                  <a:pt x="382" y="320"/>
                  <a:pt x="400" y="302"/>
                  <a:pt x="400" y="280"/>
                </a:cubicBezTo>
                <a:cubicBezTo>
                  <a:pt x="400" y="100"/>
                  <a:pt x="400" y="100"/>
                  <a:pt x="400" y="100"/>
                </a:cubicBezTo>
                <a:cubicBezTo>
                  <a:pt x="400" y="78"/>
                  <a:pt x="382" y="60"/>
                  <a:pt x="360" y="60"/>
                </a:cubicBezTo>
                <a:close/>
                <a:moveTo>
                  <a:pt x="200" y="280"/>
                </a:moveTo>
                <a:cubicBezTo>
                  <a:pt x="145" y="280"/>
                  <a:pt x="100" y="235"/>
                  <a:pt x="100" y="180"/>
                </a:cubicBezTo>
                <a:cubicBezTo>
                  <a:pt x="100" y="125"/>
                  <a:pt x="145" y="80"/>
                  <a:pt x="200" y="80"/>
                </a:cubicBezTo>
                <a:cubicBezTo>
                  <a:pt x="255" y="80"/>
                  <a:pt x="300" y="125"/>
                  <a:pt x="300" y="180"/>
                </a:cubicBezTo>
                <a:cubicBezTo>
                  <a:pt x="300" y="235"/>
                  <a:pt x="255" y="280"/>
                  <a:pt x="200" y="280"/>
                </a:cubicBezTo>
                <a:close/>
                <a:moveTo>
                  <a:pt x="346" y="128"/>
                </a:moveTo>
                <a:cubicBezTo>
                  <a:pt x="338" y="128"/>
                  <a:pt x="332" y="122"/>
                  <a:pt x="332" y="114"/>
                </a:cubicBezTo>
                <a:cubicBezTo>
                  <a:pt x="332" y="106"/>
                  <a:pt x="338" y="100"/>
                  <a:pt x="346" y="100"/>
                </a:cubicBezTo>
                <a:cubicBezTo>
                  <a:pt x="354" y="100"/>
                  <a:pt x="360" y="106"/>
                  <a:pt x="360" y="114"/>
                </a:cubicBezTo>
                <a:cubicBezTo>
                  <a:pt x="360" y="122"/>
                  <a:pt x="354" y="128"/>
                  <a:pt x="346" y="128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3200" dirty="0"/>
          </a:p>
        </p:txBody>
      </p:sp>
      <p:sp>
        <p:nvSpPr>
          <p:cNvPr id="50" name="Content Placeholder 2"/>
          <p:cNvSpPr txBox="1"/>
          <p:nvPr/>
        </p:nvSpPr>
        <p:spPr>
          <a:xfrm>
            <a:off x="9608364" y="4538981"/>
            <a:ext cx="1232982" cy="611596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600" dirty="0">
                <a:solidFill>
                  <a:schemeClr val="bg1">
                    <a:lumMod val="50000"/>
                  </a:schemeClr>
                </a:solidFill>
                <a:latin typeface="Source Sans Pro Black" pitchFamily="34" charset="0"/>
              </a:rPr>
              <a:t>10%</a:t>
            </a:r>
          </a:p>
        </p:txBody>
      </p:sp>
      <p:sp>
        <p:nvSpPr>
          <p:cNvPr id="51" name="Content Placeholder 2"/>
          <p:cNvSpPr txBox="1"/>
          <p:nvPr/>
        </p:nvSpPr>
        <p:spPr>
          <a:xfrm>
            <a:off x="9608364" y="5049873"/>
            <a:ext cx="1440154" cy="419330"/>
          </a:xfrm>
          <a:prstGeom prst="rect">
            <a:avLst/>
          </a:prstGeom>
        </p:spPr>
        <p:txBody>
          <a:bodyPr vert="horz" lIns="121920" tIns="60960" rIns="121920" bIns="60960" rtlCol="0"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ctr">
              <a:spcBef>
                <a:spcPts val="0"/>
              </a:spcBef>
              <a:buNone/>
            </a:pPr>
            <a:r>
              <a:rPr lang="zh-CN" altLang="en-US" sz="20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0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Content Placeholder 2"/>
          <p:cNvSpPr txBox="1"/>
          <p:nvPr/>
        </p:nvSpPr>
        <p:spPr>
          <a:xfrm>
            <a:off x="3860600" y="5485245"/>
            <a:ext cx="2177007" cy="963681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</a:t>
            </a: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图表。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53" name="Content Placeholder 2"/>
          <p:cNvSpPr txBox="1"/>
          <p:nvPr/>
        </p:nvSpPr>
        <p:spPr>
          <a:xfrm>
            <a:off x="6350014" y="5485245"/>
            <a:ext cx="2177007" cy="963681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</a:t>
            </a: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上述图表的综合描述。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54" name="Content Placeholder 2"/>
          <p:cNvSpPr txBox="1"/>
          <p:nvPr/>
        </p:nvSpPr>
        <p:spPr>
          <a:xfrm>
            <a:off x="8839427" y="5485245"/>
            <a:ext cx="2177007" cy="963681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</a:t>
            </a: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综合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。</a:t>
            </a:r>
          </a:p>
        </p:txBody>
      </p:sp>
      <p:sp>
        <p:nvSpPr>
          <p:cNvPr id="31" name="任意多边形 30"/>
          <p:cNvSpPr/>
          <p:nvPr/>
        </p:nvSpPr>
        <p:spPr>
          <a:xfrm>
            <a:off x="4684241" y="1652337"/>
            <a:ext cx="1411759" cy="2610486"/>
          </a:xfrm>
          <a:custGeom>
            <a:avLst/>
            <a:gdLst>
              <a:gd name="connsiteX0" fmla="*/ 748555 w 1485900"/>
              <a:gd name="connsiteY0" fmla="*/ 1711 h 2747582"/>
              <a:gd name="connsiteX1" fmla="*/ 807583 w 1485900"/>
              <a:gd name="connsiteY1" fmla="*/ 40790 h 2747582"/>
              <a:gd name="connsiteX2" fmla="*/ 782610 w 1485900"/>
              <a:gd name="connsiteY2" fmla="*/ 169188 h 2747582"/>
              <a:gd name="connsiteX3" fmla="*/ 731034 w 1485900"/>
              <a:gd name="connsiteY3" fmla="*/ 203968 h 2747582"/>
              <a:gd name="connsiteX4" fmla="*/ 634515 w 1485900"/>
              <a:gd name="connsiteY4" fmla="*/ 277959 h 2747582"/>
              <a:gd name="connsiteX5" fmla="*/ 184935 w 1485900"/>
              <a:gd name="connsiteY5" fmla="*/ 1261680 h 2747582"/>
              <a:gd name="connsiteX6" fmla="*/ 1485900 w 1485900"/>
              <a:gd name="connsiteY6" fmla="*/ 2562646 h 2747582"/>
              <a:gd name="connsiteX7" fmla="*/ 1485900 w 1485900"/>
              <a:gd name="connsiteY7" fmla="*/ 2747582 h 2747582"/>
              <a:gd name="connsiteX8" fmla="*/ 1333976 w 1485900"/>
              <a:gd name="connsiteY8" fmla="*/ 2739909 h 2747582"/>
              <a:gd name="connsiteX9" fmla="*/ 0 w 1485900"/>
              <a:gd name="connsiteY9" fmla="*/ 1261681 h 2747582"/>
              <a:gd name="connsiteX10" fmla="*/ 582627 w 1485900"/>
              <a:gd name="connsiteY10" fmla="*/ 81756 h 2747582"/>
              <a:gd name="connsiteX11" fmla="*/ 602665 w 1485900"/>
              <a:gd name="connsiteY11" fmla="*/ 67777 h 2747582"/>
              <a:gd name="connsiteX12" fmla="*/ 602498 w 1485900"/>
              <a:gd name="connsiteY12" fmla="*/ 67530 h 2747582"/>
              <a:gd name="connsiteX13" fmla="*/ 618165 w 1485900"/>
              <a:gd name="connsiteY13" fmla="*/ 56964 h 2747582"/>
              <a:gd name="connsiteX14" fmla="*/ 636771 w 1485900"/>
              <a:gd name="connsiteY14" fmla="*/ 43984 h 2747582"/>
              <a:gd name="connsiteX15" fmla="*/ 637030 w 1485900"/>
              <a:gd name="connsiteY15" fmla="*/ 44243 h 2747582"/>
              <a:gd name="connsiteX16" fmla="*/ 679184 w 1485900"/>
              <a:gd name="connsiteY16" fmla="*/ 15817 h 2747582"/>
              <a:gd name="connsiteX17" fmla="*/ 748555 w 1485900"/>
              <a:gd name="connsiteY17" fmla="*/ 1711 h 27475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485900" h="2747582">
                <a:moveTo>
                  <a:pt x="748555" y="1711"/>
                </a:moveTo>
                <a:cubicBezTo>
                  <a:pt x="771791" y="6231"/>
                  <a:pt x="793303" y="19614"/>
                  <a:pt x="807583" y="40790"/>
                </a:cubicBezTo>
                <a:cubicBezTo>
                  <a:pt x="836143" y="83142"/>
                  <a:pt x="824962" y="140628"/>
                  <a:pt x="782610" y="169188"/>
                </a:cubicBezTo>
                <a:lnTo>
                  <a:pt x="731034" y="203968"/>
                </a:lnTo>
                <a:lnTo>
                  <a:pt x="634515" y="277959"/>
                </a:lnTo>
                <a:cubicBezTo>
                  <a:pt x="359133" y="516504"/>
                  <a:pt x="184935" y="868749"/>
                  <a:pt x="184935" y="1261680"/>
                </a:cubicBezTo>
                <a:cubicBezTo>
                  <a:pt x="184935" y="1980184"/>
                  <a:pt x="767397" y="2562646"/>
                  <a:pt x="1485900" y="2562646"/>
                </a:cubicBezTo>
                <a:lnTo>
                  <a:pt x="1485900" y="2747582"/>
                </a:lnTo>
                <a:lnTo>
                  <a:pt x="1333976" y="2739909"/>
                </a:lnTo>
                <a:cubicBezTo>
                  <a:pt x="584702" y="2663817"/>
                  <a:pt x="0" y="2031030"/>
                  <a:pt x="0" y="1261681"/>
                </a:cubicBezTo>
                <a:cubicBezTo>
                  <a:pt x="-1" y="780837"/>
                  <a:pt x="228398" y="353339"/>
                  <a:pt x="582627" y="81756"/>
                </a:cubicBezTo>
                <a:lnTo>
                  <a:pt x="602665" y="67777"/>
                </a:lnTo>
                <a:lnTo>
                  <a:pt x="602498" y="67530"/>
                </a:lnTo>
                <a:lnTo>
                  <a:pt x="618165" y="56964"/>
                </a:lnTo>
                <a:lnTo>
                  <a:pt x="636771" y="43984"/>
                </a:lnTo>
                <a:lnTo>
                  <a:pt x="637030" y="44243"/>
                </a:lnTo>
                <a:lnTo>
                  <a:pt x="679184" y="15817"/>
                </a:lnTo>
                <a:cubicBezTo>
                  <a:pt x="700360" y="1537"/>
                  <a:pt x="725319" y="-2808"/>
                  <a:pt x="748555" y="171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任意多边形 32"/>
          <p:cNvSpPr/>
          <p:nvPr/>
        </p:nvSpPr>
        <p:spPr>
          <a:xfrm flipH="1">
            <a:off x="6096000" y="1652337"/>
            <a:ext cx="1411759" cy="2610486"/>
          </a:xfrm>
          <a:custGeom>
            <a:avLst/>
            <a:gdLst>
              <a:gd name="connsiteX0" fmla="*/ 748555 w 1485900"/>
              <a:gd name="connsiteY0" fmla="*/ 1711 h 2747582"/>
              <a:gd name="connsiteX1" fmla="*/ 807583 w 1485900"/>
              <a:gd name="connsiteY1" fmla="*/ 40790 h 2747582"/>
              <a:gd name="connsiteX2" fmla="*/ 782610 w 1485900"/>
              <a:gd name="connsiteY2" fmla="*/ 169188 h 2747582"/>
              <a:gd name="connsiteX3" fmla="*/ 731034 w 1485900"/>
              <a:gd name="connsiteY3" fmla="*/ 203968 h 2747582"/>
              <a:gd name="connsiteX4" fmla="*/ 634515 w 1485900"/>
              <a:gd name="connsiteY4" fmla="*/ 277959 h 2747582"/>
              <a:gd name="connsiteX5" fmla="*/ 184935 w 1485900"/>
              <a:gd name="connsiteY5" fmla="*/ 1261680 h 2747582"/>
              <a:gd name="connsiteX6" fmla="*/ 1485900 w 1485900"/>
              <a:gd name="connsiteY6" fmla="*/ 2562646 h 2747582"/>
              <a:gd name="connsiteX7" fmla="*/ 1485900 w 1485900"/>
              <a:gd name="connsiteY7" fmla="*/ 2747582 h 2747582"/>
              <a:gd name="connsiteX8" fmla="*/ 1333976 w 1485900"/>
              <a:gd name="connsiteY8" fmla="*/ 2739909 h 2747582"/>
              <a:gd name="connsiteX9" fmla="*/ 0 w 1485900"/>
              <a:gd name="connsiteY9" fmla="*/ 1261681 h 2747582"/>
              <a:gd name="connsiteX10" fmla="*/ 582627 w 1485900"/>
              <a:gd name="connsiteY10" fmla="*/ 81756 h 2747582"/>
              <a:gd name="connsiteX11" fmla="*/ 602665 w 1485900"/>
              <a:gd name="connsiteY11" fmla="*/ 67777 h 2747582"/>
              <a:gd name="connsiteX12" fmla="*/ 602498 w 1485900"/>
              <a:gd name="connsiteY12" fmla="*/ 67530 h 2747582"/>
              <a:gd name="connsiteX13" fmla="*/ 618165 w 1485900"/>
              <a:gd name="connsiteY13" fmla="*/ 56964 h 2747582"/>
              <a:gd name="connsiteX14" fmla="*/ 636771 w 1485900"/>
              <a:gd name="connsiteY14" fmla="*/ 43984 h 2747582"/>
              <a:gd name="connsiteX15" fmla="*/ 637030 w 1485900"/>
              <a:gd name="connsiteY15" fmla="*/ 44243 h 2747582"/>
              <a:gd name="connsiteX16" fmla="*/ 679184 w 1485900"/>
              <a:gd name="connsiteY16" fmla="*/ 15817 h 2747582"/>
              <a:gd name="connsiteX17" fmla="*/ 748555 w 1485900"/>
              <a:gd name="connsiteY17" fmla="*/ 1711 h 27475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485900" h="2747582">
                <a:moveTo>
                  <a:pt x="748555" y="1711"/>
                </a:moveTo>
                <a:cubicBezTo>
                  <a:pt x="771791" y="6231"/>
                  <a:pt x="793303" y="19614"/>
                  <a:pt x="807583" y="40790"/>
                </a:cubicBezTo>
                <a:cubicBezTo>
                  <a:pt x="836143" y="83142"/>
                  <a:pt x="824962" y="140628"/>
                  <a:pt x="782610" y="169188"/>
                </a:cubicBezTo>
                <a:lnTo>
                  <a:pt x="731034" y="203968"/>
                </a:lnTo>
                <a:lnTo>
                  <a:pt x="634515" y="277959"/>
                </a:lnTo>
                <a:cubicBezTo>
                  <a:pt x="359133" y="516504"/>
                  <a:pt x="184935" y="868749"/>
                  <a:pt x="184935" y="1261680"/>
                </a:cubicBezTo>
                <a:cubicBezTo>
                  <a:pt x="184935" y="1980184"/>
                  <a:pt x="767397" y="2562646"/>
                  <a:pt x="1485900" y="2562646"/>
                </a:cubicBezTo>
                <a:lnTo>
                  <a:pt x="1485900" y="2747582"/>
                </a:lnTo>
                <a:lnTo>
                  <a:pt x="1333976" y="2739909"/>
                </a:lnTo>
                <a:cubicBezTo>
                  <a:pt x="584702" y="2663817"/>
                  <a:pt x="0" y="2031030"/>
                  <a:pt x="0" y="1261681"/>
                </a:cubicBezTo>
                <a:cubicBezTo>
                  <a:pt x="-1" y="780837"/>
                  <a:pt x="228398" y="353339"/>
                  <a:pt x="582627" y="81756"/>
                </a:cubicBezTo>
                <a:lnTo>
                  <a:pt x="602665" y="67777"/>
                </a:lnTo>
                <a:lnTo>
                  <a:pt x="602498" y="67530"/>
                </a:lnTo>
                <a:lnTo>
                  <a:pt x="618165" y="56964"/>
                </a:lnTo>
                <a:lnTo>
                  <a:pt x="636771" y="43984"/>
                </a:lnTo>
                <a:lnTo>
                  <a:pt x="637030" y="44243"/>
                </a:lnTo>
                <a:lnTo>
                  <a:pt x="679184" y="15817"/>
                </a:lnTo>
                <a:cubicBezTo>
                  <a:pt x="700360" y="1537"/>
                  <a:pt x="725319" y="-2808"/>
                  <a:pt x="748555" y="1711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23"/>
          <p:cNvSpPr>
            <a:spLocks noChangeArrowheads="1"/>
          </p:cNvSpPr>
          <p:nvPr/>
        </p:nvSpPr>
        <p:spPr bwMode="auto">
          <a:xfrm>
            <a:off x="4772570" y="418828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b="1" dirty="0">
              <a:solidFill>
                <a:schemeClr val="accent1"/>
              </a:solidFill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4669969" y="895240"/>
            <a:ext cx="28520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dirty="0">
                <a:solidFill>
                  <a:schemeClr val="accent1"/>
                </a:solidFill>
              </a:rPr>
              <a:t>Click here to add your title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3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500"/>
                            </p:stCondLst>
                            <p:childTnLst>
                              <p:par>
                                <p:cTn id="4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000"/>
                            </p:stCondLst>
                            <p:childTnLst>
                              <p:par>
                                <p:cTn id="48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3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3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3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500"/>
                            </p:stCondLst>
                            <p:childTnLst>
                              <p:par>
                                <p:cTn id="5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000"/>
                            </p:stCondLst>
                            <p:childTnLst>
                              <p:par>
                                <p:cTn id="6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4500"/>
                            </p:stCondLst>
                            <p:childTnLst>
                              <p:par>
                                <p:cTn id="68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3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3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3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3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000"/>
                            </p:stCondLst>
                            <p:childTnLst>
                              <p:par>
                                <p:cTn id="7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5500"/>
                            </p:stCondLst>
                            <p:childTnLst>
                              <p:par>
                                <p:cTn id="8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6000"/>
                            </p:stCondLst>
                            <p:childTnLst>
                              <p:par>
                                <p:cTn id="88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3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3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3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3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6500"/>
                            </p:stCondLst>
                            <p:childTnLst>
                              <p:par>
                                <p:cTn id="9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7000"/>
                            </p:stCondLst>
                            <p:childTnLst>
                              <p:par>
                                <p:cTn id="10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4" grpId="0"/>
      <p:bldP spid="35" grpId="0"/>
      <p:bldP spid="37" grpId="0" animBg="1"/>
      <p:bldP spid="38" grpId="0"/>
      <p:bldP spid="39" grpId="0"/>
      <p:bldP spid="41" grpId="0" animBg="1"/>
      <p:bldP spid="42" grpId="0"/>
      <p:bldP spid="43" grpId="0"/>
      <p:bldP spid="45" grpId="0" animBg="1"/>
      <p:bldP spid="46" grpId="0"/>
      <p:bldP spid="47" grpId="0"/>
      <p:bldP spid="49" grpId="0" animBg="1"/>
      <p:bldP spid="50" grpId="0"/>
      <p:bldP spid="51" grpId="0"/>
      <p:bldP spid="52" grpId="0"/>
      <p:bldP spid="53" grpId="0"/>
      <p:bldP spid="54" grpId="0"/>
      <p:bldP spid="31" grpId="0" animBg="1"/>
      <p:bldP spid="33" grpId="0" animBg="1"/>
      <p:bldP spid="24" grpId="0"/>
      <p:bldP spid="25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菱形 1"/>
          <p:cNvSpPr/>
          <p:nvPr/>
        </p:nvSpPr>
        <p:spPr>
          <a:xfrm>
            <a:off x="1194262" y="1496291"/>
            <a:ext cx="2396836" cy="2410691"/>
          </a:xfrm>
          <a:prstGeom prst="diamond">
            <a:avLst/>
          </a:prstGeom>
          <a:blipFill>
            <a:blip r:embed="rId3" cstate="print"/>
            <a:srcRect/>
            <a:stretch>
              <a:fillRect/>
            </a:stretch>
          </a:blipFill>
          <a:ln>
            <a:noFill/>
          </a:ln>
          <a:effectLst>
            <a:outerShdw blurRad="88900" dist="50800" dir="6000000" sx="101000" sy="101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菱形 2"/>
          <p:cNvSpPr/>
          <p:nvPr/>
        </p:nvSpPr>
        <p:spPr>
          <a:xfrm>
            <a:off x="3663142" y="1496291"/>
            <a:ext cx="2396836" cy="2410691"/>
          </a:xfrm>
          <a:prstGeom prst="diamond">
            <a:avLst/>
          </a:prstGeom>
          <a:blipFill>
            <a:blip r:embed="rId4" cstate="print"/>
            <a:srcRect/>
            <a:stretch>
              <a:fillRect/>
            </a:stretch>
          </a:blipFill>
          <a:ln>
            <a:noFill/>
          </a:ln>
          <a:effectLst>
            <a:outerShdw blurRad="88900" dist="50800" dir="6000000" sx="101000" sy="101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菱形 3"/>
          <p:cNvSpPr/>
          <p:nvPr/>
        </p:nvSpPr>
        <p:spPr>
          <a:xfrm>
            <a:off x="2428702" y="2770911"/>
            <a:ext cx="2396836" cy="2410691"/>
          </a:xfrm>
          <a:prstGeom prst="diamond">
            <a:avLst/>
          </a:prstGeom>
          <a:blipFill>
            <a:blip r:embed="rId5" cstate="print"/>
            <a:srcRect/>
            <a:stretch>
              <a:fillRect/>
            </a:stretch>
          </a:blipFill>
          <a:ln>
            <a:noFill/>
          </a:ln>
          <a:effectLst>
            <a:outerShdw blurRad="88900" dist="50800" dir="6000000" sx="101000" sy="101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菱形 4"/>
          <p:cNvSpPr/>
          <p:nvPr/>
        </p:nvSpPr>
        <p:spPr>
          <a:xfrm>
            <a:off x="4897582" y="2770911"/>
            <a:ext cx="2396836" cy="2410691"/>
          </a:xfrm>
          <a:prstGeom prst="diamond">
            <a:avLst/>
          </a:prstGeom>
          <a:blipFill>
            <a:blip r:embed="rId6" cstate="print"/>
            <a:srcRect/>
            <a:stretch>
              <a:fillRect/>
            </a:stretch>
          </a:blipFill>
          <a:ln>
            <a:noFill/>
          </a:ln>
          <a:effectLst>
            <a:outerShdw blurRad="88900" dist="50800" dir="6000000" sx="101000" sy="101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菱形 5"/>
          <p:cNvSpPr/>
          <p:nvPr/>
        </p:nvSpPr>
        <p:spPr>
          <a:xfrm>
            <a:off x="7366462" y="2770911"/>
            <a:ext cx="2396836" cy="2410691"/>
          </a:xfrm>
          <a:prstGeom prst="diamond">
            <a:avLst/>
          </a:prstGeom>
          <a:blipFill>
            <a:blip r:embed="rId7" cstate="print"/>
            <a:srcRect/>
            <a:stretch>
              <a:fillRect/>
            </a:stretch>
          </a:blipFill>
          <a:ln>
            <a:noFill/>
          </a:ln>
          <a:effectLst>
            <a:outerShdw blurRad="88900" dist="50800" dir="6000000" sx="101000" sy="101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菱形 6"/>
          <p:cNvSpPr/>
          <p:nvPr/>
        </p:nvSpPr>
        <p:spPr>
          <a:xfrm>
            <a:off x="8600902" y="1496291"/>
            <a:ext cx="2396836" cy="2410691"/>
          </a:xfrm>
          <a:prstGeom prst="diamond">
            <a:avLst/>
          </a:prstGeom>
          <a:blipFill>
            <a:blip r:embed="rId8" cstate="print"/>
            <a:srcRect/>
            <a:stretch>
              <a:fillRect/>
            </a:stretch>
          </a:blipFill>
          <a:ln>
            <a:solidFill>
              <a:schemeClr val="bg1"/>
            </a:solidFill>
          </a:ln>
          <a:effectLst>
            <a:outerShdw blurRad="88900" dist="50800" dir="6000000" sx="101000" sy="101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CN" altLang="en-US" sz="1900"/>
          </a:p>
        </p:txBody>
      </p:sp>
      <p:sp>
        <p:nvSpPr>
          <p:cNvPr id="8" name="矩形 47"/>
          <p:cNvSpPr>
            <a:spLocks noChangeArrowheads="1"/>
          </p:cNvSpPr>
          <p:nvPr/>
        </p:nvSpPr>
        <p:spPr bwMode="auto">
          <a:xfrm>
            <a:off x="997528" y="5477141"/>
            <a:ext cx="10196945" cy="6057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 algn="ctr">
              <a:lnSpc>
                <a:spcPct val="125000"/>
              </a:lnSpc>
              <a:spcBef>
                <a:spcPct val="0"/>
              </a:spcBef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右键点击图片选择设置图片格式可直接替换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图片。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您可以点击文字框输入您的描述说明，或者通过复制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粘贴。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您的内容打在这里，或通过复制您的文本后，在此框中选择粘贴，并选择只保留文字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6132022" y="1496291"/>
            <a:ext cx="2396836" cy="2410691"/>
            <a:chOff x="6132022" y="1496291"/>
            <a:chExt cx="2396836" cy="2410691"/>
          </a:xfrm>
          <a:effectLst>
            <a:outerShdw blurRad="88900" dist="50800" dir="6000000" sx="101000" sy="101000" algn="tl" rotWithShape="0">
              <a:prstClr val="black">
                <a:alpha val="30000"/>
              </a:prstClr>
            </a:outerShdw>
          </a:effectLst>
        </p:grpSpPr>
        <p:sp>
          <p:nvSpPr>
            <p:cNvPr id="10" name="菱形 9"/>
            <p:cNvSpPr/>
            <p:nvPr/>
          </p:nvSpPr>
          <p:spPr>
            <a:xfrm>
              <a:off x="6132022" y="1496291"/>
              <a:ext cx="2396836" cy="2410691"/>
            </a:xfrm>
            <a:prstGeom prst="diamond">
              <a:avLst/>
            </a:prstGeom>
            <a:solidFill>
              <a:schemeClr val="accent1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Freeform 261"/>
            <p:cNvSpPr/>
            <p:nvPr/>
          </p:nvSpPr>
          <p:spPr bwMode="auto">
            <a:xfrm>
              <a:off x="7014995" y="2438267"/>
              <a:ext cx="559766" cy="559766"/>
            </a:xfrm>
            <a:custGeom>
              <a:avLst/>
              <a:gdLst>
                <a:gd name="T0" fmla="*/ 84 w 86"/>
                <a:gd name="T1" fmla="*/ 13 h 86"/>
                <a:gd name="T2" fmla="*/ 74 w 86"/>
                <a:gd name="T3" fmla="*/ 1 h 86"/>
                <a:gd name="T4" fmla="*/ 72 w 86"/>
                <a:gd name="T5" fmla="*/ 1 h 86"/>
                <a:gd name="T6" fmla="*/ 71 w 86"/>
                <a:gd name="T7" fmla="*/ 1 h 86"/>
                <a:gd name="T8" fmla="*/ 69 w 86"/>
                <a:gd name="T9" fmla="*/ 4 h 86"/>
                <a:gd name="T10" fmla="*/ 69 w 86"/>
                <a:gd name="T11" fmla="*/ 10 h 86"/>
                <a:gd name="T12" fmla="*/ 59 w 86"/>
                <a:gd name="T13" fmla="*/ 10 h 86"/>
                <a:gd name="T14" fmla="*/ 59 w 86"/>
                <a:gd name="T15" fmla="*/ 1 h 86"/>
                <a:gd name="T16" fmla="*/ 58 w 86"/>
                <a:gd name="T17" fmla="*/ 0 h 86"/>
                <a:gd name="T18" fmla="*/ 46 w 86"/>
                <a:gd name="T19" fmla="*/ 0 h 86"/>
                <a:gd name="T20" fmla="*/ 45 w 86"/>
                <a:gd name="T21" fmla="*/ 1 h 86"/>
                <a:gd name="T22" fmla="*/ 45 w 86"/>
                <a:gd name="T23" fmla="*/ 10 h 86"/>
                <a:gd name="T24" fmla="*/ 44 w 86"/>
                <a:gd name="T25" fmla="*/ 13 h 86"/>
                <a:gd name="T26" fmla="*/ 44 w 86"/>
                <a:gd name="T27" fmla="*/ 21 h 86"/>
                <a:gd name="T28" fmla="*/ 45 w 86"/>
                <a:gd name="T29" fmla="*/ 24 h 86"/>
                <a:gd name="T30" fmla="*/ 45 w 86"/>
                <a:gd name="T31" fmla="*/ 27 h 86"/>
                <a:gd name="T32" fmla="*/ 37 w 86"/>
                <a:gd name="T33" fmla="*/ 27 h 86"/>
                <a:gd name="T34" fmla="*/ 37 w 86"/>
                <a:gd name="T35" fmla="*/ 21 h 86"/>
                <a:gd name="T36" fmla="*/ 34 w 86"/>
                <a:gd name="T37" fmla="*/ 18 h 86"/>
                <a:gd name="T38" fmla="*/ 32 w 86"/>
                <a:gd name="T39" fmla="*/ 18 h 86"/>
                <a:gd name="T40" fmla="*/ 29 w 86"/>
                <a:gd name="T41" fmla="*/ 18 h 86"/>
                <a:gd name="T42" fmla="*/ 3 w 86"/>
                <a:gd name="T43" fmla="*/ 30 h 86"/>
                <a:gd name="T44" fmla="*/ 0 w 86"/>
                <a:gd name="T45" fmla="*/ 34 h 86"/>
                <a:gd name="T46" fmla="*/ 3 w 86"/>
                <a:gd name="T47" fmla="*/ 38 h 86"/>
                <a:gd name="T48" fmla="*/ 29 w 86"/>
                <a:gd name="T49" fmla="*/ 50 h 86"/>
                <a:gd name="T50" fmla="*/ 31 w 86"/>
                <a:gd name="T51" fmla="*/ 51 h 86"/>
                <a:gd name="T52" fmla="*/ 34 w 86"/>
                <a:gd name="T53" fmla="*/ 50 h 86"/>
                <a:gd name="T54" fmla="*/ 37 w 86"/>
                <a:gd name="T55" fmla="*/ 47 h 86"/>
                <a:gd name="T56" fmla="*/ 37 w 86"/>
                <a:gd name="T57" fmla="*/ 42 h 86"/>
                <a:gd name="T58" fmla="*/ 45 w 86"/>
                <a:gd name="T59" fmla="*/ 42 h 86"/>
                <a:gd name="T60" fmla="*/ 45 w 86"/>
                <a:gd name="T61" fmla="*/ 85 h 86"/>
                <a:gd name="T62" fmla="*/ 46 w 86"/>
                <a:gd name="T63" fmla="*/ 86 h 86"/>
                <a:gd name="T64" fmla="*/ 58 w 86"/>
                <a:gd name="T65" fmla="*/ 86 h 86"/>
                <a:gd name="T66" fmla="*/ 59 w 86"/>
                <a:gd name="T67" fmla="*/ 85 h 86"/>
                <a:gd name="T68" fmla="*/ 59 w 86"/>
                <a:gd name="T69" fmla="*/ 41 h 86"/>
                <a:gd name="T70" fmla="*/ 62 w 86"/>
                <a:gd name="T71" fmla="*/ 38 h 86"/>
                <a:gd name="T72" fmla="*/ 62 w 86"/>
                <a:gd name="T73" fmla="*/ 30 h 86"/>
                <a:gd name="T74" fmla="*/ 59 w 86"/>
                <a:gd name="T75" fmla="*/ 27 h 86"/>
                <a:gd name="T76" fmla="*/ 59 w 86"/>
                <a:gd name="T77" fmla="*/ 25 h 86"/>
                <a:gd name="T78" fmla="*/ 69 w 86"/>
                <a:gd name="T79" fmla="*/ 25 h 86"/>
                <a:gd name="T80" fmla="*/ 69 w 86"/>
                <a:gd name="T81" fmla="*/ 30 h 86"/>
                <a:gd name="T82" fmla="*/ 71 w 86"/>
                <a:gd name="T83" fmla="*/ 33 h 86"/>
                <a:gd name="T84" fmla="*/ 73 w 86"/>
                <a:gd name="T85" fmla="*/ 34 h 86"/>
                <a:gd name="T86" fmla="*/ 74 w 86"/>
                <a:gd name="T87" fmla="*/ 33 h 86"/>
                <a:gd name="T88" fmla="*/ 84 w 86"/>
                <a:gd name="T89" fmla="*/ 21 h 86"/>
                <a:gd name="T90" fmla="*/ 86 w 86"/>
                <a:gd name="T91" fmla="*/ 17 h 86"/>
                <a:gd name="T92" fmla="*/ 84 w 86"/>
                <a:gd name="T93" fmla="*/ 13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86" h="86">
                  <a:moveTo>
                    <a:pt x="84" y="13"/>
                  </a:moveTo>
                  <a:cubicBezTo>
                    <a:pt x="74" y="1"/>
                    <a:pt x="74" y="1"/>
                    <a:pt x="74" y="1"/>
                  </a:cubicBezTo>
                  <a:cubicBezTo>
                    <a:pt x="73" y="1"/>
                    <a:pt x="73" y="1"/>
                    <a:pt x="72" y="1"/>
                  </a:cubicBezTo>
                  <a:cubicBezTo>
                    <a:pt x="72" y="1"/>
                    <a:pt x="71" y="1"/>
                    <a:pt x="71" y="1"/>
                  </a:cubicBezTo>
                  <a:cubicBezTo>
                    <a:pt x="70" y="2"/>
                    <a:pt x="69" y="3"/>
                    <a:pt x="69" y="4"/>
                  </a:cubicBezTo>
                  <a:cubicBezTo>
                    <a:pt x="69" y="10"/>
                    <a:pt x="69" y="10"/>
                    <a:pt x="69" y="10"/>
                  </a:cubicBezTo>
                  <a:cubicBezTo>
                    <a:pt x="59" y="10"/>
                    <a:pt x="59" y="10"/>
                    <a:pt x="59" y="10"/>
                  </a:cubicBezTo>
                  <a:cubicBezTo>
                    <a:pt x="59" y="1"/>
                    <a:pt x="59" y="1"/>
                    <a:pt x="59" y="1"/>
                  </a:cubicBezTo>
                  <a:cubicBezTo>
                    <a:pt x="59" y="1"/>
                    <a:pt x="59" y="0"/>
                    <a:pt x="58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5" y="0"/>
                    <a:pt x="45" y="1"/>
                    <a:pt x="45" y="1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4" y="11"/>
                    <a:pt x="44" y="12"/>
                    <a:pt x="44" y="13"/>
                  </a:cubicBezTo>
                  <a:cubicBezTo>
                    <a:pt x="44" y="21"/>
                    <a:pt x="44" y="21"/>
                    <a:pt x="44" y="21"/>
                  </a:cubicBezTo>
                  <a:cubicBezTo>
                    <a:pt x="44" y="22"/>
                    <a:pt x="44" y="23"/>
                    <a:pt x="45" y="24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37" y="27"/>
                    <a:pt x="37" y="27"/>
                    <a:pt x="37" y="27"/>
                  </a:cubicBezTo>
                  <a:cubicBezTo>
                    <a:pt x="37" y="21"/>
                    <a:pt x="37" y="21"/>
                    <a:pt x="37" y="21"/>
                  </a:cubicBezTo>
                  <a:cubicBezTo>
                    <a:pt x="37" y="20"/>
                    <a:pt x="36" y="19"/>
                    <a:pt x="34" y="18"/>
                  </a:cubicBezTo>
                  <a:cubicBezTo>
                    <a:pt x="34" y="18"/>
                    <a:pt x="33" y="18"/>
                    <a:pt x="32" y="18"/>
                  </a:cubicBezTo>
                  <a:cubicBezTo>
                    <a:pt x="31" y="18"/>
                    <a:pt x="30" y="18"/>
                    <a:pt x="29" y="18"/>
                  </a:cubicBezTo>
                  <a:cubicBezTo>
                    <a:pt x="3" y="30"/>
                    <a:pt x="3" y="30"/>
                    <a:pt x="3" y="30"/>
                  </a:cubicBezTo>
                  <a:cubicBezTo>
                    <a:pt x="1" y="31"/>
                    <a:pt x="0" y="33"/>
                    <a:pt x="0" y="34"/>
                  </a:cubicBezTo>
                  <a:cubicBezTo>
                    <a:pt x="0" y="36"/>
                    <a:pt x="1" y="38"/>
                    <a:pt x="3" y="38"/>
                  </a:cubicBezTo>
                  <a:cubicBezTo>
                    <a:pt x="29" y="50"/>
                    <a:pt x="29" y="50"/>
                    <a:pt x="29" y="50"/>
                  </a:cubicBezTo>
                  <a:cubicBezTo>
                    <a:pt x="29" y="51"/>
                    <a:pt x="30" y="51"/>
                    <a:pt x="31" y="51"/>
                  </a:cubicBezTo>
                  <a:cubicBezTo>
                    <a:pt x="32" y="51"/>
                    <a:pt x="33" y="51"/>
                    <a:pt x="34" y="50"/>
                  </a:cubicBezTo>
                  <a:cubicBezTo>
                    <a:pt x="36" y="50"/>
                    <a:pt x="37" y="48"/>
                    <a:pt x="37" y="47"/>
                  </a:cubicBezTo>
                  <a:cubicBezTo>
                    <a:pt x="37" y="42"/>
                    <a:pt x="37" y="42"/>
                    <a:pt x="37" y="42"/>
                  </a:cubicBezTo>
                  <a:cubicBezTo>
                    <a:pt x="45" y="42"/>
                    <a:pt x="45" y="42"/>
                    <a:pt x="45" y="42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45" y="86"/>
                    <a:pt x="45" y="86"/>
                    <a:pt x="46" y="86"/>
                  </a:cubicBezTo>
                  <a:cubicBezTo>
                    <a:pt x="58" y="86"/>
                    <a:pt x="58" y="86"/>
                    <a:pt x="58" y="86"/>
                  </a:cubicBezTo>
                  <a:cubicBezTo>
                    <a:pt x="59" y="86"/>
                    <a:pt x="59" y="86"/>
                    <a:pt x="59" y="85"/>
                  </a:cubicBezTo>
                  <a:cubicBezTo>
                    <a:pt x="59" y="41"/>
                    <a:pt x="59" y="41"/>
                    <a:pt x="59" y="41"/>
                  </a:cubicBezTo>
                  <a:cubicBezTo>
                    <a:pt x="61" y="41"/>
                    <a:pt x="62" y="40"/>
                    <a:pt x="62" y="38"/>
                  </a:cubicBezTo>
                  <a:cubicBezTo>
                    <a:pt x="62" y="30"/>
                    <a:pt x="62" y="30"/>
                    <a:pt x="62" y="30"/>
                  </a:cubicBezTo>
                  <a:cubicBezTo>
                    <a:pt x="62" y="29"/>
                    <a:pt x="61" y="28"/>
                    <a:pt x="59" y="27"/>
                  </a:cubicBezTo>
                  <a:cubicBezTo>
                    <a:pt x="59" y="25"/>
                    <a:pt x="59" y="25"/>
                    <a:pt x="59" y="25"/>
                  </a:cubicBezTo>
                  <a:cubicBezTo>
                    <a:pt x="69" y="25"/>
                    <a:pt x="69" y="25"/>
                    <a:pt x="69" y="25"/>
                  </a:cubicBezTo>
                  <a:cubicBezTo>
                    <a:pt x="69" y="30"/>
                    <a:pt x="69" y="30"/>
                    <a:pt x="69" y="30"/>
                  </a:cubicBezTo>
                  <a:cubicBezTo>
                    <a:pt x="69" y="31"/>
                    <a:pt x="70" y="33"/>
                    <a:pt x="71" y="33"/>
                  </a:cubicBezTo>
                  <a:cubicBezTo>
                    <a:pt x="71" y="34"/>
                    <a:pt x="72" y="34"/>
                    <a:pt x="73" y="34"/>
                  </a:cubicBezTo>
                  <a:cubicBezTo>
                    <a:pt x="73" y="34"/>
                    <a:pt x="74" y="34"/>
                    <a:pt x="74" y="33"/>
                  </a:cubicBezTo>
                  <a:cubicBezTo>
                    <a:pt x="84" y="21"/>
                    <a:pt x="84" y="21"/>
                    <a:pt x="84" y="21"/>
                  </a:cubicBezTo>
                  <a:cubicBezTo>
                    <a:pt x="85" y="21"/>
                    <a:pt x="86" y="19"/>
                    <a:pt x="86" y="17"/>
                  </a:cubicBezTo>
                  <a:cubicBezTo>
                    <a:pt x="86" y="16"/>
                    <a:pt x="85" y="14"/>
                    <a:pt x="84" y="1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2" name="菱形 11"/>
          <p:cNvSpPr/>
          <p:nvPr/>
        </p:nvSpPr>
        <p:spPr>
          <a:xfrm>
            <a:off x="4897582" y="2770911"/>
            <a:ext cx="2396836" cy="2410691"/>
          </a:xfrm>
          <a:prstGeom prst="diamond">
            <a:avLst/>
          </a:prstGeom>
          <a:solidFill>
            <a:schemeClr val="accent2">
              <a:alpha val="7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5107894" y="3109522"/>
            <a:ext cx="1976213" cy="164352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800" dirty="0" smtClean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添加</a:t>
            </a:r>
            <a:endParaRPr lang="en-US" altLang="zh-CN" sz="2800" dirty="0" smtClean="0">
              <a:solidFill>
                <a:schemeClr val="bg1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  <a:p>
            <a:pPr algn="ctr">
              <a:lnSpc>
                <a:spcPct val="120000"/>
              </a:lnSpc>
            </a:pPr>
            <a:r>
              <a:rPr lang="zh-CN" altLang="en-US" sz="2800" dirty="0" smtClean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主要</a:t>
            </a:r>
            <a:r>
              <a:rPr lang="zh-CN" altLang="en-US" sz="28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观点及</a:t>
            </a:r>
            <a:r>
              <a:rPr lang="zh-CN" altLang="en-US" sz="2800" dirty="0" smtClean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关键词</a:t>
            </a:r>
            <a:endParaRPr lang="en-US" altLang="zh-CN" sz="2800" dirty="0" smtClean="0">
              <a:solidFill>
                <a:schemeClr val="bg1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15" name="矩形 14"/>
          <p:cNvSpPr>
            <a:spLocks noChangeArrowheads="1"/>
          </p:cNvSpPr>
          <p:nvPr/>
        </p:nvSpPr>
        <p:spPr bwMode="auto">
          <a:xfrm>
            <a:off x="4772570" y="418828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b="1" dirty="0">
              <a:solidFill>
                <a:schemeClr val="accent1"/>
              </a:solidFill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4669969" y="895240"/>
            <a:ext cx="28520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dirty="0">
                <a:solidFill>
                  <a:schemeClr val="accent1"/>
                </a:solidFill>
              </a:rPr>
              <a:t>Click here to add your title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3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3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3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3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3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3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750"/>
                            </p:stCondLst>
                            <p:childTnLst>
                              <p:par>
                                <p:cTn id="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3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/>
      <p:bldP spid="12" grpId="0" animBg="1"/>
      <p:bldP spid="13" grpId="0"/>
      <p:bldP spid="15" grpId="0"/>
      <p:bldP spid="16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3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111253" y="2456138"/>
            <a:ext cx="7360935" cy="3395479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4046401" y="1613755"/>
            <a:ext cx="409919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适用教学课件</a:t>
            </a:r>
            <a:r>
              <a:rPr lang="en-US" altLang="zh-CN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儿童教育</a:t>
            </a:r>
            <a:r>
              <a:rPr lang="en-US" altLang="zh-CN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绿色卡通</a:t>
            </a:r>
            <a:r>
              <a:rPr lang="en-US" altLang="zh-CN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/PPT</a:t>
            </a:r>
            <a:r>
              <a:rPr lang="zh-CN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演示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951824" y="1912601"/>
            <a:ext cx="428835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8000" b="1" dirty="0" smtClean="0">
                <a:solidFill>
                  <a:schemeClr val="accent1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谢谢欣赏</a:t>
            </a:r>
            <a:endParaRPr lang="zh-CN" altLang="en-US" sz="8000" b="1" dirty="0">
              <a:solidFill>
                <a:schemeClr val="accent1"/>
              </a:solidFill>
              <a:effectLst>
                <a:innerShdw blurRad="63500" dist="50800" dir="162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439490" y="3970855"/>
            <a:ext cx="3313021" cy="363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800">
                <a:solidFill>
                  <a:schemeClr val="bg1"/>
                </a:solidFill>
                <a:effectLst>
                  <a:glow rad="241300">
                    <a:srgbClr val="2C83AA">
                      <a:alpha val="30000"/>
                    </a:srgbClr>
                  </a:glow>
                </a:effectLst>
                <a:latin typeface="方正正大黑简体" panose="02000000000000000000" pitchFamily="2" charset="-122"/>
                <a:ea typeface="方正正大黑简体" panose="02000000000000000000" pitchFamily="2" charset="-122"/>
              </a:defRPr>
            </a:lvl1pPr>
          </a:lstStyle>
          <a:p>
            <a:pPr algn="ctr">
              <a:lnSpc>
                <a:spcPct val="110000"/>
              </a:lnSpc>
            </a:pPr>
            <a:r>
              <a:rPr lang="zh-CN" alt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高三（</a:t>
            </a:r>
            <a:r>
              <a:rPr lang="en-US" altLang="zh-CN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r>
              <a:rPr lang="zh-CN" altLang="en-US" sz="1600" b="1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班    </a:t>
            </a:r>
            <a:r>
              <a:rPr lang="en-US" altLang="zh-CN" sz="1600" b="1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xxx</a:t>
            </a:r>
            <a:r>
              <a:rPr lang="zh-CN" altLang="en-US" sz="1600" b="1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老</a:t>
            </a:r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师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4439490" y="3644621"/>
            <a:ext cx="3313021" cy="344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800">
                <a:solidFill>
                  <a:schemeClr val="bg1"/>
                </a:solidFill>
                <a:effectLst>
                  <a:glow rad="241300">
                    <a:srgbClr val="2C83AA">
                      <a:alpha val="30000"/>
                    </a:srgbClr>
                  </a:glow>
                </a:effectLst>
                <a:latin typeface="方正正大黑简体" panose="02000000000000000000" pitchFamily="2" charset="-122"/>
                <a:ea typeface="方正正大黑简体" panose="02000000000000000000" pitchFamily="2" charset="-122"/>
              </a:defRPr>
            </a:lvl1pPr>
          </a:lstStyle>
          <a:p>
            <a:pPr algn="ctr">
              <a:lnSpc>
                <a:spcPct val="110000"/>
              </a:lnSpc>
            </a:pPr>
            <a:r>
              <a:rPr lang="zh-CN" alt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北京师范大学附属实验中学</a:t>
            </a:r>
            <a:endParaRPr lang="zh-CN" altLang="en-US" sz="1600" b="1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9" dur="2000" fill="hold"/>
                                            <p:tgtEl>
                                              <p:spTgt spid="5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" presetID="8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1" dur="27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2" presetID="41" presetClass="entr" presetSubtype="0" fill="hold" grpId="0" nodeType="withEffect">
                                      <p:stCondLst>
                                        <p:cond delay="750"/>
                                      </p:stCondLst>
                                      <p:iterate type="lt">
                                        <p:tmPct val="15000"/>
                                      </p:iterate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500" tmFilter="0,0; .5, 1; 1, 1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12" presetClass="entr" presetSubtype="1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500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22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8" fill="hold" grpId="0" nodeType="withEffect" p14:presetBounceEnd="36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6000">
                                          <p:cBhvr additive="base">
                                            <p:cTn id="25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6000">
                                          <p:cBhvr additive="base">
                                            <p:cTn id="26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2" fill="hold" grpId="0" nodeType="withEffect" p14:presetBounceEnd="36000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6000">
                                          <p:cBhvr additive="base">
                                            <p:cTn id="29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6000">
                                          <p:cBhvr additive="base">
                                            <p:cTn id="30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" grpId="0"/>
          <p:bldP spid="9" grpId="0"/>
          <p:bldP spid="8" grpId="0"/>
          <p:bldP spid="10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9" dur="2000" fill="hold"/>
                                            <p:tgtEl>
                                              <p:spTgt spid="5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" presetID="8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1" dur="27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2" presetID="41" presetClass="entr" presetSubtype="0" fill="hold" grpId="0" nodeType="withEffect">
                                      <p:stCondLst>
                                        <p:cond delay="750"/>
                                      </p:stCondLst>
                                      <p:iterate type="lt">
                                        <p:tmPct val="15000"/>
                                      </p:iterate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500" tmFilter="0,0; .5, 1; 1, 1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12" presetClass="entr" presetSubtype="1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500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22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8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2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" grpId="0"/>
          <p:bldP spid="9" grpId="0"/>
          <p:bldP spid="8" grpId="0"/>
          <p:bldP spid="10" grpId="0"/>
        </p:bldLst>
      </p:timing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教育教学—亮亮图文 (16)"/>
</p:tagLst>
</file>

<file path=ppt/theme/theme1.xml><?xml version="1.0" encoding="utf-8"?>
<a:theme xmlns:a="http://schemas.openxmlformats.org/drawingml/2006/main" name="Office 主题">
  <a:themeElements>
    <a:clrScheme name="自定义 125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2B7499"/>
      </a:accent1>
      <a:accent2>
        <a:srgbClr val="76A1D7"/>
      </a:accent2>
      <a:accent3>
        <a:srgbClr val="817399"/>
      </a:accent3>
      <a:accent4>
        <a:srgbClr val="977A52"/>
      </a:accent4>
      <a:accent5>
        <a:srgbClr val="E95332"/>
      </a:accent5>
      <a:accent6>
        <a:srgbClr val="71329A"/>
      </a:accent6>
      <a:hlink>
        <a:srgbClr val="0563C1"/>
      </a:hlink>
      <a:folHlink>
        <a:srgbClr val="954F72"/>
      </a:folHlink>
    </a:clrScheme>
    <a:fontScheme name="Lizzysu-1">
      <a:majorFont>
        <a:latin typeface="Arial Black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3379</Words>
  <Application>Microsoft Office PowerPoint</Application>
  <PresentationFormat>宽屏</PresentationFormat>
  <Paragraphs>424</Paragraphs>
  <Slides>35</Slides>
  <Notes>35</Notes>
  <HiddenSlides>0</HiddenSlides>
  <MMClips>1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35</vt:i4>
      </vt:variant>
    </vt:vector>
  </HeadingPairs>
  <TitlesOfParts>
    <vt:vector size="50" baseType="lpstr">
      <vt:lpstr>Arial Unicode MS</vt:lpstr>
      <vt:lpstr>Gulim</vt:lpstr>
      <vt:lpstr>Microsoft YaHei UI</vt:lpstr>
      <vt:lpstr>Source Sans Pro Black</vt:lpstr>
      <vt:lpstr>宋体</vt:lpstr>
      <vt:lpstr>微软雅黑</vt:lpstr>
      <vt:lpstr>幼圆</vt:lpstr>
      <vt:lpstr>Arial</vt:lpstr>
      <vt:lpstr>Arial Black</vt:lpstr>
      <vt:lpstr>Arial Rounded MT Bold</vt:lpstr>
      <vt:lpstr>Calibri</vt:lpstr>
      <vt:lpstr>Impact</vt:lpstr>
      <vt:lpstr>Tahoma</vt:lpstr>
      <vt:lpstr>Times New Roman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教育教学—亮亮图文 (16)</dc:title>
  <dc:subject>亮亮图文旗舰店</dc:subject>
  <dc:creator/>
  <cp:keywords>更多模版：亮亮图文旗舰店https:/liangliangtuwen.tmall.com</cp:keywords>
  <dc:description>更多模版：亮亮图文旗舰店https://liangliangtuwen.tmall.com</dc:description>
  <cp:lastModifiedBy>faith123</cp:lastModifiedBy>
  <cp:revision>4</cp:revision>
  <dcterms:created xsi:type="dcterms:W3CDTF">2015-08-13T13:22:00Z</dcterms:created>
  <dcterms:modified xsi:type="dcterms:W3CDTF">2020-07-01T00:56:31Z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2052-11.1.0.9740</vt:lpwstr>
  </property>
</Properties>
</file>