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32"/>
  </p:notesMasterIdLst>
  <p:handoutMasterIdLst>
    <p:handoutMasterId r:id="rId33"/>
  </p:handoutMasterIdLst>
  <p:sldIdLst>
    <p:sldId id="2528" r:id="rId2"/>
    <p:sldId id="2529" r:id="rId3"/>
    <p:sldId id="2530" r:id="rId4"/>
    <p:sldId id="2560" r:id="rId5"/>
    <p:sldId id="2561" r:id="rId6"/>
    <p:sldId id="2534" r:id="rId7"/>
    <p:sldId id="2532" r:id="rId8"/>
    <p:sldId id="2535" r:id="rId9"/>
    <p:sldId id="2536" r:id="rId10"/>
    <p:sldId id="2555" r:id="rId11"/>
    <p:sldId id="2559" r:id="rId12"/>
    <p:sldId id="2544" r:id="rId13"/>
    <p:sldId id="2545" r:id="rId14"/>
    <p:sldId id="2546" r:id="rId15"/>
    <p:sldId id="2548" r:id="rId16"/>
    <p:sldId id="2549" r:id="rId17"/>
    <p:sldId id="2556" r:id="rId18"/>
    <p:sldId id="2558" r:id="rId19"/>
    <p:sldId id="2537" r:id="rId20"/>
    <p:sldId id="2538" r:id="rId21"/>
    <p:sldId id="2540" r:id="rId22"/>
    <p:sldId id="2541" r:id="rId23"/>
    <p:sldId id="2542" r:id="rId24"/>
    <p:sldId id="2557" r:id="rId25"/>
    <p:sldId id="2531" r:id="rId26"/>
    <p:sldId id="2543" r:id="rId27"/>
    <p:sldId id="2551" r:id="rId28"/>
    <p:sldId id="2552" r:id="rId29"/>
    <p:sldId id="2553" r:id="rId30"/>
    <p:sldId id="2562" r:id="rId31"/>
  </p:sldIdLst>
  <p:sldSz cx="12858750" cy="7232650"/>
  <p:notesSz cx="6858000" cy="9144000"/>
  <p:custDataLst>
    <p:tags r:id="rId3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DE45"/>
    <a:srgbClr val="000000"/>
    <a:srgbClr val="FFFFFF"/>
    <a:srgbClr val="66CCFF"/>
    <a:srgbClr val="125B26"/>
    <a:srgbClr val="27B23C"/>
    <a:srgbClr val="134B28"/>
    <a:srgbClr val="63BC6F"/>
    <a:srgbClr val="C00000"/>
    <a:srgbClr val="A03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3" autoAdjust="0"/>
    <p:restoredTop sz="95317" autoAdjust="0"/>
  </p:normalViewPr>
  <p:slideViewPr>
    <p:cSldViewPr>
      <p:cViewPr varScale="1">
        <p:scale>
          <a:sx n="83" d="100"/>
          <a:sy n="83" d="100"/>
        </p:scale>
        <p:origin x="67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622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98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299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8640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299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525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6231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141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38096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9374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8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12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96347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9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038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4442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0222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990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616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75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8352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14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607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7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574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191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6113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992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9071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665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FF5570-FE69-4FDF-99DA-8CDE436443C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142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银行办公室季度总结</a:t>
            </a:r>
            <a:r>
              <a:rPr lang="en-US" altLang="zh-CN" sz="3600" cap="all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283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BUSINESS REPORT PPT IN THE NEW YEAR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13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9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3493514" y="1489047"/>
            <a:ext cx="1769715" cy="3794592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645732" y="3047789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5710332" y="2023589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6241157" y="1961143"/>
            <a:ext cx="333104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5710332" y="2893105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6241157" y="2830660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5710332" y="3762621"/>
            <a:ext cx="379667" cy="379667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6241157" y="3700176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53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5710332" y="4632137"/>
            <a:ext cx="379667" cy="379667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6241157" y="4569691"/>
            <a:ext cx="3525386" cy="4563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253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58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4000">
        <p15:prstTrans prst="pageCurlDouble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0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3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2994731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69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4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38"/>
          <p:cNvSpPr/>
          <p:nvPr/>
        </p:nvSpPr>
        <p:spPr bwMode="auto">
          <a:xfrm rot="5400000">
            <a:off x="-359049" y="3076111"/>
            <a:ext cx="1799233" cy="108043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2" name="任意多边形 1"/>
          <p:cNvSpPr/>
          <p:nvPr/>
        </p:nvSpPr>
        <p:spPr>
          <a:xfrm>
            <a:off x="1071857" y="3607396"/>
            <a:ext cx="11768682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2551872" y="3210047"/>
            <a:ext cx="774607" cy="776840"/>
            <a:chOff x="2307521" y="2283162"/>
            <a:chExt cx="551398" cy="551398"/>
          </a:xfrm>
        </p:grpSpPr>
        <p:sp>
          <p:nvSpPr>
            <p:cNvPr id="3" name="矩形 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" name="五角星 3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42"/>
          <p:cNvGrpSpPr>
            <a:grpSpLocks/>
          </p:cNvGrpSpPr>
          <p:nvPr/>
        </p:nvGrpSpPr>
        <p:grpSpPr bwMode="auto">
          <a:xfrm>
            <a:off x="5674858" y="3210047"/>
            <a:ext cx="774609" cy="776840"/>
            <a:chOff x="2307521" y="2283162"/>
            <a:chExt cx="551398" cy="551398"/>
          </a:xfrm>
        </p:grpSpPr>
        <p:sp>
          <p:nvSpPr>
            <p:cNvPr id="44" name="矩形 43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5" name="五角星 44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10" name="组合 55"/>
          <p:cNvGrpSpPr>
            <a:grpSpLocks/>
          </p:cNvGrpSpPr>
          <p:nvPr/>
        </p:nvGrpSpPr>
        <p:grpSpPr bwMode="auto">
          <a:xfrm>
            <a:off x="8938480" y="3210047"/>
            <a:ext cx="776840" cy="776840"/>
            <a:chOff x="2307521" y="2283162"/>
            <a:chExt cx="551398" cy="551398"/>
          </a:xfrm>
        </p:grpSpPr>
        <p:sp>
          <p:nvSpPr>
            <p:cNvPr id="57" name="矩形 56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8" name="五角星 57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30" name="组合 7"/>
          <p:cNvGrpSpPr>
            <a:grpSpLocks/>
          </p:cNvGrpSpPr>
          <p:nvPr/>
        </p:nvGrpSpPr>
        <p:grpSpPr bwMode="auto">
          <a:xfrm>
            <a:off x="1102020" y="1742762"/>
            <a:ext cx="3264840" cy="1178353"/>
            <a:chOff x="4267635" y="880115"/>
            <a:chExt cx="2320294" cy="838106"/>
          </a:xfrm>
        </p:grpSpPr>
        <p:sp>
          <p:nvSpPr>
            <p:cNvPr id="3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35" name="组合 7"/>
          <p:cNvGrpSpPr>
            <a:grpSpLocks/>
          </p:cNvGrpSpPr>
          <p:nvPr/>
        </p:nvGrpSpPr>
        <p:grpSpPr bwMode="auto">
          <a:xfrm>
            <a:off x="5101366" y="4347417"/>
            <a:ext cx="3264840" cy="1178353"/>
            <a:chOff x="4267635" y="880115"/>
            <a:chExt cx="2320294" cy="838106"/>
          </a:xfrm>
        </p:grpSpPr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grpSp>
        <p:nvGrpSpPr>
          <p:cNvPr id="40" name="组合 7"/>
          <p:cNvGrpSpPr>
            <a:grpSpLocks/>
          </p:cNvGrpSpPr>
          <p:nvPr/>
        </p:nvGrpSpPr>
        <p:grpSpPr bwMode="auto">
          <a:xfrm>
            <a:off x="7964639" y="1715053"/>
            <a:ext cx="3264840" cy="1178353"/>
            <a:chOff x="4267635" y="880115"/>
            <a:chExt cx="2320294" cy="838106"/>
          </a:xfrm>
        </p:grpSpPr>
        <p:sp>
          <p:nvSpPr>
            <p:cNvPr id="41" name="文本框 66"/>
            <p:cNvSpPr txBox="1">
              <a:spLocks noChangeArrowheads="1"/>
            </p:cNvSpPr>
            <p:nvPr/>
          </p:nvSpPr>
          <p:spPr bwMode="auto">
            <a:xfrm>
              <a:off x="4267635" y="1374629"/>
              <a:ext cx="2320294" cy="343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>
              <a:off x="4354766" y="1286573"/>
              <a:ext cx="28715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4273628" y="880115"/>
              <a:ext cx="1024405" cy="2189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5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382638" y="2683224"/>
            <a:ext cx="1848344" cy="18483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7770988" y="2071574"/>
            <a:ext cx="3071644" cy="3071644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6509738" y="821486"/>
            <a:ext cx="5574052" cy="557405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29" name="任意多边形 28"/>
          <p:cNvSpPr/>
          <p:nvPr/>
        </p:nvSpPr>
        <p:spPr>
          <a:xfrm flipV="1">
            <a:off x="-10809" y="3542661"/>
            <a:ext cx="9391284" cy="64736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9"/>
          <p:cNvGrpSpPr>
            <a:grpSpLocks/>
          </p:cNvGrpSpPr>
          <p:nvPr/>
        </p:nvGrpSpPr>
        <p:grpSpPr bwMode="auto">
          <a:xfrm>
            <a:off x="1469206" y="321004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4" name="组合 41"/>
          <p:cNvGrpSpPr>
            <a:grpSpLocks/>
          </p:cNvGrpSpPr>
          <p:nvPr/>
        </p:nvGrpSpPr>
        <p:grpSpPr bwMode="auto">
          <a:xfrm>
            <a:off x="4652465" y="3210047"/>
            <a:ext cx="776840" cy="776840"/>
            <a:chOff x="2307521" y="2283162"/>
            <a:chExt cx="551398" cy="551398"/>
          </a:xfrm>
        </p:grpSpPr>
        <p:sp>
          <p:nvSpPr>
            <p:cNvPr id="43" name="矩形 42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44" name="五角星 43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1464749" y="1421799"/>
            <a:ext cx="3960092" cy="1710504"/>
            <a:chOff x="2989865" y="602136"/>
            <a:chExt cx="2814868" cy="1216600"/>
          </a:xfrm>
        </p:grpSpPr>
        <p:sp>
          <p:nvSpPr>
            <p:cNvPr id="2664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6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3268448" y="4291403"/>
            <a:ext cx="3960092" cy="1703629"/>
            <a:chOff x="2989865" y="607026"/>
            <a:chExt cx="2814868" cy="1211710"/>
          </a:xfrm>
        </p:grpSpPr>
        <p:sp>
          <p:nvSpPr>
            <p:cNvPr id="2664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64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5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7" name="组合 54"/>
          <p:cNvGrpSpPr>
            <a:grpSpLocks/>
          </p:cNvGrpSpPr>
          <p:nvPr/>
        </p:nvGrpSpPr>
        <p:grpSpPr bwMode="auto">
          <a:xfrm>
            <a:off x="8918390" y="3210047"/>
            <a:ext cx="776840" cy="776840"/>
            <a:chOff x="2307521" y="2283162"/>
            <a:chExt cx="551398" cy="551398"/>
          </a:xfrm>
        </p:grpSpPr>
        <p:sp>
          <p:nvSpPr>
            <p:cNvPr id="56" name="矩形 55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57" name="五角星 56"/>
            <p:cNvSpPr/>
            <p:nvPr/>
          </p:nvSpPr>
          <p:spPr>
            <a:xfrm>
              <a:off x="2456462" y="2427350"/>
              <a:ext cx="253516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65" name="十字形 64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18503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6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3" grpId="0" animBg="1"/>
      <p:bldP spid="63" grpId="1" animBg="1"/>
      <p:bldP spid="64" grpId="0" animBg="1"/>
      <p:bldP spid="64" grpId="1" animBg="1"/>
      <p:bldP spid="6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82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4"/>
          <p:cNvSpPr/>
          <p:nvPr/>
        </p:nvSpPr>
        <p:spPr>
          <a:xfrm flipV="1">
            <a:off x="2078" y="3845226"/>
            <a:ext cx="4459877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502236" y="3846775"/>
            <a:ext cx="1883484" cy="1882041"/>
            <a:chOff x="3225639" y="4543565"/>
            <a:chExt cx="1735762" cy="1734334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椭圆 5"/>
            <p:cNvSpPr/>
            <p:nvPr/>
          </p:nvSpPr>
          <p:spPr>
            <a:xfrm flipV="1">
              <a:off x="3225639" y="4543565"/>
              <a:ext cx="1735762" cy="17343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 rot="10800000" flipV="1">
              <a:off x="3450403" y="4786205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 anchorCtr="1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4359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" name="矩形 14"/>
          <p:cNvSpPr/>
          <p:nvPr/>
        </p:nvSpPr>
        <p:spPr>
          <a:xfrm>
            <a:off x="2079" y="3271869"/>
            <a:ext cx="7594539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0"/>
                </a:moveTo>
                <a:lnTo>
                  <a:pt x="4571707" y="0"/>
                </a:lnTo>
                <a:lnTo>
                  <a:pt x="4571707" y="242218"/>
                </a:lnTo>
                <a:lnTo>
                  <a:pt x="0" y="242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54875" y="1659421"/>
            <a:ext cx="1883484" cy="1883593"/>
            <a:chOff x="6131016" y="674750"/>
            <a:chExt cx="1735762" cy="1735763"/>
          </a:xfrm>
        </p:grpSpPr>
        <p:sp>
          <p:nvSpPr>
            <p:cNvPr id="10" name="椭圆 9"/>
            <p:cNvSpPr/>
            <p:nvPr/>
          </p:nvSpPr>
          <p:spPr>
            <a:xfrm>
              <a:off x="6131016" y="674750"/>
              <a:ext cx="1735762" cy="17357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355778" y="899818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" name="矩形 14"/>
          <p:cNvSpPr/>
          <p:nvPr/>
        </p:nvSpPr>
        <p:spPr>
          <a:xfrm flipV="1">
            <a:off x="6616019" y="3845226"/>
            <a:ext cx="6242026" cy="266647"/>
          </a:xfrm>
          <a:custGeom>
            <a:avLst/>
            <a:gdLst/>
            <a:ahLst/>
            <a:cxnLst/>
            <a:rect l="l" t="t" r="r" b="b"/>
            <a:pathLst>
              <a:path w="4571707" h="242218">
                <a:moveTo>
                  <a:pt x="0" y="242218"/>
                </a:moveTo>
                <a:lnTo>
                  <a:pt x="4571707" y="242218"/>
                </a:lnTo>
                <a:lnTo>
                  <a:pt x="457170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99220" tIns="49610" rIns="99220" bIns="49610"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674276" y="3846775"/>
            <a:ext cx="1883484" cy="1882041"/>
            <a:chOff x="5227325" y="4543565"/>
            <a:chExt cx="1735762" cy="1734334"/>
          </a:xfrm>
        </p:grpSpPr>
        <p:sp>
          <p:nvSpPr>
            <p:cNvPr id="14" name="椭圆 13"/>
            <p:cNvSpPr/>
            <p:nvPr/>
          </p:nvSpPr>
          <p:spPr>
            <a:xfrm flipV="1">
              <a:off x="5227325" y="4543565"/>
              <a:ext cx="1735762" cy="17343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800000" flipV="1">
              <a:off x="5460802" y="4768780"/>
              <a:ext cx="1284515" cy="1284516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tIns="50619" anchor="ctr"/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en-US" altLang="zh-CN" sz="4359" b="1" ker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4359" b="1" ker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64530" y="2228283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2633" y="1907552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11103" y="5991049"/>
            <a:ext cx="2074757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19204" y="5670315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71395" y="4849807"/>
            <a:ext cx="2042356" cy="5433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9498" y="4529076"/>
            <a:ext cx="1816205" cy="336407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6432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6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8033" y="3762615"/>
            <a:ext cx="1581624" cy="417959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200" y="3917247"/>
            <a:ext cx="1581624" cy="40635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365" y="3762616"/>
            <a:ext cx="1581624" cy="417958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32" y="3917247"/>
            <a:ext cx="1581624" cy="40635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8863" y="3917248"/>
            <a:ext cx="1581624" cy="406355"/>
            <a:chOff x="9267526" y="3583748"/>
            <a:chExt cx="1499779" cy="385327"/>
          </a:xfrm>
          <a:solidFill>
            <a:schemeClr val="accent6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697" y="3762615"/>
            <a:ext cx="1581624" cy="417959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4832" y="4413949"/>
            <a:ext cx="489685" cy="490521"/>
            <a:chOff x="9145588" y="4435475"/>
            <a:chExt cx="464344" cy="465138"/>
          </a:xfrm>
          <a:solidFill>
            <a:schemeClr val="accent6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4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206" y="3198551"/>
            <a:ext cx="489685" cy="489685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482" y="4404007"/>
            <a:ext cx="490521" cy="48968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0" tIns="20090" rIns="20090" bIns="20090" anchor="ctr"/>
          <a:lstStyle/>
          <a:p>
            <a:pPr algn="ctr" defTabSz="241050" hangingPunct="0">
              <a:lnSpc>
                <a:spcPct val="120000"/>
              </a:lnSpc>
            </a:pPr>
            <a:endParaRPr lang="en-US" sz="1475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456" y="3191769"/>
            <a:ext cx="490521" cy="412674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4004" y="3198133"/>
            <a:ext cx="489685" cy="382541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32" y="4404007"/>
            <a:ext cx="336502" cy="490521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ctr" defTabSz="241050" hangingPunct="0">
                <a:lnSpc>
                  <a:spcPct val="12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542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541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829918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1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955040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39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597367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367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796375" y="2372347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375" y="208460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90932" y="5223309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931" y="49355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38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1677" y="3045298"/>
            <a:ext cx="2417940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017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95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9136" y="3045298"/>
            <a:ext cx="2417942" cy="275475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0686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4508" y="2202919"/>
            <a:ext cx="499886" cy="499886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029" y="2160491"/>
            <a:ext cx="1779920" cy="1779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651" y="2160634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537" y="2162312"/>
            <a:ext cx="1776273" cy="1776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487" y="2202917"/>
            <a:ext cx="499886" cy="499886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543" y="2202918"/>
            <a:ext cx="499886" cy="499886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6968" y="2844801"/>
            <a:ext cx="1379668" cy="411304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6998" y="4227175"/>
            <a:ext cx="2166124" cy="11960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131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815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39834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85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518" y="4227175"/>
            <a:ext cx="1914307" cy="119608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680" y="2844801"/>
            <a:ext cx="1283156" cy="411304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1475"/>
          <p:cNvSpPr/>
          <p:nvPr/>
        </p:nvSpPr>
        <p:spPr>
          <a:xfrm>
            <a:off x="6803515" y="2202917"/>
            <a:ext cx="499886" cy="499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860" y="2332692"/>
            <a:ext cx="196517" cy="1965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789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66627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4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53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377290" y="2512893"/>
            <a:ext cx="3688114" cy="1844894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630084" y="2824281"/>
            <a:ext cx="3120584" cy="31205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6012918" y="3346611"/>
            <a:ext cx="430252" cy="200226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377880" y="4136802"/>
            <a:ext cx="796888" cy="1212072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276299" y="4136802"/>
            <a:ext cx="798562" cy="1212072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712521" y="5399314"/>
            <a:ext cx="1051138" cy="2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4022375" y="3790257"/>
            <a:ext cx="1135062" cy="1135062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285258" y="3790257"/>
            <a:ext cx="1135062" cy="1135062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652981" y="2159653"/>
            <a:ext cx="1135062" cy="1133387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en-US" altLang="zh-CN" sz="1600" dirty="0">
              <a:solidFill>
                <a:schemeClr val="bg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920887" y="437851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920886" y="410528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2500009" y="2311991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418758" y="203876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23"/>
          <p:cNvSpPr txBox="1"/>
          <p:nvPr/>
        </p:nvSpPr>
        <p:spPr>
          <a:xfrm>
            <a:off x="1367923" y="4371388"/>
            <a:ext cx="236016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2286671" y="409816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998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8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31" y="5691528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97" y="35670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37" y="4120354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303" y="2174175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es-ES" altLang="zh-CN" sz="1686" b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endParaRPr lang="es-ES" altLang="zh-CN" sz="131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623" y="5127346"/>
            <a:ext cx="580087" cy="6696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86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15" y="2727476"/>
            <a:ext cx="580087" cy="66965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93" y="5491469"/>
            <a:ext cx="1656554" cy="495543"/>
          </a:xfrm>
          <a:prstGeom prst="line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504" y="4460203"/>
            <a:ext cx="1623071" cy="1017036"/>
          </a:xfrm>
          <a:prstGeom prst="lin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317" y="3910252"/>
            <a:ext cx="1625583" cy="547441"/>
          </a:xfrm>
          <a:prstGeom prst="line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65" y="3082392"/>
            <a:ext cx="1590426" cy="831207"/>
          </a:xfrm>
          <a:prstGeom prst="line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222" y="2507328"/>
            <a:ext cx="1574522" cy="562508"/>
          </a:xfrm>
          <a:prstGeom prst="line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50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066" y="295181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22" y="433548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24" y="5889076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123" y="2389301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707" y="3782180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336" y="5353353"/>
            <a:ext cx="227683" cy="22768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08">
              <a:lnSpc>
                <a:spcPct val="120000"/>
              </a:lnSpc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913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631962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1491913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631962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23"/>
          <p:cNvSpPr txBox="1"/>
          <p:nvPr/>
        </p:nvSpPr>
        <p:spPr>
          <a:xfrm>
            <a:off x="1491913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631962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8874279" y="2578031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279" y="226126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8874279" y="3946107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279" y="362933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3"/>
          <p:cNvSpPr txBox="1"/>
          <p:nvPr/>
        </p:nvSpPr>
        <p:spPr>
          <a:xfrm>
            <a:off x="8874279" y="5377665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279" y="506089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4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2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7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200"/>
                            </p:stCondLst>
                            <p:childTnLst>
                              <p:par>
                                <p:cTn id="9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200"/>
                            </p:stCondLst>
                            <p:childTnLst>
                              <p:par>
                                <p:cTn id="10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700"/>
                            </p:stCondLst>
                            <p:childTnLst>
                              <p:par>
                                <p:cTn id="1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7"/>
          <p:cNvSpPr>
            <a:spLocks noChangeArrowheads="1"/>
          </p:cNvSpPr>
          <p:nvPr/>
        </p:nvSpPr>
        <p:spPr bwMode="auto">
          <a:xfrm>
            <a:off x="5576684" y="1984815"/>
            <a:ext cx="1459844" cy="1287965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8"/>
          <p:cNvSpPr>
            <a:spLocks noChangeArrowheads="1"/>
          </p:cNvSpPr>
          <p:nvPr/>
        </p:nvSpPr>
        <p:spPr bwMode="auto">
          <a:xfrm>
            <a:off x="4130233" y="3272779"/>
            <a:ext cx="1446451" cy="1392879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9"/>
          <p:cNvSpPr>
            <a:spLocks noChangeArrowheads="1"/>
          </p:cNvSpPr>
          <p:nvPr/>
        </p:nvSpPr>
        <p:spPr bwMode="auto">
          <a:xfrm>
            <a:off x="4960604" y="4665659"/>
            <a:ext cx="1343770" cy="1468772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Freeform 10"/>
          <p:cNvSpPr>
            <a:spLocks noChangeArrowheads="1"/>
          </p:cNvSpPr>
          <p:nvPr/>
        </p:nvSpPr>
        <p:spPr bwMode="auto">
          <a:xfrm>
            <a:off x="6304374" y="4665659"/>
            <a:ext cx="1348235" cy="1468772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11"/>
          <p:cNvSpPr>
            <a:spLocks noChangeArrowheads="1"/>
          </p:cNvSpPr>
          <p:nvPr/>
        </p:nvSpPr>
        <p:spPr bwMode="auto">
          <a:xfrm>
            <a:off x="7036527" y="3272779"/>
            <a:ext cx="1446451" cy="1392879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zh-CN" sz="16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6052139" y="2574110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8"/>
          <p:cNvSpPr>
            <a:spLocks noChangeArrowheads="1"/>
          </p:cNvSpPr>
          <p:nvPr/>
        </p:nvSpPr>
        <p:spPr bwMode="auto">
          <a:xfrm>
            <a:off x="7402605" y="3536179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9"/>
          <p:cNvSpPr>
            <a:spLocks noChangeArrowheads="1"/>
          </p:cNvSpPr>
          <p:nvPr/>
        </p:nvSpPr>
        <p:spPr bwMode="auto">
          <a:xfrm>
            <a:off x="6898133" y="5138882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矩形 10"/>
          <p:cNvSpPr>
            <a:spLocks noChangeArrowheads="1"/>
          </p:cNvSpPr>
          <p:nvPr/>
        </p:nvSpPr>
        <p:spPr bwMode="auto">
          <a:xfrm>
            <a:off x="5128018" y="51589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11"/>
          <p:cNvSpPr>
            <a:spLocks noChangeArrowheads="1"/>
          </p:cNvSpPr>
          <p:nvPr/>
        </p:nvSpPr>
        <p:spPr bwMode="auto">
          <a:xfrm>
            <a:off x="4708368" y="3549571"/>
            <a:ext cx="502240" cy="469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2"/>
          <p:cNvSpPr>
            <a:spLocks noChangeArrowheads="1"/>
          </p:cNvSpPr>
          <p:nvPr/>
        </p:nvSpPr>
        <p:spPr bwMode="auto">
          <a:xfrm>
            <a:off x="6949504" y="1772756"/>
            <a:ext cx="2231254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>
            <a:spLocks noChangeArrowheads="1"/>
          </p:cNvSpPr>
          <p:nvPr/>
        </p:nvSpPr>
        <p:spPr bwMode="auto">
          <a:xfrm>
            <a:off x="8778542" y="3493767"/>
            <a:ext cx="2158998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4"/>
          <p:cNvSpPr>
            <a:spLocks noChangeArrowheads="1"/>
          </p:cNvSpPr>
          <p:nvPr/>
        </p:nvSpPr>
        <p:spPr bwMode="auto">
          <a:xfrm>
            <a:off x="7994164" y="5527280"/>
            <a:ext cx="2159000" cy="44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>
            <a:spLocks noChangeArrowheads="1"/>
          </p:cNvSpPr>
          <p:nvPr/>
        </p:nvSpPr>
        <p:spPr bwMode="auto">
          <a:xfrm>
            <a:off x="2411501" y="5103166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6"/>
          <p:cNvSpPr>
            <a:spLocks noChangeArrowheads="1"/>
          </p:cNvSpPr>
          <p:nvPr/>
        </p:nvSpPr>
        <p:spPr bwMode="auto">
          <a:xfrm>
            <a:off x="2411501" y="2645540"/>
            <a:ext cx="2157374" cy="430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7"/>
          <p:cNvSpPr>
            <a:spLocks noChangeArrowheads="1"/>
          </p:cNvSpPr>
          <p:nvPr/>
        </p:nvSpPr>
        <p:spPr bwMode="auto">
          <a:xfrm>
            <a:off x="6949505" y="1489442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8"/>
          <p:cNvSpPr>
            <a:spLocks noChangeArrowheads="1"/>
          </p:cNvSpPr>
          <p:nvPr/>
        </p:nvSpPr>
        <p:spPr bwMode="auto">
          <a:xfrm>
            <a:off x="8778541" y="3179200"/>
            <a:ext cx="1774580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9"/>
          <p:cNvSpPr>
            <a:spLocks noChangeArrowheads="1"/>
          </p:cNvSpPr>
          <p:nvPr/>
        </p:nvSpPr>
        <p:spPr bwMode="auto">
          <a:xfrm>
            <a:off x="7994163" y="5214945"/>
            <a:ext cx="1774582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0"/>
          <p:cNvSpPr>
            <a:spLocks noChangeArrowheads="1"/>
          </p:cNvSpPr>
          <p:nvPr/>
        </p:nvSpPr>
        <p:spPr bwMode="auto">
          <a:xfrm>
            <a:off x="2411499" y="4786368"/>
            <a:ext cx="169167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1"/>
          <p:cNvSpPr>
            <a:spLocks noChangeArrowheads="1"/>
          </p:cNvSpPr>
          <p:nvPr/>
        </p:nvSpPr>
        <p:spPr bwMode="auto">
          <a:xfrm>
            <a:off x="2411499" y="2319812"/>
            <a:ext cx="1520114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>
            <a:spLocks noChangeArrowheads="1"/>
          </p:cNvSpPr>
          <p:nvPr/>
        </p:nvSpPr>
        <p:spPr bwMode="auto">
          <a:xfrm>
            <a:off x="5796537" y="3980458"/>
            <a:ext cx="1039671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4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 autoUpdateAnimBg="0"/>
      <p:bldP spid="33" grpId="0" bldLvl="0" animBg="1" autoUpdateAnimBg="0"/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utoUpdateAnimBg="0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83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453189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20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7960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7359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465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>
            <a:off x="6481820" y="3731296"/>
            <a:ext cx="2203913" cy="2203913"/>
          </a:xfrm>
          <a:custGeom>
            <a:avLst/>
            <a:gdLst>
              <a:gd name="connsiteX0" fmla="*/ 1801344 w 2537804"/>
              <a:gd name="connsiteY0" fmla="*/ 404624 h 2537804"/>
              <a:gd name="connsiteX1" fmla="*/ 1998745 w 2537804"/>
              <a:gd name="connsiteY1" fmla="*/ 238976 h 2537804"/>
              <a:gd name="connsiteX2" fmla="*/ 2156445 w 2537804"/>
              <a:gd name="connsiteY2" fmla="*/ 371302 h 2537804"/>
              <a:gd name="connsiteX3" fmla="*/ 2027593 w 2537804"/>
              <a:gd name="connsiteY3" fmla="*/ 594468 h 2537804"/>
              <a:gd name="connsiteX4" fmla="*/ 2232324 w 2537804"/>
              <a:gd name="connsiteY4" fmla="*/ 949073 h 2537804"/>
              <a:gd name="connsiteX5" fmla="*/ 2490018 w 2537804"/>
              <a:gd name="connsiteY5" fmla="*/ 949067 h 2537804"/>
              <a:gd name="connsiteX6" fmla="*/ 2525766 w 2537804"/>
              <a:gd name="connsiteY6" fmla="*/ 1151803 h 2537804"/>
              <a:gd name="connsiteX7" fmla="*/ 2283610 w 2537804"/>
              <a:gd name="connsiteY7" fmla="*/ 1239933 h 2537804"/>
              <a:gd name="connsiteX8" fmla="*/ 2212508 w 2537804"/>
              <a:gd name="connsiteY8" fmla="*/ 1643175 h 2537804"/>
              <a:gd name="connsiteX9" fmla="*/ 2409917 w 2537804"/>
              <a:gd name="connsiteY9" fmla="*/ 1808812 h 2537804"/>
              <a:gd name="connsiteX10" fmla="*/ 2306986 w 2537804"/>
              <a:gd name="connsiteY10" fmla="*/ 1987095 h 2537804"/>
              <a:gd name="connsiteX11" fmla="*/ 2064835 w 2537804"/>
              <a:gd name="connsiteY11" fmla="*/ 1898952 h 2537804"/>
              <a:gd name="connsiteX12" fmla="*/ 1751168 w 2537804"/>
              <a:gd name="connsiteY12" fmla="*/ 2162150 h 2537804"/>
              <a:gd name="connsiteX13" fmla="*/ 1795923 w 2537804"/>
              <a:gd name="connsiteY13" fmla="*/ 2415928 h 2537804"/>
              <a:gd name="connsiteX14" fmla="*/ 1602475 w 2537804"/>
              <a:gd name="connsiteY14" fmla="*/ 2486337 h 2537804"/>
              <a:gd name="connsiteX15" fmla="*/ 1473633 w 2537804"/>
              <a:gd name="connsiteY15" fmla="*/ 2263164 h 2537804"/>
              <a:gd name="connsiteX16" fmla="*/ 1064170 w 2537804"/>
              <a:gd name="connsiteY16" fmla="*/ 2263164 h 2537804"/>
              <a:gd name="connsiteX17" fmla="*/ 935329 w 2537804"/>
              <a:gd name="connsiteY17" fmla="*/ 2486337 h 2537804"/>
              <a:gd name="connsiteX18" fmla="*/ 741881 w 2537804"/>
              <a:gd name="connsiteY18" fmla="*/ 2415928 h 2537804"/>
              <a:gd name="connsiteX19" fmla="*/ 786636 w 2537804"/>
              <a:gd name="connsiteY19" fmla="*/ 2162150 h 2537804"/>
              <a:gd name="connsiteX20" fmla="*/ 472969 w 2537804"/>
              <a:gd name="connsiteY20" fmla="*/ 1898952 h 2537804"/>
              <a:gd name="connsiteX21" fmla="*/ 230818 w 2537804"/>
              <a:gd name="connsiteY21" fmla="*/ 1987095 h 2537804"/>
              <a:gd name="connsiteX22" fmla="*/ 127887 w 2537804"/>
              <a:gd name="connsiteY22" fmla="*/ 1808812 h 2537804"/>
              <a:gd name="connsiteX23" fmla="*/ 325296 w 2537804"/>
              <a:gd name="connsiteY23" fmla="*/ 1643175 h 2537804"/>
              <a:gd name="connsiteX24" fmla="*/ 254193 w 2537804"/>
              <a:gd name="connsiteY24" fmla="*/ 1239933 h 2537804"/>
              <a:gd name="connsiteX25" fmla="*/ 12038 w 2537804"/>
              <a:gd name="connsiteY25" fmla="*/ 1151803 h 2537804"/>
              <a:gd name="connsiteX26" fmla="*/ 47786 w 2537804"/>
              <a:gd name="connsiteY26" fmla="*/ 949067 h 2537804"/>
              <a:gd name="connsiteX27" fmla="*/ 305480 w 2537804"/>
              <a:gd name="connsiteY27" fmla="*/ 949074 h 2537804"/>
              <a:gd name="connsiteX28" fmla="*/ 510211 w 2537804"/>
              <a:gd name="connsiteY28" fmla="*/ 594469 h 2537804"/>
              <a:gd name="connsiteX29" fmla="*/ 381359 w 2537804"/>
              <a:gd name="connsiteY29" fmla="*/ 371302 h 2537804"/>
              <a:gd name="connsiteX30" fmla="*/ 539059 w 2537804"/>
              <a:gd name="connsiteY30" fmla="*/ 238976 h 2537804"/>
              <a:gd name="connsiteX31" fmla="*/ 736460 w 2537804"/>
              <a:gd name="connsiteY31" fmla="*/ 404624 h 2537804"/>
              <a:gd name="connsiteX32" fmla="*/ 1121229 w 2537804"/>
              <a:gd name="connsiteY32" fmla="*/ 264579 h 2537804"/>
              <a:gd name="connsiteX33" fmla="*/ 1165970 w 2537804"/>
              <a:gd name="connsiteY33" fmla="*/ 10799 h 2537804"/>
              <a:gd name="connsiteX34" fmla="*/ 1371834 w 2537804"/>
              <a:gd name="connsiteY34" fmla="*/ 10799 h 2537804"/>
              <a:gd name="connsiteX35" fmla="*/ 1416575 w 2537804"/>
              <a:gd name="connsiteY35" fmla="*/ 264579 h 2537804"/>
              <a:gd name="connsiteX36" fmla="*/ 1801344 w 2537804"/>
              <a:gd name="connsiteY36" fmla="*/ 404623 h 2537804"/>
              <a:gd name="connsiteX37" fmla="*/ 1801344 w 2537804"/>
              <a:gd name="connsiteY37" fmla="*/ 404624 h 2537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537804" h="2537804">
                <a:moveTo>
                  <a:pt x="1801344" y="404624"/>
                </a:moveTo>
                <a:lnTo>
                  <a:pt x="1998745" y="238976"/>
                </a:lnTo>
                <a:lnTo>
                  <a:pt x="2156445" y="371302"/>
                </a:lnTo>
                <a:lnTo>
                  <a:pt x="2027593" y="594468"/>
                </a:lnTo>
                <a:cubicBezTo>
                  <a:pt x="2119215" y="697536"/>
                  <a:pt x="2188876" y="818192"/>
                  <a:pt x="2232324" y="949073"/>
                </a:cubicBezTo>
                <a:lnTo>
                  <a:pt x="2490018" y="949067"/>
                </a:lnTo>
                <a:lnTo>
                  <a:pt x="2525766" y="1151803"/>
                </a:lnTo>
                <a:lnTo>
                  <a:pt x="2283610" y="1239933"/>
                </a:lnTo>
                <a:cubicBezTo>
                  <a:pt x="2287545" y="1377781"/>
                  <a:pt x="2263353" y="1514986"/>
                  <a:pt x="2212508" y="1643175"/>
                </a:cubicBezTo>
                <a:lnTo>
                  <a:pt x="2409917" y="1808812"/>
                </a:lnTo>
                <a:lnTo>
                  <a:pt x="2306986" y="1987095"/>
                </a:lnTo>
                <a:lnTo>
                  <a:pt x="2064835" y="1898952"/>
                </a:lnTo>
                <a:cubicBezTo>
                  <a:pt x="1979243" y="2007080"/>
                  <a:pt x="1872516" y="2096634"/>
                  <a:pt x="1751168" y="2162150"/>
                </a:cubicBezTo>
                <a:lnTo>
                  <a:pt x="1795923" y="2415928"/>
                </a:lnTo>
                <a:lnTo>
                  <a:pt x="1602475" y="2486337"/>
                </a:lnTo>
                <a:lnTo>
                  <a:pt x="1473633" y="2263164"/>
                </a:lnTo>
                <a:cubicBezTo>
                  <a:pt x="1338562" y="2290977"/>
                  <a:pt x="1199241" y="2290977"/>
                  <a:pt x="1064170" y="2263164"/>
                </a:cubicBezTo>
                <a:lnTo>
                  <a:pt x="935329" y="2486337"/>
                </a:lnTo>
                <a:lnTo>
                  <a:pt x="741881" y="2415928"/>
                </a:lnTo>
                <a:lnTo>
                  <a:pt x="786636" y="2162150"/>
                </a:lnTo>
                <a:cubicBezTo>
                  <a:pt x="665288" y="2096634"/>
                  <a:pt x="558562" y="2007080"/>
                  <a:pt x="472969" y="1898952"/>
                </a:cubicBezTo>
                <a:lnTo>
                  <a:pt x="230818" y="1987095"/>
                </a:lnTo>
                <a:lnTo>
                  <a:pt x="127887" y="1808812"/>
                </a:lnTo>
                <a:lnTo>
                  <a:pt x="325296" y="1643175"/>
                </a:lnTo>
                <a:cubicBezTo>
                  <a:pt x="274451" y="1514986"/>
                  <a:pt x="250258" y="1377781"/>
                  <a:pt x="254193" y="1239933"/>
                </a:cubicBezTo>
                <a:lnTo>
                  <a:pt x="12038" y="1151803"/>
                </a:lnTo>
                <a:lnTo>
                  <a:pt x="47786" y="949067"/>
                </a:lnTo>
                <a:lnTo>
                  <a:pt x="305480" y="949074"/>
                </a:lnTo>
                <a:cubicBezTo>
                  <a:pt x="348929" y="818193"/>
                  <a:pt x="418589" y="697537"/>
                  <a:pt x="510211" y="594469"/>
                </a:cubicBezTo>
                <a:lnTo>
                  <a:pt x="381359" y="371302"/>
                </a:lnTo>
                <a:lnTo>
                  <a:pt x="539059" y="238976"/>
                </a:lnTo>
                <a:lnTo>
                  <a:pt x="736460" y="404624"/>
                </a:lnTo>
                <a:cubicBezTo>
                  <a:pt x="853872" y="332292"/>
                  <a:pt x="984792" y="284641"/>
                  <a:pt x="1121229" y="264579"/>
                </a:cubicBezTo>
                <a:lnTo>
                  <a:pt x="1165970" y="10799"/>
                </a:lnTo>
                <a:lnTo>
                  <a:pt x="1371834" y="10799"/>
                </a:lnTo>
                <a:lnTo>
                  <a:pt x="1416575" y="264579"/>
                </a:lnTo>
                <a:cubicBezTo>
                  <a:pt x="1553012" y="284640"/>
                  <a:pt x="1683932" y="332291"/>
                  <a:pt x="1801344" y="404623"/>
                </a:cubicBezTo>
                <a:lnTo>
                  <a:pt x="1801344" y="4046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3965" tIns="547137" rIns="473965" bIns="585682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199543" y="3210371"/>
            <a:ext cx="1602846" cy="1602846"/>
          </a:xfrm>
          <a:custGeom>
            <a:avLst/>
            <a:gdLst>
              <a:gd name="connsiteX0" fmla="*/ 1381022 w 1845676"/>
              <a:gd name="connsiteY0" fmla="*/ 467463 h 1845676"/>
              <a:gd name="connsiteX1" fmla="*/ 1653321 w 1845676"/>
              <a:gd name="connsiteY1" fmla="*/ 385397 h 1845676"/>
              <a:gd name="connsiteX2" fmla="*/ 1753517 w 1845676"/>
              <a:gd name="connsiteY2" fmla="*/ 558942 h 1845676"/>
              <a:gd name="connsiteX3" fmla="*/ 1546296 w 1845676"/>
              <a:gd name="connsiteY3" fmla="*/ 753727 h 1845676"/>
              <a:gd name="connsiteX4" fmla="*/ 1546296 w 1845676"/>
              <a:gd name="connsiteY4" fmla="*/ 1091949 h 1845676"/>
              <a:gd name="connsiteX5" fmla="*/ 1753517 w 1845676"/>
              <a:gd name="connsiteY5" fmla="*/ 1286734 h 1845676"/>
              <a:gd name="connsiteX6" fmla="*/ 1653321 w 1845676"/>
              <a:gd name="connsiteY6" fmla="*/ 1460279 h 1845676"/>
              <a:gd name="connsiteX7" fmla="*/ 1381022 w 1845676"/>
              <a:gd name="connsiteY7" fmla="*/ 1378213 h 1845676"/>
              <a:gd name="connsiteX8" fmla="*/ 1088113 w 1845676"/>
              <a:gd name="connsiteY8" fmla="*/ 1547324 h 1845676"/>
              <a:gd name="connsiteX9" fmla="*/ 1023034 w 1845676"/>
              <a:gd name="connsiteY9" fmla="*/ 1824176 h 1845676"/>
              <a:gd name="connsiteX10" fmla="*/ 822642 w 1845676"/>
              <a:gd name="connsiteY10" fmla="*/ 1824176 h 1845676"/>
              <a:gd name="connsiteX11" fmla="*/ 757563 w 1845676"/>
              <a:gd name="connsiteY11" fmla="*/ 1547324 h 1845676"/>
              <a:gd name="connsiteX12" fmla="*/ 464654 w 1845676"/>
              <a:gd name="connsiteY12" fmla="*/ 1378213 h 1845676"/>
              <a:gd name="connsiteX13" fmla="*/ 192355 w 1845676"/>
              <a:gd name="connsiteY13" fmla="*/ 1460279 h 1845676"/>
              <a:gd name="connsiteX14" fmla="*/ 92159 w 1845676"/>
              <a:gd name="connsiteY14" fmla="*/ 1286734 h 1845676"/>
              <a:gd name="connsiteX15" fmla="*/ 299380 w 1845676"/>
              <a:gd name="connsiteY15" fmla="*/ 1091949 h 1845676"/>
              <a:gd name="connsiteX16" fmla="*/ 299380 w 1845676"/>
              <a:gd name="connsiteY16" fmla="*/ 753727 h 1845676"/>
              <a:gd name="connsiteX17" fmla="*/ 92159 w 1845676"/>
              <a:gd name="connsiteY17" fmla="*/ 558942 h 1845676"/>
              <a:gd name="connsiteX18" fmla="*/ 192355 w 1845676"/>
              <a:gd name="connsiteY18" fmla="*/ 385397 h 1845676"/>
              <a:gd name="connsiteX19" fmla="*/ 464654 w 1845676"/>
              <a:gd name="connsiteY19" fmla="*/ 467463 h 1845676"/>
              <a:gd name="connsiteX20" fmla="*/ 757563 w 1845676"/>
              <a:gd name="connsiteY20" fmla="*/ 298352 h 1845676"/>
              <a:gd name="connsiteX21" fmla="*/ 822642 w 1845676"/>
              <a:gd name="connsiteY21" fmla="*/ 21500 h 1845676"/>
              <a:gd name="connsiteX22" fmla="*/ 1023034 w 1845676"/>
              <a:gd name="connsiteY22" fmla="*/ 21500 h 1845676"/>
              <a:gd name="connsiteX23" fmla="*/ 1088113 w 1845676"/>
              <a:gd name="connsiteY23" fmla="*/ 298352 h 1845676"/>
              <a:gd name="connsiteX24" fmla="*/ 1381022 w 1845676"/>
              <a:gd name="connsiteY24" fmla="*/ 467463 h 1845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45676" h="1845676">
                <a:moveTo>
                  <a:pt x="1381022" y="467463"/>
                </a:moveTo>
                <a:lnTo>
                  <a:pt x="1653321" y="385397"/>
                </a:lnTo>
                <a:lnTo>
                  <a:pt x="1753517" y="558942"/>
                </a:lnTo>
                <a:lnTo>
                  <a:pt x="1546296" y="753727"/>
                </a:lnTo>
                <a:cubicBezTo>
                  <a:pt x="1576334" y="864467"/>
                  <a:pt x="1576334" y="981209"/>
                  <a:pt x="1546296" y="1091949"/>
                </a:cubicBezTo>
                <a:lnTo>
                  <a:pt x="1753517" y="1286734"/>
                </a:lnTo>
                <a:lnTo>
                  <a:pt x="1653321" y="1460279"/>
                </a:lnTo>
                <a:lnTo>
                  <a:pt x="1381022" y="1378213"/>
                </a:lnTo>
                <a:cubicBezTo>
                  <a:pt x="1300137" y="1459597"/>
                  <a:pt x="1199036" y="1517968"/>
                  <a:pt x="1088113" y="1547324"/>
                </a:cubicBezTo>
                <a:lnTo>
                  <a:pt x="1023034" y="1824176"/>
                </a:lnTo>
                <a:lnTo>
                  <a:pt x="822642" y="1824176"/>
                </a:lnTo>
                <a:lnTo>
                  <a:pt x="757563" y="1547324"/>
                </a:lnTo>
                <a:cubicBezTo>
                  <a:pt x="646640" y="1517968"/>
                  <a:pt x="545539" y="1459596"/>
                  <a:pt x="464654" y="1378213"/>
                </a:cubicBezTo>
                <a:lnTo>
                  <a:pt x="192355" y="1460279"/>
                </a:lnTo>
                <a:lnTo>
                  <a:pt x="92159" y="1286734"/>
                </a:lnTo>
                <a:lnTo>
                  <a:pt x="299380" y="1091949"/>
                </a:lnTo>
                <a:cubicBezTo>
                  <a:pt x="269342" y="981209"/>
                  <a:pt x="269342" y="864467"/>
                  <a:pt x="299380" y="753727"/>
                </a:cubicBezTo>
                <a:lnTo>
                  <a:pt x="92159" y="558942"/>
                </a:lnTo>
                <a:lnTo>
                  <a:pt x="192355" y="385397"/>
                </a:lnTo>
                <a:lnTo>
                  <a:pt x="464654" y="467463"/>
                </a:lnTo>
                <a:cubicBezTo>
                  <a:pt x="545539" y="386079"/>
                  <a:pt x="646640" y="327708"/>
                  <a:pt x="757563" y="298352"/>
                </a:cubicBezTo>
                <a:lnTo>
                  <a:pt x="822642" y="21500"/>
                </a:lnTo>
                <a:lnTo>
                  <a:pt x="1023034" y="21500"/>
                </a:lnTo>
                <a:lnTo>
                  <a:pt x="1088113" y="298352"/>
                </a:lnTo>
                <a:cubicBezTo>
                  <a:pt x="1199036" y="327708"/>
                  <a:pt x="1300137" y="386080"/>
                  <a:pt x="1381022" y="4674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34402" tIns="436841" rIns="434402" bIns="436841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6" name="任意多边形 5"/>
          <p:cNvSpPr/>
          <p:nvPr/>
        </p:nvSpPr>
        <p:spPr>
          <a:xfrm>
            <a:off x="5920824" y="1928094"/>
            <a:ext cx="1923415" cy="1923415"/>
          </a:xfrm>
          <a:custGeom>
            <a:avLst/>
            <a:gdLst>
              <a:gd name="connsiteX0" fmla="*/ 1353119 w 1808385"/>
              <a:gd name="connsiteY0" fmla="*/ 458018 h 1808385"/>
              <a:gd name="connsiteX1" fmla="*/ 1619917 w 1808385"/>
              <a:gd name="connsiteY1" fmla="*/ 377610 h 1808385"/>
              <a:gd name="connsiteX2" fmla="*/ 1718088 w 1808385"/>
              <a:gd name="connsiteY2" fmla="*/ 547649 h 1808385"/>
              <a:gd name="connsiteX3" fmla="*/ 1515054 w 1808385"/>
              <a:gd name="connsiteY3" fmla="*/ 738498 h 1808385"/>
              <a:gd name="connsiteX4" fmla="*/ 1515054 w 1808385"/>
              <a:gd name="connsiteY4" fmla="*/ 1069887 h 1808385"/>
              <a:gd name="connsiteX5" fmla="*/ 1718088 w 1808385"/>
              <a:gd name="connsiteY5" fmla="*/ 1260736 h 1808385"/>
              <a:gd name="connsiteX6" fmla="*/ 1619917 w 1808385"/>
              <a:gd name="connsiteY6" fmla="*/ 1430775 h 1808385"/>
              <a:gd name="connsiteX7" fmla="*/ 1353119 w 1808385"/>
              <a:gd name="connsiteY7" fmla="*/ 1350367 h 1808385"/>
              <a:gd name="connsiteX8" fmla="*/ 1066128 w 1808385"/>
              <a:gd name="connsiteY8" fmla="*/ 1516061 h 1808385"/>
              <a:gd name="connsiteX9" fmla="*/ 1002364 w 1808385"/>
              <a:gd name="connsiteY9" fmla="*/ 1787319 h 1808385"/>
              <a:gd name="connsiteX10" fmla="*/ 806021 w 1808385"/>
              <a:gd name="connsiteY10" fmla="*/ 1787319 h 1808385"/>
              <a:gd name="connsiteX11" fmla="*/ 742257 w 1808385"/>
              <a:gd name="connsiteY11" fmla="*/ 1516061 h 1808385"/>
              <a:gd name="connsiteX12" fmla="*/ 455266 w 1808385"/>
              <a:gd name="connsiteY12" fmla="*/ 1350367 h 1808385"/>
              <a:gd name="connsiteX13" fmla="*/ 188468 w 1808385"/>
              <a:gd name="connsiteY13" fmla="*/ 1430775 h 1808385"/>
              <a:gd name="connsiteX14" fmla="*/ 90297 w 1808385"/>
              <a:gd name="connsiteY14" fmla="*/ 1260736 h 1808385"/>
              <a:gd name="connsiteX15" fmla="*/ 293331 w 1808385"/>
              <a:gd name="connsiteY15" fmla="*/ 1069887 h 1808385"/>
              <a:gd name="connsiteX16" fmla="*/ 293331 w 1808385"/>
              <a:gd name="connsiteY16" fmla="*/ 738498 h 1808385"/>
              <a:gd name="connsiteX17" fmla="*/ 90297 w 1808385"/>
              <a:gd name="connsiteY17" fmla="*/ 547649 h 1808385"/>
              <a:gd name="connsiteX18" fmla="*/ 188468 w 1808385"/>
              <a:gd name="connsiteY18" fmla="*/ 377610 h 1808385"/>
              <a:gd name="connsiteX19" fmla="*/ 455266 w 1808385"/>
              <a:gd name="connsiteY19" fmla="*/ 458018 h 1808385"/>
              <a:gd name="connsiteX20" fmla="*/ 742257 w 1808385"/>
              <a:gd name="connsiteY20" fmla="*/ 292324 h 1808385"/>
              <a:gd name="connsiteX21" fmla="*/ 806021 w 1808385"/>
              <a:gd name="connsiteY21" fmla="*/ 21066 h 1808385"/>
              <a:gd name="connsiteX22" fmla="*/ 1002364 w 1808385"/>
              <a:gd name="connsiteY22" fmla="*/ 21066 h 1808385"/>
              <a:gd name="connsiteX23" fmla="*/ 1066128 w 1808385"/>
              <a:gd name="connsiteY23" fmla="*/ 292324 h 1808385"/>
              <a:gd name="connsiteX24" fmla="*/ 1353119 w 1808385"/>
              <a:gd name="connsiteY24" fmla="*/ 458018 h 1808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808385" h="1808385">
                <a:moveTo>
                  <a:pt x="1163962" y="457437"/>
                </a:moveTo>
                <a:lnTo>
                  <a:pt x="1357386" y="337640"/>
                </a:lnTo>
                <a:lnTo>
                  <a:pt x="1470745" y="450999"/>
                </a:lnTo>
                <a:lnTo>
                  <a:pt x="1350948" y="644423"/>
                </a:lnTo>
                <a:cubicBezTo>
                  <a:pt x="1397089" y="723777"/>
                  <a:pt x="1421261" y="813988"/>
                  <a:pt x="1420979" y="905781"/>
                </a:cubicBezTo>
                <a:lnTo>
                  <a:pt x="1621438" y="1013393"/>
                </a:lnTo>
                <a:lnTo>
                  <a:pt x="1579946" y="1168245"/>
                </a:lnTo>
                <a:lnTo>
                  <a:pt x="1352537" y="1161210"/>
                </a:lnTo>
                <a:cubicBezTo>
                  <a:pt x="1306886" y="1240845"/>
                  <a:pt x="1240846" y="1306885"/>
                  <a:pt x="1161210" y="1352537"/>
                </a:cubicBezTo>
                <a:lnTo>
                  <a:pt x="1168244" y="1579946"/>
                </a:lnTo>
                <a:lnTo>
                  <a:pt x="1013394" y="1621438"/>
                </a:lnTo>
                <a:lnTo>
                  <a:pt x="905781" y="1420979"/>
                </a:lnTo>
                <a:cubicBezTo>
                  <a:pt x="813989" y="1421261"/>
                  <a:pt x="723777" y="1397089"/>
                  <a:pt x="644423" y="1350948"/>
                </a:cubicBezTo>
                <a:lnTo>
                  <a:pt x="450999" y="1470745"/>
                </a:lnTo>
                <a:lnTo>
                  <a:pt x="337640" y="1357386"/>
                </a:lnTo>
                <a:lnTo>
                  <a:pt x="457437" y="1163962"/>
                </a:lnTo>
                <a:cubicBezTo>
                  <a:pt x="411296" y="1084608"/>
                  <a:pt x="387124" y="994397"/>
                  <a:pt x="387406" y="902604"/>
                </a:cubicBezTo>
                <a:lnTo>
                  <a:pt x="186947" y="794992"/>
                </a:lnTo>
                <a:lnTo>
                  <a:pt x="228439" y="640140"/>
                </a:lnTo>
                <a:lnTo>
                  <a:pt x="455848" y="647175"/>
                </a:lnTo>
                <a:cubicBezTo>
                  <a:pt x="501499" y="567540"/>
                  <a:pt x="567539" y="501500"/>
                  <a:pt x="647175" y="455848"/>
                </a:cubicBezTo>
                <a:lnTo>
                  <a:pt x="640141" y="228439"/>
                </a:lnTo>
                <a:lnTo>
                  <a:pt x="794991" y="186947"/>
                </a:lnTo>
                <a:lnTo>
                  <a:pt x="902604" y="387406"/>
                </a:lnTo>
                <a:cubicBezTo>
                  <a:pt x="994396" y="387124"/>
                  <a:pt x="1084608" y="411296"/>
                  <a:pt x="1163962" y="45743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1807" tIns="551807" rIns="551807" bIns="551807" numCol="1" spcCol="1270" anchor="ctr" anchorCtr="0">
            <a:noAutofit/>
          </a:bodyPr>
          <a:lstStyle/>
          <a:p>
            <a:pPr algn="ctr" defTabSz="1080881">
              <a:lnSpc>
                <a:spcPct val="120000"/>
              </a:lnSpc>
            </a:pPr>
            <a:r>
              <a:rPr lang="tr-TR" sz="2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7" name="环形箭头 6"/>
          <p:cNvSpPr/>
          <p:nvPr/>
        </p:nvSpPr>
        <p:spPr>
          <a:xfrm>
            <a:off x="6316378" y="3396437"/>
            <a:ext cx="2821008" cy="2821008"/>
          </a:xfrm>
          <a:prstGeom prst="circularArrow">
            <a:avLst>
              <a:gd name="adj1" fmla="val 4688"/>
              <a:gd name="adj2" fmla="val 299029"/>
              <a:gd name="adj3" fmla="val 2525365"/>
              <a:gd name="adj4" fmla="val 15841599"/>
              <a:gd name="adj5" fmla="val 5469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形状 7"/>
          <p:cNvSpPr/>
          <p:nvPr/>
        </p:nvSpPr>
        <p:spPr>
          <a:xfrm>
            <a:off x="4915682" y="2854157"/>
            <a:ext cx="2049639" cy="2049639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环形箭头 8"/>
          <p:cNvSpPr/>
          <p:nvPr/>
        </p:nvSpPr>
        <p:spPr>
          <a:xfrm>
            <a:off x="5734037" y="1759017"/>
            <a:ext cx="2209923" cy="2209923"/>
          </a:xfrm>
          <a:prstGeom prst="circularArrow">
            <a:avLst>
              <a:gd name="adj1" fmla="val 5984"/>
              <a:gd name="adj2" fmla="val 394124"/>
              <a:gd name="adj3" fmla="val 13313824"/>
              <a:gd name="adj4" fmla="val 10508221"/>
              <a:gd name="adj5" fmla="val 6981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2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381666" y="2117463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381666" y="2345099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64874" y="3869514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1864874" y="4097150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427854" y="5142587"/>
            <a:ext cx="1893478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3427855" y="5370224"/>
            <a:ext cx="2848150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8176161" y="2417396"/>
            <a:ext cx="2808908" cy="28277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83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429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06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42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57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992807" y="3060294"/>
            <a:ext cx="4076757" cy="178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37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endParaRPr lang="en-US" sz="3375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759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内容介绍</a:t>
            </a:r>
            <a:endParaRPr lang="zh-CN" altLang="en-US" sz="759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2389564" y="2506360"/>
            <a:ext cx="4680000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564714" y="2943331"/>
            <a:ext cx="5504850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293470" y="1614088"/>
            <a:ext cx="3358612" cy="37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23900" dirty="0" smtClean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3900" b="1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0" y="4091804"/>
            <a:ext cx="5265494" cy="3140846"/>
          </a:xfrm>
          <a:custGeom>
            <a:avLst/>
            <a:gdLst>
              <a:gd name="T0" fmla="*/ 0 w 2348"/>
              <a:gd name="T1" fmla="*/ 0 h 1407"/>
              <a:gd name="T2" fmla="*/ 2348 w 2348"/>
              <a:gd name="T3" fmla="*/ 1407 h 1407"/>
              <a:gd name="T4" fmla="*/ 0 w 2348"/>
              <a:gd name="T5" fmla="*/ 1407 h 1407"/>
              <a:gd name="T6" fmla="*/ 0 w 2348"/>
              <a:gd name="T7" fmla="*/ 0 h 1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48" h="1407">
                <a:moveTo>
                  <a:pt x="0" y="0"/>
                </a:moveTo>
                <a:lnTo>
                  <a:pt x="2348" y="1407"/>
                </a:lnTo>
                <a:lnTo>
                  <a:pt x="0" y="140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2984828" y="4640949"/>
            <a:ext cx="9873922" cy="2591700"/>
          </a:xfrm>
          <a:custGeom>
            <a:avLst/>
            <a:gdLst>
              <a:gd name="T0" fmla="*/ 4403 w 4403"/>
              <a:gd name="T1" fmla="*/ 0 h 1161"/>
              <a:gd name="T2" fmla="*/ 4403 w 4403"/>
              <a:gd name="T3" fmla="*/ 1161 h 1161"/>
              <a:gd name="T4" fmla="*/ 0 w 4403"/>
              <a:gd name="T5" fmla="*/ 1161 h 1161"/>
              <a:gd name="T6" fmla="*/ 4403 w 4403"/>
              <a:gd name="T7" fmla="*/ 0 h 1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03" h="1161">
                <a:moveTo>
                  <a:pt x="4403" y="0"/>
                </a:moveTo>
                <a:lnTo>
                  <a:pt x="4403" y="1161"/>
                </a:lnTo>
                <a:lnTo>
                  <a:pt x="0" y="1161"/>
                </a:lnTo>
                <a:lnTo>
                  <a:pt x="4403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319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4285981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椭圆 5"/>
          <p:cNvSpPr/>
          <p:nvPr/>
        </p:nvSpPr>
        <p:spPr>
          <a:xfrm rot="5400000">
            <a:off x="4281166" y="3180225"/>
            <a:ext cx="4151483" cy="1880468"/>
          </a:xfrm>
          <a:prstGeom prst="ellipse">
            <a:avLst/>
          </a:prstGeom>
          <a:noFill/>
          <a:ln w="19050" cap="rnd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793518" y="2563764"/>
            <a:ext cx="1433829" cy="143382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62545" y="2563764"/>
            <a:ext cx="1433829" cy="14338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62545" y="4272798"/>
            <a:ext cx="1433829" cy="143382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93518" y="4287517"/>
            <a:ext cx="1433829" cy="143382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20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16160" y="2918172"/>
            <a:ext cx="7785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6884390" y="2940992"/>
            <a:ext cx="8076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5135037" y="4655318"/>
            <a:ext cx="740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891260" y="4655320"/>
            <a:ext cx="79392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85829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2785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2785" y="29634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9661460" y="27013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877647" y="29634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1072785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2785" y="4893838"/>
            <a:ext cx="3021501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661460" y="4631716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8877647" y="4893838"/>
            <a:ext cx="2964152" cy="67274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3375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62257" y="2052559"/>
            <a:ext cx="452424" cy="5039670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74054" y="2928320"/>
            <a:ext cx="2854108" cy="416391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575268" y="3765748"/>
            <a:ext cx="2854108" cy="332648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75422" y="4230988"/>
            <a:ext cx="2532380" cy="2861241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4253640" y="4958034"/>
            <a:ext cx="2175733" cy="2276321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4451" y="4908936"/>
            <a:ext cx="2103559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485422" y="3685302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817108" y="4101114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910919" y="2162680"/>
            <a:ext cx="207613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55591" y="2725512"/>
            <a:ext cx="2076131" cy="780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461505" y="5514742"/>
            <a:ext cx="404931" cy="404931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08818" y="2333936"/>
            <a:ext cx="452258" cy="45225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524398" y="4349239"/>
            <a:ext cx="462651" cy="346988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23986" y="4785967"/>
            <a:ext cx="414068" cy="41688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581597" y="3511808"/>
            <a:ext cx="370434" cy="34698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813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9"/>
          <p:cNvGrpSpPr/>
          <p:nvPr/>
        </p:nvGrpSpPr>
        <p:grpSpPr>
          <a:xfrm>
            <a:off x="5072138" y="2524732"/>
            <a:ext cx="1305896" cy="1605024"/>
            <a:chOff x="3606801" y="1795463"/>
            <a:chExt cx="928688" cy="1141413"/>
          </a:xfrm>
        </p:grpSpPr>
        <p:sp>
          <p:nvSpPr>
            <p:cNvPr id="6152" name="Freeform 8"/>
            <p:cNvSpPr>
              <a:spLocks/>
            </p:cNvSpPr>
            <p:nvPr/>
          </p:nvSpPr>
          <p:spPr bwMode="auto">
            <a:xfrm>
              <a:off x="3606801" y="1795463"/>
              <a:ext cx="928688" cy="1141413"/>
            </a:xfrm>
            <a:custGeom>
              <a:avLst/>
              <a:gdLst/>
              <a:ahLst/>
              <a:cxnLst>
                <a:cxn ang="0">
                  <a:pos x="3" y="110"/>
                </a:cxn>
                <a:cxn ang="0">
                  <a:pos x="247" y="0"/>
                </a:cxn>
                <a:cxn ang="0">
                  <a:pos x="247" y="303"/>
                </a:cxn>
                <a:cxn ang="0">
                  <a:pos x="21" y="303"/>
                </a:cxn>
                <a:cxn ang="0">
                  <a:pos x="3" y="110"/>
                </a:cxn>
              </a:cxnLst>
              <a:rect l="0" t="0" r="r" b="b"/>
              <a:pathLst>
                <a:path w="247" h="303">
                  <a:moveTo>
                    <a:pt x="3" y="110"/>
                  </a:moveTo>
                  <a:cubicBezTo>
                    <a:pt x="103" y="89"/>
                    <a:pt x="184" y="52"/>
                    <a:pt x="247" y="0"/>
                  </a:cubicBezTo>
                  <a:cubicBezTo>
                    <a:pt x="247" y="303"/>
                    <a:pt x="247" y="303"/>
                    <a:pt x="247" y="303"/>
                  </a:cubicBezTo>
                  <a:cubicBezTo>
                    <a:pt x="21" y="303"/>
                    <a:pt x="21" y="303"/>
                    <a:pt x="21" y="303"/>
                  </a:cubicBezTo>
                  <a:cubicBezTo>
                    <a:pt x="5" y="245"/>
                    <a:pt x="0" y="180"/>
                    <a:pt x="3" y="1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3962400" y="2350968"/>
              <a:ext cx="275623" cy="307615"/>
            </a:xfrm>
            <a:custGeom>
              <a:avLst/>
              <a:gdLst/>
              <a:ahLst/>
              <a:cxnLst>
                <a:cxn ang="0">
                  <a:pos x="374" y="158"/>
                </a:cxn>
                <a:cxn ang="0">
                  <a:pos x="352" y="158"/>
                </a:cxn>
                <a:cxn ang="0">
                  <a:pos x="209" y="0"/>
                </a:cxn>
                <a:cxn ang="0">
                  <a:pos x="67" y="158"/>
                </a:cxn>
                <a:cxn ang="0">
                  <a:pos x="44" y="158"/>
                </a:cxn>
                <a:cxn ang="0">
                  <a:pos x="0" y="203"/>
                </a:cxn>
                <a:cxn ang="0">
                  <a:pos x="0" y="414"/>
                </a:cxn>
                <a:cxn ang="0">
                  <a:pos x="44" y="478"/>
                </a:cxn>
                <a:cxn ang="0">
                  <a:pos x="374" y="478"/>
                </a:cxn>
                <a:cxn ang="0">
                  <a:pos x="428" y="414"/>
                </a:cxn>
                <a:cxn ang="0">
                  <a:pos x="428" y="203"/>
                </a:cxn>
                <a:cxn ang="0">
                  <a:pos x="374" y="158"/>
                </a:cxn>
                <a:cxn ang="0">
                  <a:pos x="247" y="414"/>
                </a:cxn>
                <a:cxn ang="0">
                  <a:pos x="172" y="414"/>
                </a:cxn>
                <a:cxn ang="0">
                  <a:pos x="186" y="309"/>
                </a:cxn>
                <a:cxn ang="0">
                  <a:pos x="161" y="265"/>
                </a:cxn>
                <a:cxn ang="0">
                  <a:pos x="210" y="216"/>
                </a:cxn>
                <a:cxn ang="0">
                  <a:pos x="258" y="264"/>
                </a:cxn>
                <a:cxn ang="0">
                  <a:pos x="232" y="310"/>
                </a:cxn>
                <a:cxn ang="0">
                  <a:pos x="247" y="414"/>
                </a:cxn>
                <a:cxn ang="0">
                  <a:pos x="112" y="158"/>
                </a:cxn>
                <a:cxn ang="0">
                  <a:pos x="209" y="45"/>
                </a:cxn>
                <a:cxn ang="0">
                  <a:pos x="307" y="158"/>
                </a:cxn>
                <a:cxn ang="0">
                  <a:pos x="112" y="158"/>
                </a:cxn>
              </a:cxnLst>
              <a:rect l="0" t="0" r="r" b="b"/>
              <a:pathLst>
                <a:path w="428" h="478">
                  <a:moveTo>
                    <a:pt x="374" y="158"/>
                  </a:moveTo>
                  <a:cubicBezTo>
                    <a:pt x="352" y="158"/>
                    <a:pt x="352" y="158"/>
                    <a:pt x="352" y="158"/>
                  </a:cubicBezTo>
                  <a:cubicBezTo>
                    <a:pt x="352" y="58"/>
                    <a:pt x="292" y="0"/>
                    <a:pt x="209" y="0"/>
                  </a:cubicBezTo>
                  <a:cubicBezTo>
                    <a:pt x="127" y="0"/>
                    <a:pt x="67" y="58"/>
                    <a:pt x="67" y="158"/>
                  </a:cubicBezTo>
                  <a:cubicBezTo>
                    <a:pt x="44" y="158"/>
                    <a:pt x="44" y="158"/>
                    <a:pt x="44" y="158"/>
                  </a:cubicBezTo>
                  <a:cubicBezTo>
                    <a:pt x="11" y="158"/>
                    <a:pt x="0" y="170"/>
                    <a:pt x="0" y="20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47"/>
                    <a:pt x="11" y="478"/>
                    <a:pt x="44" y="478"/>
                  </a:cubicBezTo>
                  <a:cubicBezTo>
                    <a:pt x="374" y="478"/>
                    <a:pt x="374" y="478"/>
                    <a:pt x="374" y="478"/>
                  </a:cubicBezTo>
                  <a:cubicBezTo>
                    <a:pt x="407" y="478"/>
                    <a:pt x="428" y="447"/>
                    <a:pt x="428" y="414"/>
                  </a:cubicBezTo>
                  <a:cubicBezTo>
                    <a:pt x="428" y="203"/>
                    <a:pt x="428" y="203"/>
                    <a:pt x="428" y="203"/>
                  </a:cubicBezTo>
                  <a:cubicBezTo>
                    <a:pt x="428" y="170"/>
                    <a:pt x="407" y="158"/>
                    <a:pt x="374" y="158"/>
                  </a:cubicBezTo>
                  <a:moveTo>
                    <a:pt x="247" y="414"/>
                  </a:moveTo>
                  <a:cubicBezTo>
                    <a:pt x="172" y="414"/>
                    <a:pt x="172" y="414"/>
                    <a:pt x="172" y="414"/>
                  </a:cubicBezTo>
                  <a:cubicBezTo>
                    <a:pt x="186" y="309"/>
                    <a:pt x="186" y="309"/>
                    <a:pt x="186" y="309"/>
                  </a:cubicBezTo>
                  <a:cubicBezTo>
                    <a:pt x="171" y="301"/>
                    <a:pt x="161" y="283"/>
                    <a:pt x="161" y="265"/>
                  </a:cubicBezTo>
                  <a:cubicBezTo>
                    <a:pt x="161" y="238"/>
                    <a:pt x="183" y="216"/>
                    <a:pt x="210" y="216"/>
                  </a:cubicBezTo>
                  <a:cubicBezTo>
                    <a:pt x="236" y="216"/>
                    <a:pt x="258" y="237"/>
                    <a:pt x="258" y="264"/>
                  </a:cubicBezTo>
                  <a:cubicBezTo>
                    <a:pt x="258" y="282"/>
                    <a:pt x="248" y="302"/>
                    <a:pt x="232" y="310"/>
                  </a:cubicBezTo>
                  <a:lnTo>
                    <a:pt x="247" y="414"/>
                  </a:lnTo>
                  <a:close/>
                  <a:moveTo>
                    <a:pt x="112" y="158"/>
                  </a:moveTo>
                  <a:cubicBezTo>
                    <a:pt x="112" y="66"/>
                    <a:pt x="161" y="45"/>
                    <a:pt x="209" y="45"/>
                  </a:cubicBezTo>
                  <a:cubicBezTo>
                    <a:pt x="258" y="45"/>
                    <a:pt x="307" y="66"/>
                    <a:pt x="307" y="158"/>
                  </a:cubicBezTo>
                  <a:lnTo>
                    <a:pt x="112" y="1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50"/>
          <p:cNvGrpSpPr/>
          <p:nvPr/>
        </p:nvGrpSpPr>
        <p:grpSpPr>
          <a:xfrm>
            <a:off x="6462860" y="2520266"/>
            <a:ext cx="1303663" cy="1609489"/>
            <a:chOff x="4595813" y="1792288"/>
            <a:chExt cx="927100" cy="1144588"/>
          </a:xfrm>
        </p:grpSpPr>
        <p:sp>
          <p:nvSpPr>
            <p:cNvPr id="6153" name="Freeform 9"/>
            <p:cNvSpPr>
              <a:spLocks/>
            </p:cNvSpPr>
            <p:nvPr/>
          </p:nvSpPr>
          <p:spPr bwMode="auto">
            <a:xfrm>
              <a:off x="4595813" y="1792288"/>
              <a:ext cx="927100" cy="1144588"/>
            </a:xfrm>
            <a:custGeom>
              <a:avLst/>
              <a:gdLst/>
              <a:ahLst/>
              <a:cxnLst>
                <a:cxn ang="0">
                  <a:pos x="220" y="304"/>
                </a:cxn>
                <a:cxn ang="0">
                  <a:pos x="0" y="304"/>
                </a:cxn>
                <a:cxn ang="0">
                  <a:pos x="0" y="0"/>
                </a:cxn>
                <a:cxn ang="0">
                  <a:pos x="246" y="111"/>
                </a:cxn>
                <a:cxn ang="0">
                  <a:pos x="220" y="304"/>
                </a:cxn>
              </a:cxnLst>
              <a:rect l="0" t="0" r="r" b="b"/>
              <a:pathLst>
                <a:path w="246" h="304">
                  <a:moveTo>
                    <a:pt x="220" y="304"/>
                  </a:moveTo>
                  <a:cubicBezTo>
                    <a:pt x="0" y="304"/>
                    <a:pt x="0" y="304"/>
                    <a:pt x="0" y="3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6" y="56"/>
                    <a:pt x="158" y="93"/>
                    <a:pt x="246" y="111"/>
                  </a:cubicBezTo>
                  <a:cubicBezTo>
                    <a:pt x="243" y="183"/>
                    <a:pt x="235" y="247"/>
                    <a:pt x="220" y="304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00"/>
            <p:cNvSpPr>
              <a:spLocks noEditPoints="1"/>
            </p:cNvSpPr>
            <p:nvPr/>
          </p:nvSpPr>
          <p:spPr bwMode="auto">
            <a:xfrm>
              <a:off x="4800600" y="2355899"/>
              <a:ext cx="323697" cy="31030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1"/>
          <p:cNvGrpSpPr/>
          <p:nvPr/>
        </p:nvGrpSpPr>
        <p:grpSpPr>
          <a:xfrm>
            <a:off x="5208308" y="4219046"/>
            <a:ext cx="1169725" cy="1439834"/>
            <a:chOff x="3703638" y="3000375"/>
            <a:chExt cx="831850" cy="1023938"/>
          </a:xfrm>
        </p:grpSpPr>
        <p:sp>
          <p:nvSpPr>
            <p:cNvPr id="6155" name="Freeform 11"/>
            <p:cNvSpPr>
              <a:spLocks/>
            </p:cNvSpPr>
            <p:nvPr/>
          </p:nvSpPr>
          <p:spPr bwMode="auto">
            <a:xfrm>
              <a:off x="3703638" y="3000375"/>
              <a:ext cx="831850" cy="1023938"/>
            </a:xfrm>
            <a:custGeom>
              <a:avLst/>
              <a:gdLst/>
              <a:ahLst/>
              <a:cxnLst>
                <a:cxn ang="0">
                  <a:pos x="221" y="0"/>
                </a:cxn>
                <a:cxn ang="0">
                  <a:pos x="221" y="272"/>
                </a:cxn>
                <a:cxn ang="0">
                  <a:pos x="0" y="0"/>
                </a:cxn>
                <a:cxn ang="0">
                  <a:pos x="221" y="0"/>
                </a:cxn>
              </a:cxnLst>
              <a:rect l="0" t="0" r="r" b="b"/>
              <a:pathLst>
                <a:path w="221" h="272">
                  <a:moveTo>
                    <a:pt x="221" y="0"/>
                  </a:moveTo>
                  <a:cubicBezTo>
                    <a:pt x="221" y="272"/>
                    <a:pt x="221" y="272"/>
                    <a:pt x="221" y="272"/>
                  </a:cubicBezTo>
                  <a:cubicBezTo>
                    <a:pt x="108" y="207"/>
                    <a:pt x="34" y="116"/>
                    <a:pt x="0" y="0"/>
                  </a:cubicBezTo>
                  <a:lnTo>
                    <a:pt x="221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31"/>
            <p:cNvSpPr>
              <a:spLocks/>
            </p:cNvSpPr>
            <p:nvPr/>
          </p:nvSpPr>
          <p:spPr bwMode="auto">
            <a:xfrm>
              <a:off x="4077352" y="3159042"/>
              <a:ext cx="321341" cy="326210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52"/>
          <p:cNvGrpSpPr/>
          <p:nvPr/>
        </p:nvGrpSpPr>
        <p:grpSpPr>
          <a:xfrm>
            <a:off x="6462860" y="4219046"/>
            <a:ext cx="1145170" cy="1446530"/>
            <a:chOff x="4595813" y="3000375"/>
            <a:chExt cx="814388" cy="1028700"/>
          </a:xfrm>
        </p:grpSpPr>
        <p:sp>
          <p:nvSpPr>
            <p:cNvPr id="6154" name="Freeform 10"/>
            <p:cNvSpPr>
              <a:spLocks/>
            </p:cNvSpPr>
            <p:nvPr/>
          </p:nvSpPr>
          <p:spPr bwMode="auto">
            <a:xfrm>
              <a:off x="4595813" y="3000375"/>
              <a:ext cx="814388" cy="10287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6" y="0"/>
                </a:cxn>
                <a:cxn ang="0">
                  <a:pos x="0" y="273"/>
                </a:cxn>
                <a:cxn ang="0">
                  <a:pos x="0" y="0"/>
                </a:cxn>
              </a:cxnLst>
              <a:rect l="0" t="0" r="r" b="b"/>
              <a:pathLst>
                <a:path w="216" h="273">
                  <a:moveTo>
                    <a:pt x="0" y="0"/>
                  </a:moveTo>
                  <a:cubicBezTo>
                    <a:pt x="216" y="0"/>
                    <a:pt x="216" y="0"/>
                    <a:pt x="216" y="0"/>
                  </a:cubicBezTo>
                  <a:cubicBezTo>
                    <a:pt x="178" y="134"/>
                    <a:pt x="106" y="225"/>
                    <a:pt x="0" y="27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62"/>
            <p:cNvSpPr>
              <a:spLocks noEditPoints="1"/>
            </p:cNvSpPr>
            <p:nvPr/>
          </p:nvSpPr>
          <p:spPr bwMode="auto">
            <a:xfrm>
              <a:off x="4737209" y="3175053"/>
              <a:ext cx="330417" cy="333059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7"/>
          <p:cNvGrpSpPr/>
          <p:nvPr/>
        </p:nvGrpSpPr>
        <p:grpSpPr>
          <a:xfrm>
            <a:off x="1620681" y="2110451"/>
            <a:ext cx="2124026" cy="716484"/>
            <a:chOff x="844734" y="1952199"/>
            <a:chExt cx="2287091" cy="387461"/>
          </a:xfrm>
        </p:grpSpPr>
        <p:sp>
          <p:nvSpPr>
            <p:cNvPr id="26" name="Footer Text"/>
            <p:cNvSpPr txBox="1"/>
            <p:nvPr/>
          </p:nvSpPr>
          <p:spPr>
            <a:xfrm>
              <a:off x="844734" y="2099987"/>
              <a:ext cx="2287091" cy="23967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778588" y="1952199"/>
              <a:ext cx="1353237" cy="127743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2"/>
          <p:cNvGrpSpPr/>
          <p:nvPr/>
        </p:nvGrpSpPr>
        <p:grpSpPr>
          <a:xfrm>
            <a:off x="1780240" y="4973662"/>
            <a:ext cx="2124026" cy="730660"/>
            <a:chOff x="844734" y="1957547"/>
            <a:chExt cx="2287091" cy="362048"/>
          </a:xfrm>
        </p:grpSpPr>
        <p:sp>
          <p:nvSpPr>
            <p:cNvPr id="29" name="Footer Text"/>
            <p:cNvSpPr txBox="1"/>
            <p:nvPr/>
          </p:nvSpPr>
          <p:spPr>
            <a:xfrm>
              <a:off x="844734" y="2099987"/>
              <a:ext cx="2287091" cy="2196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78588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8"/>
          <p:cNvGrpSpPr/>
          <p:nvPr/>
        </p:nvGrpSpPr>
        <p:grpSpPr>
          <a:xfrm>
            <a:off x="9010428" y="2081363"/>
            <a:ext cx="2124026" cy="679307"/>
            <a:chOff x="844734" y="1932077"/>
            <a:chExt cx="2287091" cy="483090"/>
          </a:xfrm>
        </p:grpSpPr>
        <p:sp>
          <p:nvSpPr>
            <p:cNvPr id="32" name="Footer Text"/>
            <p:cNvSpPr txBox="1"/>
            <p:nvPr/>
          </p:nvSpPr>
          <p:spPr>
            <a:xfrm>
              <a:off x="844734" y="2099986"/>
              <a:ext cx="2287091" cy="3151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44734" y="1932077"/>
              <a:ext cx="1353237" cy="167987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4"/>
          <p:cNvGrpSpPr/>
          <p:nvPr/>
        </p:nvGrpSpPr>
        <p:grpSpPr>
          <a:xfrm>
            <a:off x="8796127" y="4973677"/>
            <a:ext cx="2124026" cy="730657"/>
            <a:chOff x="844734" y="1957547"/>
            <a:chExt cx="2287091" cy="362045"/>
          </a:xfrm>
        </p:grpSpPr>
        <p:sp>
          <p:nvSpPr>
            <p:cNvPr id="35" name="Footer Text"/>
            <p:cNvSpPr txBox="1"/>
            <p:nvPr/>
          </p:nvSpPr>
          <p:spPr>
            <a:xfrm>
              <a:off x="844734" y="2099985"/>
              <a:ext cx="2287091" cy="2196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44734" y="1957547"/>
              <a:ext cx="1353237" cy="1170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81"/>
          <p:cNvGrpSpPr/>
          <p:nvPr/>
        </p:nvGrpSpPr>
        <p:grpSpPr>
          <a:xfrm flipV="1">
            <a:off x="4104622" y="5185996"/>
            <a:ext cx="1573399" cy="308440"/>
            <a:chOff x="2712812" y="1457456"/>
            <a:chExt cx="1118923" cy="223062"/>
          </a:xfrm>
        </p:grpSpPr>
        <p:cxnSp>
          <p:nvCxnSpPr>
            <p:cNvPr id="38" name="Straight Connector 37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81"/>
          <p:cNvGrpSpPr/>
          <p:nvPr/>
        </p:nvGrpSpPr>
        <p:grpSpPr>
          <a:xfrm flipH="1" flipV="1">
            <a:off x="7094192" y="5187112"/>
            <a:ext cx="1492394" cy="306207"/>
            <a:chOff x="2770419" y="1459071"/>
            <a:chExt cx="1061316" cy="221447"/>
          </a:xfrm>
        </p:grpSpPr>
        <p:cxnSp>
          <p:nvCxnSpPr>
            <p:cNvPr id="41" name="Straight Connector 40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1"/>
          <p:cNvGrpSpPr/>
          <p:nvPr/>
        </p:nvGrpSpPr>
        <p:grpSpPr>
          <a:xfrm>
            <a:off x="3964917" y="2626349"/>
            <a:ext cx="1573399" cy="308440"/>
            <a:chOff x="2712812" y="1457456"/>
            <a:chExt cx="1118923" cy="223062"/>
          </a:xfrm>
        </p:grpSpPr>
        <p:cxnSp>
          <p:nvCxnSpPr>
            <p:cNvPr id="44" name="Straight Connector 43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10800000" flipV="1">
              <a:off x="2712812" y="1457456"/>
              <a:ext cx="879870" cy="1615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1"/>
          <p:cNvGrpSpPr/>
          <p:nvPr/>
        </p:nvGrpSpPr>
        <p:grpSpPr>
          <a:xfrm flipH="1">
            <a:off x="7317584" y="2627465"/>
            <a:ext cx="1492394" cy="306207"/>
            <a:chOff x="2770419" y="1459071"/>
            <a:chExt cx="1061316" cy="221447"/>
          </a:xfrm>
        </p:grpSpPr>
        <p:cxnSp>
          <p:nvCxnSpPr>
            <p:cNvPr id="47" name="Straight Connector 46"/>
            <p:cNvCxnSpPr/>
            <p:nvPr/>
          </p:nvCxnSpPr>
          <p:spPr>
            <a:xfrm flipH="1" flipV="1">
              <a:off x="3592681" y="1460250"/>
              <a:ext cx="239054" cy="220268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 flipV="1">
              <a:off x="2770419" y="1459071"/>
              <a:ext cx="822263" cy="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23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036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4297306" y="2096708"/>
            <a:ext cx="4209429" cy="4209427"/>
            <a:chOff x="4297306" y="2096708"/>
            <a:chExt cx="4209429" cy="4209427"/>
          </a:xfrm>
          <a:solidFill>
            <a:schemeClr val="accent5"/>
          </a:solidFill>
        </p:grpSpPr>
        <p:sp>
          <p:nvSpPr>
            <p:cNvPr id="43" name="任意多边形 42"/>
            <p:cNvSpPr/>
            <p:nvPr/>
          </p:nvSpPr>
          <p:spPr>
            <a:xfrm>
              <a:off x="5899445" y="3698845"/>
              <a:ext cx="1005151" cy="1005151"/>
            </a:xfrm>
            <a:custGeom>
              <a:avLst/>
              <a:gdLst>
                <a:gd name="connsiteX0" fmla="*/ 0 w 1005151"/>
                <a:gd name="connsiteY0" fmla="*/ 502576 h 1005151"/>
                <a:gd name="connsiteX1" fmla="*/ 502576 w 1005151"/>
                <a:gd name="connsiteY1" fmla="*/ 0 h 1005151"/>
                <a:gd name="connsiteX2" fmla="*/ 1005152 w 1005151"/>
                <a:gd name="connsiteY2" fmla="*/ 502576 h 1005151"/>
                <a:gd name="connsiteX3" fmla="*/ 502576 w 1005151"/>
                <a:gd name="connsiteY3" fmla="*/ 1005152 h 1005151"/>
                <a:gd name="connsiteX4" fmla="*/ 0 w 1005151"/>
                <a:gd name="connsiteY4" fmla="*/ 502576 h 100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151" h="1005151">
                  <a:moveTo>
                    <a:pt x="0" y="502576"/>
                  </a:moveTo>
                  <a:cubicBezTo>
                    <a:pt x="0" y="225011"/>
                    <a:pt x="225011" y="0"/>
                    <a:pt x="502576" y="0"/>
                  </a:cubicBezTo>
                  <a:cubicBezTo>
                    <a:pt x="780141" y="0"/>
                    <a:pt x="1005152" y="225011"/>
                    <a:pt x="1005152" y="502576"/>
                  </a:cubicBezTo>
                  <a:cubicBezTo>
                    <a:pt x="1005152" y="780141"/>
                    <a:pt x="780141" y="1005152"/>
                    <a:pt x="502576" y="1005152"/>
                  </a:cubicBezTo>
                  <a:cubicBezTo>
                    <a:pt x="225011" y="1005152"/>
                    <a:pt x="0" y="780141"/>
                    <a:pt x="0" y="502576"/>
                  </a:cubicBezTo>
                  <a:close/>
                </a:path>
              </a:pathLst>
            </a:cu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57361" tIns="157361" rIns="157361" bIns="157361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b="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48162" y="2096708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6999019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48162" y="4798419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4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4297306" y="3447563"/>
              <a:ext cx="1507716" cy="1507716"/>
            </a:xfrm>
            <a:custGeom>
              <a:avLst/>
              <a:gdLst>
                <a:gd name="connsiteX0" fmla="*/ 0 w 1507716"/>
                <a:gd name="connsiteY0" fmla="*/ 753858 h 1507716"/>
                <a:gd name="connsiteX1" fmla="*/ 753858 w 1507716"/>
                <a:gd name="connsiteY1" fmla="*/ 0 h 1507716"/>
                <a:gd name="connsiteX2" fmla="*/ 1507716 w 1507716"/>
                <a:gd name="connsiteY2" fmla="*/ 753858 h 1507716"/>
                <a:gd name="connsiteX3" fmla="*/ 753858 w 1507716"/>
                <a:gd name="connsiteY3" fmla="*/ 1507716 h 1507716"/>
                <a:gd name="connsiteX4" fmla="*/ 0 w 1507716"/>
                <a:gd name="connsiteY4" fmla="*/ 753858 h 150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7716" h="1507716">
                  <a:moveTo>
                    <a:pt x="0" y="753858"/>
                  </a:moveTo>
                  <a:cubicBezTo>
                    <a:pt x="0" y="337514"/>
                    <a:pt x="337514" y="0"/>
                    <a:pt x="753858" y="0"/>
                  </a:cubicBezTo>
                  <a:cubicBezTo>
                    <a:pt x="1170202" y="0"/>
                    <a:pt x="1507716" y="337514"/>
                    <a:pt x="1507716" y="753858"/>
                  </a:cubicBezTo>
                  <a:cubicBezTo>
                    <a:pt x="1507716" y="1170202"/>
                    <a:pt x="1170202" y="1507716"/>
                    <a:pt x="753858" y="1507716"/>
                  </a:cubicBezTo>
                  <a:cubicBezTo>
                    <a:pt x="337514" y="1507716"/>
                    <a:pt x="0" y="1170202"/>
                    <a:pt x="0" y="7538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0960" tIns="230960" rIns="230960" bIns="230960" numCol="1" spcCol="1270" anchor="ctr" anchorCtr="0">
              <a:noAutofit/>
            </a:bodyPr>
            <a:lstStyle/>
            <a:p>
              <a:pPr lvl="0" algn="ctr" defTabSz="355600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</a:pPr>
              <a:endParaRPr lang="id-ID" sz="1400" kern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" name="Oval 4"/>
          <p:cNvSpPr/>
          <p:nvPr/>
        </p:nvSpPr>
        <p:spPr>
          <a:xfrm>
            <a:off x="6029036" y="2404059"/>
            <a:ext cx="747921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387778" y="3768702"/>
            <a:ext cx="747922" cy="74792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4"/>
          <p:cNvSpPr/>
          <p:nvPr/>
        </p:nvSpPr>
        <p:spPr>
          <a:xfrm>
            <a:off x="4675771" y="3768700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lv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4"/>
          <p:cNvSpPr/>
          <p:nvPr/>
        </p:nvSpPr>
        <p:spPr>
          <a:xfrm>
            <a:off x="6014199" y="3753864"/>
            <a:ext cx="747922" cy="74792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0" vert="horz" wrap="square" lIns="150876" tIns="58933" rIns="150876" bIns="58933" numCol="1" spcCol="1270" anchor="ctr" anchorCtr="0">
            <a:noAutofit/>
          </a:bodyPr>
          <a:lstStyle/>
          <a:p>
            <a:pPr algn="just" defTabSz="2062587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Elbow Connector 7"/>
          <p:cNvCxnSpPr/>
          <p:nvPr/>
        </p:nvCxnSpPr>
        <p:spPr>
          <a:xfrm rot="5400000" flipH="1" flipV="1">
            <a:off x="7702469" y="2335335"/>
            <a:ext cx="1106594" cy="988047"/>
          </a:xfrm>
          <a:prstGeom prst="bentConnector3">
            <a:avLst>
              <a:gd name="adj1" fmla="val 996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0800000" flipV="1">
            <a:off x="4051540" y="5014639"/>
            <a:ext cx="998192" cy="310373"/>
          </a:xfrm>
          <a:prstGeom prst="bentConnector3">
            <a:avLst>
              <a:gd name="adj1" fmla="val 952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lbow Connector 9"/>
          <p:cNvCxnSpPr/>
          <p:nvPr/>
        </p:nvCxnSpPr>
        <p:spPr>
          <a:xfrm rot="10800000">
            <a:off x="4051542" y="2282072"/>
            <a:ext cx="1491552" cy="547288"/>
          </a:xfrm>
          <a:prstGeom prst="bentConnector3">
            <a:avLst>
              <a:gd name="adj1" fmla="val 30106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 flipV="1">
            <a:off x="7221602" y="5325013"/>
            <a:ext cx="1527194" cy="217326"/>
          </a:xfrm>
          <a:prstGeom prst="bentConnector3">
            <a:avLst>
              <a:gd name="adj1" fmla="val 36399"/>
            </a:avLst>
          </a:prstGeom>
          <a:ln w="6350">
            <a:solidFill>
              <a:schemeClr val="bg2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3"/>
          <p:cNvSpPr txBox="1">
            <a:spLocks/>
          </p:cNvSpPr>
          <p:nvPr/>
        </p:nvSpPr>
        <p:spPr>
          <a:xfrm>
            <a:off x="8260244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itle 13"/>
          <p:cNvSpPr txBox="1">
            <a:spLocks/>
          </p:cNvSpPr>
          <p:nvPr/>
        </p:nvSpPr>
        <p:spPr>
          <a:xfrm>
            <a:off x="8260244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itle 13"/>
          <p:cNvSpPr txBox="1">
            <a:spLocks/>
          </p:cNvSpPr>
          <p:nvPr/>
        </p:nvSpPr>
        <p:spPr>
          <a:xfrm>
            <a:off x="2057206" y="2309893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itle 13"/>
          <p:cNvSpPr txBox="1">
            <a:spLocks/>
          </p:cNvSpPr>
          <p:nvPr/>
        </p:nvSpPr>
        <p:spPr>
          <a:xfrm>
            <a:off x="2057206" y="5369928"/>
            <a:ext cx="2448420" cy="897482"/>
          </a:xfrm>
          <a:prstGeom prst="rect">
            <a:avLst/>
          </a:prstGeom>
        </p:spPr>
        <p:txBody>
          <a:bodyPr vert="horz" lIns="96435" tIns="48218" rIns="96435" bIns="48218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708570" y="3949462"/>
            <a:ext cx="682324" cy="503919"/>
            <a:chOff x="3052763" y="2647950"/>
            <a:chExt cx="346075" cy="255588"/>
          </a:xfrm>
          <a:solidFill>
            <a:schemeClr val="bg1"/>
          </a:solidFill>
        </p:grpSpPr>
        <p:sp>
          <p:nvSpPr>
            <p:cNvPr id="20" name="Freeform 108"/>
            <p:cNvSpPr>
              <a:spLocks/>
            </p:cNvSpPr>
            <p:nvPr/>
          </p:nvSpPr>
          <p:spPr bwMode="auto">
            <a:xfrm>
              <a:off x="3175000" y="2825750"/>
              <a:ext cx="100013" cy="77788"/>
            </a:xfrm>
            <a:custGeom>
              <a:avLst/>
              <a:gdLst>
                <a:gd name="T0" fmla="*/ 36 w 38"/>
                <a:gd name="T1" fmla="*/ 11 h 30"/>
                <a:gd name="T2" fmla="*/ 1 w 38"/>
                <a:gd name="T3" fmla="*/ 11 h 30"/>
                <a:gd name="T4" fmla="*/ 1 w 38"/>
                <a:gd name="T5" fmla="*/ 13 h 30"/>
                <a:gd name="T6" fmla="*/ 19 w 38"/>
                <a:gd name="T7" fmla="*/ 30 h 30"/>
                <a:gd name="T8" fmla="*/ 36 w 38"/>
                <a:gd name="T9" fmla="*/ 13 h 30"/>
                <a:gd name="T10" fmla="*/ 36 w 38"/>
                <a:gd name="T11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36" y="11"/>
                  </a:moveTo>
                  <a:cubicBezTo>
                    <a:pt x="26" y="1"/>
                    <a:pt x="12" y="0"/>
                    <a:pt x="1" y="11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8" y="12"/>
                    <a:pt x="37" y="11"/>
                    <a:pt x="3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09"/>
            <p:cNvSpPr>
              <a:spLocks/>
            </p:cNvSpPr>
            <p:nvPr/>
          </p:nvSpPr>
          <p:spPr bwMode="auto">
            <a:xfrm>
              <a:off x="3109913" y="2736850"/>
              <a:ext cx="230188" cy="101600"/>
            </a:xfrm>
            <a:custGeom>
              <a:avLst/>
              <a:gdLst>
                <a:gd name="T0" fmla="*/ 87 w 88"/>
                <a:gd name="T1" fmla="*/ 24 h 39"/>
                <a:gd name="T2" fmla="*/ 0 w 88"/>
                <a:gd name="T3" fmla="*/ 24 h 39"/>
                <a:gd name="T4" fmla="*/ 0 w 88"/>
                <a:gd name="T5" fmla="*/ 26 h 39"/>
                <a:gd name="T6" fmla="*/ 13 w 88"/>
                <a:gd name="T7" fmla="*/ 38 h 39"/>
                <a:gd name="T8" fmla="*/ 15 w 88"/>
                <a:gd name="T9" fmla="*/ 38 h 39"/>
                <a:gd name="T10" fmla="*/ 73 w 88"/>
                <a:gd name="T11" fmla="*/ 38 h 39"/>
                <a:gd name="T12" fmla="*/ 75 w 88"/>
                <a:gd name="T13" fmla="*/ 38 h 39"/>
                <a:gd name="T14" fmla="*/ 87 w 88"/>
                <a:gd name="T15" fmla="*/ 26 h 39"/>
                <a:gd name="T16" fmla="*/ 87 w 88"/>
                <a:gd name="T17" fmla="*/ 26 h 39"/>
                <a:gd name="T18" fmla="*/ 87 w 88"/>
                <a:gd name="T1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39">
                  <a:moveTo>
                    <a:pt x="87" y="24"/>
                  </a:moveTo>
                  <a:cubicBezTo>
                    <a:pt x="63" y="0"/>
                    <a:pt x="24" y="0"/>
                    <a:pt x="0" y="24"/>
                  </a:cubicBezTo>
                  <a:cubicBezTo>
                    <a:pt x="0" y="24"/>
                    <a:pt x="0" y="25"/>
                    <a:pt x="0" y="26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4" y="39"/>
                    <a:pt x="15" y="38"/>
                  </a:cubicBezTo>
                  <a:cubicBezTo>
                    <a:pt x="31" y="22"/>
                    <a:pt x="57" y="22"/>
                    <a:pt x="73" y="38"/>
                  </a:cubicBezTo>
                  <a:cubicBezTo>
                    <a:pt x="73" y="39"/>
                    <a:pt x="74" y="39"/>
                    <a:pt x="75" y="38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88" y="25"/>
                    <a:pt x="88" y="24"/>
                    <a:pt x="87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10"/>
            <p:cNvSpPr>
              <a:spLocks/>
            </p:cNvSpPr>
            <p:nvPr/>
          </p:nvSpPr>
          <p:spPr bwMode="auto">
            <a:xfrm>
              <a:off x="3052763" y="2647950"/>
              <a:ext cx="346075" cy="134938"/>
            </a:xfrm>
            <a:custGeom>
              <a:avLst/>
              <a:gdLst>
                <a:gd name="T0" fmla="*/ 131 w 132"/>
                <a:gd name="T1" fmla="*/ 36 h 52"/>
                <a:gd name="T2" fmla="*/ 131 w 132"/>
                <a:gd name="T3" fmla="*/ 36 h 52"/>
                <a:gd name="T4" fmla="*/ 1 w 132"/>
                <a:gd name="T5" fmla="*/ 36 h 52"/>
                <a:gd name="T6" fmla="*/ 1 w 132"/>
                <a:gd name="T7" fmla="*/ 38 h 52"/>
                <a:gd name="T8" fmla="*/ 13 w 132"/>
                <a:gd name="T9" fmla="*/ 51 h 52"/>
                <a:gd name="T10" fmla="*/ 16 w 132"/>
                <a:gd name="T11" fmla="*/ 51 h 52"/>
                <a:gd name="T12" fmla="*/ 116 w 132"/>
                <a:gd name="T13" fmla="*/ 51 h 52"/>
                <a:gd name="T14" fmla="*/ 118 w 132"/>
                <a:gd name="T15" fmla="*/ 51 h 52"/>
                <a:gd name="T16" fmla="*/ 131 w 132"/>
                <a:gd name="T17" fmla="*/ 38 h 52"/>
                <a:gd name="T18" fmla="*/ 131 w 132"/>
                <a:gd name="T19" fmla="*/ 38 h 52"/>
                <a:gd name="T20" fmla="*/ 131 w 132"/>
                <a:gd name="T21" fmla="*/ 3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52">
                  <a:moveTo>
                    <a:pt x="131" y="36"/>
                  </a:moveTo>
                  <a:cubicBezTo>
                    <a:pt x="131" y="36"/>
                    <a:pt x="131" y="36"/>
                    <a:pt x="131" y="36"/>
                  </a:cubicBezTo>
                  <a:cubicBezTo>
                    <a:pt x="95" y="0"/>
                    <a:pt x="36" y="0"/>
                    <a:pt x="1" y="36"/>
                  </a:cubicBezTo>
                  <a:cubicBezTo>
                    <a:pt x="0" y="37"/>
                    <a:pt x="0" y="38"/>
                    <a:pt x="1" y="38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2"/>
                    <a:pt x="15" y="52"/>
                    <a:pt x="16" y="51"/>
                  </a:cubicBezTo>
                  <a:cubicBezTo>
                    <a:pt x="43" y="23"/>
                    <a:pt x="88" y="23"/>
                    <a:pt x="116" y="51"/>
                  </a:cubicBezTo>
                  <a:cubicBezTo>
                    <a:pt x="117" y="52"/>
                    <a:pt x="118" y="52"/>
                    <a:pt x="118" y="51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1" y="38"/>
                    <a:pt x="131" y="38"/>
                    <a:pt x="131" y="38"/>
                  </a:cubicBezTo>
                  <a:cubicBezTo>
                    <a:pt x="132" y="38"/>
                    <a:pt x="132" y="37"/>
                    <a:pt x="131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30932" y="2395643"/>
            <a:ext cx="342177" cy="429037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4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174536" y="3993875"/>
            <a:ext cx="454969" cy="415092"/>
            <a:chOff x="3659074" y="3351023"/>
            <a:chExt cx="424283" cy="449241"/>
          </a:xfrm>
          <a:solidFill>
            <a:schemeClr val="bg1"/>
          </a:solidFill>
        </p:grpSpPr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7483453" y="3996115"/>
            <a:ext cx="531889" cy="410612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35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22027" y="5257941"/>
            <a:ext cx="559987" cy="588672"/>
            <a:chOff x="2905125" y="4002088"/>
            <a:chExt cx="249238" cy="244475"/>
          </a:xfrm>
          <a:solidFill>
            <a:schemeClr val="bg1"/>
          </a:solidFill>
        </p:grpSpPr>
        <p:sp>
          <p:nvSpPr>
            <p:cNvPr id="38" name="Freeform 50"/>
            <p:cNvSpPr>
              <a:spLocks noEditPoints="1"/>
            </p:cNvSpPr>
            <p:nvPr/>
          </p:nvSpPr>
          <p:spPr bwMode="auto">
            <a:xfrm>
              <a:off x="2905125" y="4002088"/>
              <a:ext cx="249238" cy="244475"/>
            </a:xfrm>
            <a:custGeom>
              <a:avLst/>
              <a:gdLst>
                <a:gd name="T0" fmla="*/ 82 w 95"/>
                <a:gd name="T1" fmla="*/ 58 h 93"/>
                <a:gd name="T2" fmla="*/ 95 w 95"/>
                <a:gd name="T3" fmla="*/ 52 h 93"/>
                <a:gd name="T4" fmla="*/ 95 w 95"/>
                <a:gd name="T5" fmla="*/ 42 h 93"/>
                <a:gd name="T6" fmla="*/ 82 w 95"/>
                <a:gd name="T7" fmla="*/ 36 h 93"/>
                <a:gd name="T8" fmla="*/ 79 w 95"/>
                <a:gd name="T9" fmla="*/ 31 h 93"/>
                <a:gd name="T10" fmla="*/ 84 w 95"/>
                <a:gd name="T11" fmla="*/ 18 h 93"/>
                <a:gd name="T12" fmla="*/ 77 w 95"/>
                <a:gd name="T13" fmla="*/ 10 h 93"/>
                <a:gd name="T14" fmla="*/ 64 w 95"/>
                <a:gd name="T15" fmla="*/ 16 h 93"/>
                <a:gd name="T16" fmla="*/ 58 w 95"/>
                <a:gd name="T17" fmla="*/ 13 h 93"/>
                <a:gd name="T18" fmla="*/ 52 w 95"/>
                <a:gd name="T19" fmla="*/ 0 h 93"/>
                <a:gd name="T20" fmla="*/ 42 w 95"/>
                <a:gd name="T21" fmla="*/ 0 h 93"/>
                <a:gd name="T22" fmla="*/ 36 w 95"/>
                <a:gd name="T23" fmla="*/ 13 h 93"/>
                <a:gd name="T24" fmla="*/ 31 w 95"/>
                <a:gd name="T25" fmla="*/ 16 h 93"/>
                <a:gd name="T26" fmla="*/ 17 w 95"/>
                <a:gd name="T27" fmla="*/ 11 h 93"/>
                <a:gd name="T28" fmla="*/ 10 w 95"/>
                <a:gd name="T29" fmla="*/ 18 h 93"/>
                <a:gd name="T30" fmla="*/ 15 w 95"/>
                <a:gd name="T31" fmla="*/ 31 h 93"/>
                <a:gd name="T32" fmla="*/ 13 w 95"/>
                <a:gd name="T33" fmla="*/ 36 h 93"/>
                <a:gd name="T34" fmla="*/ 0 w 95"/>
                <a:gd name="T35" fmla="*/ 42 h 93"/>
                <a:gd name="T36" fmla="*/ 0 w 95"/>
                <a:gd name="T37" fmla="*/ 52 h 93"/>
                <a:gd name="T38" fmla="*/ 13 w 95"/>
                <a:gd name="T39" fmla="*/ 58 h 93"/>
                <a:gd name="T40" fmla="*/ 15 w 95"/>
                <a:gd name="T41" fmla="*/ 63 h 93"/>
                <a:gd name="T42" fmla="*/ 10 w 95"/>
                <a:gd name="T43" fmla="*/ 76 h 93"/>
                <a:gd name="T44" fmla="*/ 18 w 95"/>
                <a:gd name="T45" fmla="*/ 84 h 93"/>
                <a:gd name="T46" fmla="*/ 31 w 95"/>
                <a:gd name="T47" fmla="*/ 78 h 93"/>
                <a:gd name="T48" fmla="*/ 37 w 95"/>
                <a:gd name="T49" fmla="*/ 81 h 93"/>
                <a:gd name="T50" fmla="*/ 42 w 95"/>
                <a:gd name="T51" fmla="*/ 93 h 93"/>
                <a:gd name="T52" fmla="*/ 53 w 95"/>
                <a:gd name="T53" fmla="*/ 93 h 93"/>
                <a:gd name="T54" fmla="*/ 58 w 95"/>
                <a:gd name="T55" fmla="*/ 81 h 93"/>
                <a:gd name="T56" fmla="*/ 64 w 95"/>
                <a:gd name="T57" fmla="*/ 78 h 93"/>
                <a:gd name="T58" fmla="*/ 77 w 95"/>
                <a:gd name="T59" fmla="*/ 83 h 93"/>
                <a:gd name="T60" fmla="*/ 85 w 95"/>
                <a:gd name="T61" fmla="*/ 76 h 93"/>
                <a:gd name="T62" fmla="*/ 79 w 95"/>
                <a:gd name="T63" fmla="*/ 63 h 93"/>
                <a:gd name="T64" fmla="*/ 82 w 95"/>
                <a:gd name="T65" fmla="*/ 58 h 93"/>
                <a:gd name="T66" fmla="*/ 47 w 95"/>
                <a:gd name="T67" fmla="*/ 62 h 93"/>
                <a:gd name="T68" fmla="*/ 32 w 95"/>
                <a:gd name="T69" fmla="*/ 47 h 93"/>
                <a:gd name="T70" fmla="*/ 47 w 95"/>
                <a:gd name="T71" fmla="*/ 32 h 93"/>
                <a:gd name="T72" fmla="*/ 63 w 95"/>
                <a:gd name="T73" fmla="*/ 47 h 93"/>
                <a:gd name="T74" fmla="*/ 47 w 95"/>
                <a:gd name="T75" fmla="*/ 6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8"/>
                  </a:moveTo>
                  <a:cubicBezTo>
                    <a:pt x="82" y="58"/>
                    <a:pt x="95" y="53"/>
                    <a:pt x="95" y="5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1"/>
                    <a:pt x="82" y="36"/>
                    <a:pt x="82" y="36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1"/>
                    <a:pt x="85" y="18"/>
                    <a:pt x="84" y="18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0"/>
                    <a:pt x="64" y="16"/>
                    <a:pt x="64" y="16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3" y="0"/>
                    <a:pt x="5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6" y="13"/>
                    <a:pt x="36" y="13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18" y="10"/>
                    <a:pt x="17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8"/>
                    <a:pt x="15" y="31"/>
                    <a:pt x="15" y="31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3" y="58"/>
                    <a:pt x="13" y="5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0" y="76"/>
                    <a:pt x="10" y="7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4"/>
                    <a:pt x="31" y="78"/>
                    <a:pt x="31" y="78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37" y="81"/>
                    <a:pt x="42" y="93"/>
                    <a:pt x="42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3" y="93"/>
                    <a:pt x="58" y="81"/>
                    <a:pt x="58" y="81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4"/>
                    <a:pt x="77" y="83"/>
                  </a:cubicBezTo>
                  <a:cubicBezTo>
                    <a:pt x="85" y="76"/>
                    <a:pt x="85" y="76"/>
                    <a:pt x="85" y="76"/>
                  </a:cubicBezTo>
                  <a:cubicBezTo>
                    <a:pt x="85" y="76"/>
                    <a:pt x="79" y="63"/>
                    <a:pt x="79" y="63"/>
                  </a:cubicBezTo>
                  <a:lnTo>
                    <a:pt x="82" y="58"/>
                  </a:lnTo>
                  <a:close/>
                  <a:moveTo>
                    <a:pt x="47" y="62"/>
                  </a:moveTo>
                  <a:cubicBezTo>
                    <a:pt x="39" y="62"/>
                    <a:pt x="32" y="55"/>
                    <a:pt x="32" y="47"/>
                  </a:cubicBezTo>
                  <a:cubicBezTo>
                    <a:pt x="32" y="39"/>
                    <a:pt x="39" y="32"/>
                    <a:pt x="47" y="32"/>
                  </a:cubicBezTo>
                  <a:cubicBezTo>
                    <a:pt x="56" y="32"/>
                    <a:pt x="63" y="39"/>
                    <a:pt x="63" y="47"/>
                  </a:cubicBezTo>
                  <a:cubicBezTo>
                    <a:pt x="63" y="55"/>
                    <a:pt x="56" y="62"/>
                    <a:pt x="4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51"/>
            <p:cNvSpPr>
              <a:spLocks noChangeArrowheads="1"/>
            </p:cNvSpPr>
            <p:nvPr/>
          </p:nvSpPr>
          <p:spPr bwMode="auto">
            <a:xfrm>
              <a:off x="3005138" y="4102100"/>
              <a:ext cx="49213" cy="47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354" y="22828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4278"/>
            <a:endParaRPr lang="zh-CN" altLang="en-US" sz="1969">
              <a:solidFill>
                <a:srgbClr val="E7E6E6">
                  <a:lumMod val="50000"/>
                </a:srgb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92023" y="266575"/>
            <a:ext cx="3077766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92023" y="635907"/>
            <a:ext cx="199573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4278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28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 nodePh="1">
                                  <p:stCondLst>
                                    <p:cond delay="300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2" grpId="0"/>
      <p:bldP spid="13" grpId="0"/>
      <p:bldP spid="14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858395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3219450" y="3731210"/>
            <a:ext cx="64198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3600" cap="all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3333750" y="4167261"/>
            <a:ext cx="61912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en-US" altLang="zh-CN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TO LISTEN TO CRITICISM GUIDANCE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3219450" y="4664660"/>
            <a:ext cx="64198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ABC</a:t>
            </a: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REPORT PERSON: 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YOUPINPPT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593635" y="2272706"/>
            <a:ext cx="7671481" cy="28548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3225746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451491" y="0"/>
            <a:ext cx="3253196" cy="231949"/>
          </a:xfrm>
          <a:prstGeom prst="rect">
            <a:avLst/>
          </a:prstGeom>
          <a:solidFill>
            <a:srgbClr val="2DDE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605554" y="0"/>
            <a:ext cx="3253196" cy="23194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546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:dissolve/>
      </p:transition>
    </mc:Choice>
    <mc:Fallback xmlns="">
      <p:transition spd="slow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6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9" grpId="0"/>
      <p:bldP spid="9" grpId="1"/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年终总结新年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7|1.5|1.5|1.4"/>
</p:tagLst>
</file>

<file path=ppt/theme/theme1.xml><?xml version="1.0" encoding="utf-8"?>
<a:theme xmlns:a="http://schemas.openxmlformats.org/drawingml/2006/main" name="自定义设计方案">
  <a:themeElements>
    <a:clrScheme name="碧海蓝天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F49100"/>
      </a:accent6>
      <a:hlink>
        <a:srgbClr val="F49100"/>
      </a:hlink>
      <a:folHlink>
        <a:srgbClr val="85DFD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3199</Words>
  <Application>Microsoft Office PowerPoint</Application>
  <PresentationFormat>自定义</PresentationFormat>
  <Paragraphs>338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Simply City Light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Impact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精美年终总结新年计划PPT模板</dc:title>
  <dc:creator/>
  <cp:lastModifiedBy/>
  <cp:revision>1</cp:revision>
  <dcterms:created xsi:type="dcterms:W3CDTF">2016-09-26T15:08:44Z</dcterms:created>
  <dcterms:modified xsi:type="dcterms:W3CDTF">2020-04-13T03:20:32Z</dcterms:modified>
</cp:coreProperties>
</file>